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10" r:id="rId1"/>
  </p:sldMasterIdLst>
  <p:notesMasterIdLst>
    <p:notesMasterId r:id="rId26"/>
  </p:notesMasterIdLst>
  <p:sldIdLst>
    <p:sldId id="353" r:id="rId2"/>
    <p:sldId id="359" r:id="rId3"/>
    <p:sldId id="355" r:id="rId4"/>
    <p:sldId id="381" r:id="rId5"/>
    <p:sldId id="341" r:id="rId6"/>
    <p:sldId id="382" r:id="rId7"/>
    <p:sldId id="383" r:id="rId8"/>
    <p:sldId id="384" r:id="rId9"/>
    <p:sldId id="395" r:id="rId10"/>
    <p:sldId id="385" r:id="rId11"/>
    <p:sldId id="386" r:id="rId12"/>
    <p:sldId id="396" r:id="rId13"/>
    <p:sldId id="397" r:id="rId14"/>
    <p:sldId id="389" r:id="rId15"/>
    <p:sldId id="402" r:id="rId16"/>
    <p:sldId id="398" r:id="rId17"/>
    <p:sldId id="399" r:id="rId18"/>
    <p:sldId id="390" r:id="rId19"/>
    <p:sldId id="400" r:id="rId20"/>
    <p:sldId id="391" r:id="rId21"/>
    <p:sldId id="392" r:id="rId22"/>
    <p:sldId id="401" r:id="rId23"/>
    <p:sldId id="403" r:id="rId24"/>
    <p:sldId id="379"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02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1" autoAdjust="0"/>
    <p:restoredTop sz="94660"/>
  </p:normalViewPr>
  <p:slideViewPr>
    <p:cSldViewPr snapToGrid="0">
      <p:cViewPr>
        <p:scale>
          <a:sx n="76" d="100"/>
          <a:sy n="76" d="100"/>
        </p:scale>
        <p:origin x="-46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22/9/2022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583567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697DEA-6438-456F-8C36-8D27512EE621}" type="slidenum">
              <a:rPr lang="en-US" smtClean="0"/>
              <a:pPr/>
              <a:t>12</a:t>
            </a:fld>
            <a:endParaRPr lang="en-US"/>
          </a:p>
        </p:txBody>
      </p:sp>
    </p:spTree>
    <p:extLst>
      <p:ext uri="{BB962C8B-B14F-4D97-AF65-F5344CB8AC3E}">
        <p14:creationId xmlns:p14="http://schemas.microsoft.com/office/powerpoint/2010/main" val="3318620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697DEA-6438-456F-8C36-8D27512EE621}" type="slidenum">
              <a:rPr lang="en-US" smtClean="0"/>
              <a:pPr/>
              <a:t>13</a:t>
            </a:fld>
            <a:endParaRPr lang="en-US"/>
          </a:p>
        </p:txBody>
      </p:sp>
    </p:spTree>
    <p:extLst>
      <p:ext uri="{BB962C8B-B14F-4D97-AF65-F5344CB8AC3E}">
        <p14:creationId xmlns:p14="http://schemas.microsoft.com/office/powerpoint/2010/main" val="1103689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697DEA-6438-456F-8C36-8D27512EE621}" type="slidenum">
              <a:rPr lang="en-US" smtClean="0"/>
              <a:pPr/>
              <a:t>17</a:t>
            </a:fld>
            <a:endParaRPr lang="en-US"/>
          </a:p>
        </p:txBody>
      </p:sp>
    </p:spTree>
    <p:extLst>
      <p:ext uri="{BB962C8B-B14F-4D97-AF65-F5344CB8AC3E}">
        <p14:creationId xmlns:p14="http://schemas.microsoft.com/office/powerpoint/2010/main" val="142617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286000" y="514350"/>
            <a:ext cx="4572000" cy="257175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BB279A-D454-406E-A0DD-490F1F308CA9}" type="slidenum">
              <a:rPr lang="zh-CN" altLang="en-US" smtClean="0"/>
              <a:t>24</a:t>
            </a:fld>
            <a:endParaRPr lang="zh-CN" altLang="en-US"/>
          </a:p>
        </p:txBody>
      </p:sp>
    </p:spTree>
    <p:extLst>
      <p:ext uri="{BB962C8B-B14F-4D97-AF65-F5344CB8AC3E}">
        <p14:creationId xmlns:p14="http://schemas.microsoft.com/office/powerpoint/2010/main" val="2319373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2022/9/22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2022/9/22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2022/9/22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23139357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2022/9/22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2022/9/22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2022/9/22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2022/9/22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2022/9/22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2022/9/22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2022/9/22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2022/9/22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2022/9/22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8.png"/><Relationship Id="rId18" Type="http://schemas.openxmlformats.org/officeDocument/2006/relationships/image" Target="../media/image11.png"/><Relationship Id="rId3" Type="http://schemas.openxmlformats.org/officeDocument/2006/relationships/slideLayout" Target="../slideLayouts/slideLayout7.xml"/><Relationship Id="rId7" Type="http://schemas.openxmlformats.org/officeDocument/2006/relationships/image" Target="../media/image24.svg"/><Relationship Id="rId12" Type="http://schemas.openxmlformats.org/officeDocument/2006/relationships/image" Target="../media/image7.png"/><Relationship Id="rId17" Type="http://schemas.openxmlformats.org/officeDocument/2006/relationships/image" Target="../media/image32.svg"/><Relationship Id="rId2" Type="http://schemas.openxmlformats.org/officeDocument/2006/relationships/tags" Target="../tags/tag3.xml"/><Relationship Id="rId16" Type="http://schemas.openxmlformats.org/officeDocument/2006/relationships/image" Target="../media/image10.png"/><Relationship Id="rId20" Type="http://schemas.openxmlformats.org/officeDocument/2006/relationships/image" Target="../media/image12.emf"/><Relationship Id="rId1" Type="http://schemas.openxmlformats.org/officeDocument/2006/relationships/tags" Target="../tags/tag2.xml"/><Relationship Id="rId11" Type="http://schemas.openxmlformats.org/officeDocument/2006/relationships/image" Target="../media/image26.svg"/><Relationship Id="rId15" Type="http://schemas.openxmlformats.org/officeDocument/2006/relationships/image" Target="../media/image9.png"/><Relationship Id="rId10" Type="http://schemas.openxmlformats.org/officeDocument/2006/relationships/image" Target="../media/image6.png"/><Relationship Id="rId19" Type="http://schemas.openxmlformats.org/officeDocument/2006/relationships/image" Target="../media/image34.svg"/><Relationship Id="rId4" Type="http://schemas.openxmlformats.org/officeDocument/2006/relationships/image" Target="../media/image3.png"/><Relationship Id="rId9" Type="http://schemas.openxmlformats.org/officeDocument/2006/relationships/image" Target="../media/image5.png"/><Relationship Id="rId14" Type="http://schemas.openxmlformats.org/officeDocument/2006/relationships/image" Target="../media/image29.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5.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rot="5400000" flipH="1">
            <a:off x="8288836" y="2704384"/>
            <a:ext cx="4175461" cy="41774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E:\QUYNH\anh tai ve poiwer oint\5e43c1f10bb5d163599e9eba_tải hình ảnh hoa đồng tiền.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0000" l="0" r="89901"/>
                    </a14:imgEffect>
                  </a14:imgLayer>
                </a14:imgProps>
              </a:ext>
              <a:ext uri="{28A0092B-C50C-407E-A947-70E740481C1C}">
                <a14:useLocalDpi xmlns:a14="http://schemas.microsoft.com/office/drawing/2010/main" val="0"/>
              </a:ext>
            </a:extLst>
          </a:blip>
          <a:srcRect r="46625" b="36233"/>
          <a:stretch/>
        </p:blipFill>
        <p:spPr bwMode="auto">
          <a:xfrm>
            <a:off x="-1" y="-48076"/>
            <a:ext cx="2752137" cy="2753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QUYNH\anh tai ve poiwer oint\chim 6.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foregroundMark x1="17077" y1="75270" x2="17077" y2="75270"/>
                        <a14:foregroundMark x1="28769" y1="77297" x2="28769" y2="77297"/>
                        <a14:foregroundMark x1="19385" y1="83514" x2="19385" y2="83514"/>
                        <a14:foregroundMark x1="10000" y1="86081" x2="10000" y2="86081"/>
                        <a14:foregroundMark x1="7692" y1="92838" x2="7692" y2="92838"/>
                        <a14:foregroundMark x1="20615" y1="92838" x2="20615" y2="92838"/>
                        <a14:foregroundMark x1="30000" y1="21081" x2="30000" y2="21081"/>
                        <a14:foregroundMark x1="34154" y1="15405" x2="34154" y2="15405"/>
                        <a14:foregroundMark x1="20000" y1="12297" x2="20000" y2="12297"/>
                        <a14:foregroundMark x1="20000" y1="15811" x2="20000" y2="15811"/>
                      </a14:backgroundRemoval>
                    </a14:imgEffect>
                  </a14:imgLayer>
                </a14:imgProps>
              </a:ext>
              <a:ext uri="{28A0092B-C50C-407E-A947-70E740481C1C}">
                <a14:useLocalDpi xmlns:a14="http://schemas.microsoft.com/office/drawing/2010/main" val="0"/>
              </a:ext>
            </a:extLst>
          </a:blip>
          <a:srcRect/>
          <a:stretch>
            <a:fillRect/>
          </a:stretch>
        </p:blipFill>
        <p:spPr bwMode="auto">
          <a:xfrm>
            <a:off x="9878988" y="-319790"/>
            <a:ext cx="2328809" cy="265126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6606518" y="219183"/>
            <a:ext cx="5201916" cy="0"/>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808432" y="219183"/>
            <a:ext cx="0" cy="2534292"/>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1245" y="6548064"/>
            <a:ext cx="8436039" cy="0"/>
          </a:xfrm>
          <a:prstGeom prst="line">
            <a:avLst/>
          </a:prstGeom>
          <a:ln w="28575">
            <a:solidFill>
              <a:srgbClr val="00B050"/>
            </a:solidFill>
            <a:prstDash val="dash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7453" y="2279375"/>
            <a:ext cx="0" cy="4191188"/>
          </a:xfrm>
          <a:prstGeom prst="line">
            <a:avLst/>
          </a:prstGeom>
          <a:ln w="38100">
            <a:solidFill>
              <a:srgbClr val="00B050"/>
            </a:solidFill>
            <a:prstDash val="lgDashDot"/>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514708" y="2590300"/>
            <a:ext cx="6941712" cy="1446550"/>
          </a:xfrm>
          <a:prstGeom prst="rect">
            <a:avLst/>
          </a:prstGeom>
          <a:noFill/>
        </p:spPr>
        <p:txBody>
          <a:bodyPr spcFirstLastPara="1">
            <a:prstTxWarp prst="textArchUp">
              <a:avLst/>
            </a:prstTxWarp>
            <a:spAutoFit/>
            <a:scene3d>
              <a:camera prst="orthographicFront"/>
              <a:lightRig rig="soft" dir="t">
                <a:rot lat="0" lon="0" rev="15600000"/>
              </a:lightRig>
            </a:scene3d>
            <a:sp3d extrusionH="57150" prstMaterial="softEdge">
              <a:bevelT w="25400" h="38100"/>
            </a:sp3d>
          </a:bodyPr>
          <a:lstStyle/>
          <a:p>
            <a:pPr algn="ctr" fontAlgn="auto">
              <a:spcBef>
                <a:spcPts val="0"/>
              </a:spcBef>
              <a:spcAft>
                <a:spcPts val="0"/>
              </a:spcAft>
              <a:defRPr/>
            </a:pPr>
            <a:r>
              <a:rPr lang="vi-VN" sz="5400" b="1" dirty="0">
                <a:ln/>
                <a:solidFill>
                  <a:srgbClr val="00B050"/>
                </a:solidFill>
                <a:latin typeface="Times New Roman" pitchFamily="18" charset="0"/>
                <a:cs typeface="Times New Roman" pitchFamily="18" charset="0"/>
              </a:rPr>
              <a:t>CHÀO MỪNG CÁC </a:t>
            </a:r>
            <a:r>
              <a:rPr lang="en-US" sz="5400" b="1" dirty="0" smtClean="0">
                <a:ln/>
                <a:solidFill>
                  <a:srgbClr val="00B050"/>
                </a:solidFill>
                <a:latin typeface="Times New Roman" pitchFamily="18" charset="0"/>
                <a:cs typeface="Times New Roman" pitchFamily="18" charset="0"/>
              </a:rPr>
              <a:t>EM</a:t>
            </a:r>
            <a:endParaRPr lang="vi-VN" sz="5400" b="1" dirty="0">
              <a:ln/>
              <a:solidFill>
                <a:srgbClr val="00B050"/>
              </a:solidFill>
              <a:latin typeface="Times New Roman" pitchFamily="18" charset="0"/>
              <a:cs typeface="Times New Roman" pitchFamily="18" charset="0"/>
            </a:endParaRPr>
          </a:p>
          <a:p>
            <a:pPr algn="ctr" fontAlgn="auto">
              <a:spcBef>
                <a:spcPts val="0"/>
              </a:spcBef>
              <a:spcAft>
                <a:spcPts val="0"/>
              </a:spcAft>
              <a:defRPr/>
            </a:pPr>
            <a:r>
              <a:rPr lang="vi-VN" sz="5400" b="1" dirty="0">
                <a:ln/>
                <a:solidFill>
                  <a:srgbClr val="00B050"/>
                </a:solidFill>
                <a:latin typeface="Times New Roman" pitchFamily="18" charset="0"/>
                <a:cs typeface="Times New Roman" pitchFamily="18" charset="0"/>
              </a:rPr>
              <a:t>ĐẾN VỚI TIẾT </a:t>
            </a:r>
            <a:r>
              <a:rPr lang="vi-VN" sz="5400" b="1" dirty="0" smtClean="0">
                <a:ln/>
                <a:solidFill>
                  <a:srgbClr val="00B050"/>
                </a:solidFill>
                <a:latin typeface="Times New Roman" pitchFamily="18" charset="0"/>
                <a:cs typeface="Times New Roman" pitchFamily="18" charset="0"/>
              </a:rPr>
              <a:t>HỌ</a:t>
            </a:r>
            <a:r>
              <a:rPr lang="en-US" sz="5400" b="1" dirty="0">
                <a:ln/>
                <a:solidFill>
                  <a:srgbClr val="00B050"/>
                </a:solidFill>
                <a:latin typeface="Times New Roman" pitchFamily="18" charset="0"/>
                <a:cs typeface="Times New Roman" pitchFamily="18" charset="0"/>
              </a:rPr>
              <a:t>C</a:t>
            </a:r>
          </a:p>
        </p:txBody>
      </p:sp>
      <p:sp>
        <p:nvSpPr>
          <p:cNvPr id="15" name="TextBox 14"/>
          <p:cNvSpPr txBox="1"/>
          <p:nvPr/>
        </p:nvSpPr>
        <p:spPr>
          <a:xfrm>
            <a:off x="3139440" y="190232"/>
            <a:ext cx="7345680" cy="584775"/>
          </a:xfrm>
          <a:prstGeom prst="rect">
            <a:avLst/>
          </a:prstGeom>
          <a:noFill/>
        </p:spPr>
        <p:txBody>
          <a:bodyPr wrap="square" rtlCol="0">
            <a:spAutoFit/>
          </a:bodyPr>
          <a:lstStyle/>
          <a:p>
            <a:pPr algn="ctr"/>
            <a:r>
              <a:rPr lang="en-US" sz="3200" b="1" dirty="0" smtClean="0">
                <a:solidFill>
                  <a:srgbClr val="0070C0"/>
                </a:solidFill>
                <a:latin typeface="Times New Roman" pitchFamily="18" charset="0"/>
                <a:cs typeface="Times New Roman" pitchFamily="18" charset="0"/>
              </a:rPr>
              <a:t>PHÒNG GD&amp;ĐT THỦ THỪA</a:t>
            </a:r>
            <a:endParaRPr lang="en-US" sz="3200" b="1" dirty="0">
              <a:solidFill>
                <a:srgbClr val="0070C0"/>
              </a:solidFill>
              <a:latin typeface="Times New Roman" pitchFamily="18" charset="0"/>
              <a:cs typeface="Times New Roman" pitchFamily="18" charset="0"/>
            </a:endParaRPr>
          </a:p>
        </p:txBody>
      </p:sp>
      <p:sp>
        <p:nvSpPr>
          <p:cNvPr id="16" name="TextBox 15"/>
          <p:cNvSpPr txBox="1"/>
          <p:nvPr/>
        </p:nvSpPr>
        <p:spPr>
          <a:xfrm>
            <a:off x="1481748" y="5209870"/>
            <a:ext cx="8397240" cy="1138773"/>
          </a:xfrm>
          <a:prstGeom prst="rect">
            <a:avLst/>
          </a:prstGeom>
          <a:noFill/>
        </p:spPr>
        <p:txBody>
          <a:bodyPr wrap="square" rtlCol="0">
            <a:spAutoFit/>
          </a:bodyPr>
          <a:lstStyle/>
          <a:p>
            <a:pPr algn="ctr"/>
            <a:r>
              <a:rPr lang="vi-VN" sz="3600" b="1" dirty="0" smtClean="0">
                <a:latin typeface="Times New Roman" pitchFamily="18" charset="0"/>
                <a:cs typeface="Times New Roman" pitchFamily="18" charset="0"/>
              </a:rPr>
              <a:t>Đơn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vị</a:t>
            </a:r>
            <a:r>
              <a:rPr lang="en-US" sz="3600" b="1" dirty="0" smtClean="0">
                <a:latin typeface="Times New Roman" pitchFamily="18" charset="0"/>
                <a:cs typeface="Times New Roman" pitchFamily="18" charset="0"/>
              </a:rPr>
              <a:t>: </a:t>
            </a:r>
            <a:r>
              <a:rPr lang="en-US" sz="3600" b="1" dirty="0" err="1">
                <a:latin typeface="Times New Roman" pitchFamily="18" charset="0"/>
                <a:cs typeface="Times New Roman" pitchFamily="18" charset="0"/>
              </a:rPr>
              <a:t>T</a:t>
            </a:r>
            <a:r>
              <a:rPr lang="en-US" sz="3600" b="1" dirty="0" err="1" smtClean="0">
                <a:latin typeface="Times New Roman" pitchFamily="18" charset="0"/>
                <a:cs typeface="Times New Roman" pitchFamily="18" charset="0"/>
              </a:rPr>
              <a:t>rường</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Tiểu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học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Bình</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Thạnh</a:t>
            </a:r>
            <a:endParaRPr lang="en-US" sz="3600" b="1" dirty="0">
              <a:latin typeface="Times New Roman" pitchFamily="18" charset="0"/>
              <a:cs typeface="Times New Roman" pitchFamily="18" charset="0"/>
            </a:endParaRPr>
          </a:p>
          <a:p>
            <a:pPr algn="ctr"/>
            <a:r>
              <a:rPr lang="en-US" sz="3200" b="1" i="1" dirty="0" err="1" smtClean="0">
                <a:latin typeface="Times New Roman" pitchFamily="18" charset="0"/>
                <a:cs typeface="Times New Roman" pitchFamily="18" charset="0"/>
              </a:rPr>
              <a:t>Giáo</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viên</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Đinh</a:t>
            </a:r>
            <a:r>
              <a:rPr lang="en-US" sz="3200" b="1" i="1" dirty="0" smtClean="0">
                <a:latin typeface="Times New Roman" pitchFamily="18" charset="0"/>
                <a:cs typeface="Times New Roman" pitchFamily="18" charset="0"/>
              </a:rPr>
              <a:t> </a:t>
            </a:r>
            <a:r>
              <a:rPr lang="en-US" sz="3200" b="1" i="1" dirty="0" err="1" smtClean="0">
                <a:latin typeface="Times New Roman" pitchFamily="18" charset="0"/>
                <a:cs typeface="Times New Roman" pitchFamily="18" charset="0"/>
              </a:rPr>
              <a:t>Thị</a:t>
            </a:r>
            <a:r>
              <a:rPr lang="en-US" sz="3200" b="1" i="1" dirty="0" smtClean="0">
                <a:latin typeface="Times New Roman" pitchFamily="18" charset="0"/>
                <a:cs typeface="Times New Roman" pitchFamily="18" charset="0"/>
              </a:rPr>
              <a:t> Trinh </a:t>
            </a:r>
            <a:endParaRPr lang="en-US" sz="3200" b="1" i="1" dirty="0">
              <a:latin typeface="Times New Roman" pitchFamily="18" charset="0"/>
              <a:cs typeface="Times New Roman" pitchFamily="18" charset="0"/>
            </a:endParaRPr>
          </a:p>
        </p:txBody>
      </p:sp>
      <p:sp>
        <p:nvSpPr>
          <p:cNvPr id="18" name="TextBox 17"/>
          <p:cNvSpPr txBox="1"/>
          <p:nvPr/>
        </p:nvSpPr>
        <p:spPr>
          <a:xfrm>
            <a:off x="4549264" y="2790355"/>
            <a:ext cx="3451736" cy="553998"/>
          </a:xfrm>
          <a:prstGeom prst="rect">
            <a:avLst/>
          </a:prstGeom>
          <a:noFill/>
        </p:spPr>
        <p:txBody>
          <a:bodyPr wrap="square" rtlCol="0">
            <a:spAutoFit/>
          </a:bodyPr>
          <a:lstStyle/>
          <a:p>
            <a:r>
              <a:rPr lang="en-US" sz="3000" dirty="0" smtClean="0">
                <a:solidFill>
                  <a:srgbClr val="0070C0"/>
                </a:solidFill>
                <a:latin typeface="Times New Roman" pitchFamily="18" charset="0"/>
                <a:cs typeface="Times New Roman" pitchFamily="18" charset="0"/>
              </a:rPr>
              <a:t>    </a:t>
            </a:r>
            <a:endParaRPr lang="en-US" sz="3000" dirty="0">
              <a:solidFill>
                <a:srgbClr val="0070C0"/>
              </a:solidFill>
              <a:latin typeface="Times New Roman" pitchFamily="18" charset="0"/>
              <a:cs typeface="Times New Roman" pitchFamily="18" charset="0"/>
            </a:endParaRPr>
          </a:p>
        </p:txBody>
      </p:sp>
      <p:sp>
        <p:nvSpPr>
          <p:cNvPr id="4" name="Rectangle 3"/>
          <p:cNvSpPr/>
          <p:nvPr/>
        </p:nvSpPr>
        <p:spPr>
          <a:xfrm>
            <a:off x="3726846" y="2882688"/>
            <a:ext cx="5096588" cy="923330"/>
          </a:xfrm>
          <a:prstGeom prst="rect">
            <a:avLst/>
          </a:prstGeom>
          <a:noFill/>
        </p:spPr>
        <p:txBody>
          <a:bodyPr wrap="none" lIns="91440" tIns="45720" rIns="91440" bIns="45720">
            <a:spAutoFit/>
          </a:bodyPr>
          <a:lstStyle/>
          <a:p>
            <a:pPr algn="ctr"/>
            <a:r>
              <a:rPr lang="en-US" sz="5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MÔN</a:t>
            </a: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5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TẬP</a:t>
            </a: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5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ĐỌC</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8" name="Rectangle 7"/>
          <p:cNvSpPr/>
          <p:nvPr/>
        </p:nvSpPr>
        <p:spPr>
          <a:xfrm>
            <a:off x="5448624" y="3708821"/>
            <a:ext cx="1653017"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err="1" smtClean="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Khối</a:t>
            </a:r>
            <a:r>
              <a:rPr lang="en-US" sz="4000" b="1" cap="none" spc="0" dirty="0" smtClean="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 </a:t>
            </a:r>
            <a:r>
              <a:rPr lang="en-US" sz="4000" b="1" dirty="0">
                <a:ln w="11430"/>
                <a:solidFill>
                  <a:srgbClr val="7030A0"/>
                </a:solidFill>
                <a:effectLst>
                  <a:outerShdw blurRad="50800" dist="39000" dir="5460000" algn="tl">
                    <a:srgbClr val="000000">
                      <a:alpha val="38000"/>
                    </a:srgbClr>
                  </a:outerShdw>
                </a:effectLst>
                <a:latin typeface="Times New Roman" pitchFamily="18" charset="0"/>
                <a:cs typeface="Times New Roman" pitchFamily="18" charset="0"/>
              </a:rPr>
              <a:t>4</a:t>
            </a:r>
            <a:endParaRPr lang="en-US" sz="4000" b="1" cap="none" spc="0" dirty="0">
              <a:ln w="11430"/>
              <a:solidFill>
                <a:srgbClr val="7030A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57178053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2438400" y="685801"/>
            <a:ext cx="502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800" b="1">
                <a:solidFill>
                  <a:srgbClr val="CC0099"/>
                </a:solidFill>
                <a:latin typeface="Times New Roman" panose="02020603050405020304" pitchFamily="18" charset="0"/>
              </a:rPr>
              <a:t>Hình ảnh ông lão ăn xin:</a:t>
            </a:r>
          </a:p>
        </p:txBody>
      </p:sp>
      <p:pic>
        <p:nvPicPr>
          <p:cNvPr id="7171" name="Picture 4" descr="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066800"/>
            <a:ext cx="30861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5"/>
          <p:cNvSpPr txBox="1">
            <a:spLocks noChangeArrowheads="1"/>
          </p:cNvSpPr>
          <p:nvPr/>
        </p:nvSpPr>
        <p:spPr bwMode="auto">
          <a:xfrm>
            <a:off x="1905000" y="3581401"/>
            <a:ext cx="3886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800">
                <a:solidFill>
                  <a:srgbClr val="0000FF"/>
                </a:solidFill>
                <a:latin typeface="Times New Roman" panose="02020603050405020304" pitchFamily="18" charset="0"/>
              </a:rPr>
              <a:t>dáng vẻ: già lọm khọm</a:t>
            </a:r>
          </a:p>
        </p:txBody>
      </p:sp>
      <p:sp>
        <p:nvSpPr>
          <p:cNvPr id="7173" name="Text Box 6"/>
          <p:cNvSpPr txBox="1">
            <a:spLocks noChangeArrowheads="1"/>
          </p:cNvSpPr>
          <p:nvPr/>
        </p:nvSpPr>
        <p:spPr bwMode="auto">
          <a:xfrm>
            <a:off x="1828801" y="3962401"/>
            <a:ext cx="47736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800">
                <a:solidFill>
                  <a:srgbClr val="0000FF"/>
                </a:solidFill>
                <a:latin typeface="Times New Roman" panose="02020603050405020304" pitchFamily="18" charset="0"/>
              </a:rPr>
              <a:t>mắt: đỏ đọc, giàn giụa nước mắt</a:t>
            </a:r>
          </a:p>
        </p:txBody>
      </p:sp>
      <p:sp>
        <p:nvSpPr>
          <p:cNvPr id="7174" name="Text Box 7"/>
          <p:cNvSpPr txBox="1">
            <a:spLocks noChangeArrowheads="1"/>
          </p:cNvSpPr>
          <p:nvPr/>
        </p:nvSpPr>
        <p:spPr bwMode="auto">
          <a:xfrm>
            <a:off x="1905000" y="4343401"/>
            <a:ext cx="2819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800">
                <a:solidFill>
                  <a:srgbClr val="0000FF"/>
                </a:solidFill>
                <a:latin typeface="Times New Roman" panose="02020603050405020304" pitchFamily="18" charset="0"/>
              </a:rPr>
              <a:t>môi: tái nhợt </a:t>
            </a:r>
          </a:p>
        </p:txBody>
      </p:sp>
      <p:sp>
        <p:nvSpPr>
          <p:cNvPr id="7175" name="Text Box 8"/>
          <p:cNvSpPr txBox="1">
            <a:spLocks noChangeArrowheads="1"/>
          </p:cNvSpPr>
          <p:nvPr/>
        </p:nvSpPr>
        <p:spPr bwMode="auto">
          <a:xfrm>
            <a:off x="1828800" y="4800601"/>
            <a:ext cx="4114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800">
                <a:solidFill>
                  <a:srgbClr val="0000FF"/>
                </a:solidFill>
                <a:latin typeface="Times New Roman" panose="02020603050405020304" pitchFamily="18" charset="0"/>
              </a:rPr>
              <a:t>áo quần: tả tơi thảm hại</a:t>
            </a:r>
            <a:r>
              <a:rPr lang="en-US" sz="2800">
                <a:solidFill>
                  <a:schemeClr val="accent2"/>
                </a:solidFill>
                <a:latin typeface="Times New Roman" panose="02020603050405020304" pitchFamily="18" charset="0"/>
              </a:rPr>
              <a:t> </a:t>
            </a:r>
          </a:p>
        </p:txBody>
      </p:sp>
      <p:sp>
        <p:nvSpPr>
          <p:cNvPr id="7176" name="Text Box 9"/>
          <p:cNvSpPr txBox="1">
            <a:spLocks noChangeArrowheads="1"/>
          </p:cNvSpPr>
          <p:nvPr/>
        </p:nvSpPr>
        <p:spPr bwMode="auto">
          <a:xfrm>
            <a:off x="1828800" y="5257801"/>
            <a:ext cx="426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800">
                <a:solidFill>
                  <a:srgbClr val="0000FF"/>
                </a:solidFill>
                <a:latin typeface="Times New Roman" panose="02020603050405020304" pitchFamily="18" charset="0"/>
              </a:rPr>
              <a:t>bàn tay: sưng húp, bẩn  thỉu</a:t>
            </a:r>
          </a:p>
        </p:txBody>
      </p:sp>
      <p:sp>
        <p:nvSpPr>
          <p:cNvPr id="7177" name="Text Box 10"/>
          <p:cNvSpPr txBox="1">
            <a:spLocks noChangeArrowheads="1"/>
          </p:cNvSpPr>
          <p:nvPr/>
        </p:nvSpPr>
        <p:spPr bwMode="auto">
          <a:xfrm>
            <a:off x="1905000" y="5638801"/>
            <a:ext cx="34671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800">
                <a:solidFill>
                  <a:srgbClr val="0000FF"/>
                </a:solidFill>
                <a:latin typeface="Times New Roman" panose="02020603050405020304" pitchFamily="18" charset="0"/>
              </a:rPr>
              <a:t>giọng nói: rên rỉ </a:t>
            </a:r>
          </a:p>
        </p:txBody>
      </p:sp>
      <p:sp>
        <p:nvSpPr>
          <p:cNvPr id="9227" name="Freeform 11"/>
          <p:cNvSpPr>
            <a:spLocks/>
          </p:cNvSpPr>
          <p:nvPr/>
        </p:nvSpPr>
        <p:spPr bwMode="auto">
          <a:xfrm>
            <a:off x="6477000" y="3810000"/>
            <a:ext cx="304800" cy="2667000"/>
          </a:xfrm>
          <a:custGeom>
            <a:avLst/>
            <a:gdLst>
              <a:gd name="T0" fmla="*/ 0 w 432"/>
              <a:gd name="T1" fmla="*/ 0 h 1008"/>
              <a:gd name="T2" fmla="*/ 304800 w 432"/>
              <a:gd name="T3" fmla="*/ 1270000 h 1008"/>
              <a:gd name="T4" fmla="*/ 0 w 432"/>
              <a:gd name="T5" fmla="*/ 2667000 h 1008"/>
              <a:gd name="T6" fmla="*/ 0 60000 65536"/>
              <a:gd name="T7" fmla="*/ 0 60000 65536"/>
              <a:gd name="T8" fmla="*/ 0 60000 65536"/>
              <a:gd name="T9" fmla="*/ 0 w 432"/>
              <a:gd name="T10" fmla="*/ 0 h 1008"/>
              <a:gd name="T11" fmla="*/ 432 w 432"/>
              <a:gd name="T12" fmla="*/ 1008 h 1008"/>
            </a:gdLst>
            <a:ahLst/>
            <a:cxnLst>
              <a:cxn ang="T6">
                <a:pos x="T0" y="T1"/>
              </a:cxn>
              <a:cxn ang="T7">
                <a:pos x="T2" y="T3"/>
              </a:cxn>
              <a:cxn ang="T8">
                <a:pos x="T4" y="T5"/>
              </a:cxn>
            </a:cxnLst>
            <a:rect l="T9" t="T10" r="T11" b="T12"/>
            <a:pathLst>
              <a:path w="432" h="1008">
                <a:moveTo>
                  <a:pt x="0" y="0"/>
                </a:moveTo>
                <a:lnTo>
                  <a:pt x="432" y="480"/>
                </a:lnTo>
                <a:lnTo>
                  <a:pt x="0" y="1008"/>
                </a:lnTo>
              </a:path>
            </a:pathLst>
          </a:custGeom>
          <a:noFill/>
          <a:ln w="9525">
            <a:solidFill>
              <a:srgbClr val="CC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 name="Group 12"/>
          <p:cNvGrpSpPr>
            <a:grpSpLocks/>
          </p:cNvGrpSpPr>
          <p:nvPr/>
        </p:nvGrpSpPr>
        <p:grpSpPr bwMode="auto">
          <a:xfrm>
            <a:off x="6858000" y="4876800"/>
            <a:ext cx="3429000" cy="528638"/>
            <a:chOff x="3600" y="1632"/>
            <a:chExt cx="1632" cy="333"/>
          </a:xfrm>
        </p:grpSpPr>
        <p:sp>
          <p:nvSpPr>
            <p:cNvPr id="7181" name="Text Box 13"/>
            <p:cNvSpPr txBox="1">
              <a:spLocks noChangeArrowheads="1"/>
            </p:cNvSpPr>
            <p:nvPr/>
          </p:nvSpPr>
          <p:spPr bwMode="auto">
            <a:xfrm>
              <a:off x="4176" y="1632"/>
              <a:ext cx="1056" cy="333"/>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sz="2800" b="1">
                  <a:solidFill>
                    <a:srgbClr val="CC0099"/>
                  </a:solidFill>
                  <a:latin typeface="Times New Roman" panose="02020603050405020304" pitchFamily="18" charset="0"/>
                </a:rPr>
                <a:t>Đáng thương</a:t>
              </a:r>
            </a:p>
          </p:txBody>
        </p:sp>
        <p:sp>
          <p:nvSpPr>
            <p:cNvPr id="7182" name="AutoShape 14"/>
            <p:cNvSpPr>
              <a:spLocks noChangeArrowheads="1"/>
            </p:cNvSpPr>
            <p:nvPr/>
          </p:nvSpPr>
          <p:spPr bwMode="auto">
            <a:xfrm>
              <a:off x="3600" y="1680"/>
              <a:ext cx="336" cy="192"/>
            </a:xfrm>
            <a:prstGeom prst="rightArrow">
              <a:avLst>
                <a:gd name="adj1" fmla="val 50000"/>
                <a:gd name="adj2" fmla="val 43750"/>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sz="2000">
                <a:latin typeface="Times New Roman" panose="02020603050405020304" pitchFamily="18" charset="0"/>
              </a:endParaRPr>
            </a:p>
          </p:txBody>
        </p:sp>
      </p:grpSp>
      <p:sp>
        <p:nvSpPr>
          <p:cNvPr id="7180" name="WordArt 15"/>
          <p:cNvSpPr>
            <a:spLocks noChangeArrowheads="1" noChangeShapeType="1" noTextEdit="1"/>
          </p:cNvSpPr>
          <p:nvPr/>
        </p:nvSpPr>
        <p:spPr bwMode="auto">
          <a:xfrm>
            <a:off x="3352800" y="152400"/>
            <a:ext cx="56388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0"/>
              </a:avLst>
            </a:prstTxWarp>
          </a:bodyPr>
          <a:lstStyle/>
          <a:p>
            <a:pPr algn="ctr"/>
            <a:r>
              <a:rPr lang="vi-VN" sz="2400" b="1" kern="10">
                <a:solidFill>
                  <a:srgbClr val="0000FF"/>
                </a:solidFill>
                <a:cs typeface="Times New Roman" panose="02020603050405020304" pitchFamily="18" charset="0"/>
              </a:rPr>
              <a:t>Thứ tư ngày 21 tháng 9 năm 2022</a:t>
            </a:r>
            <a:endParaRPr lang="en-US" sz="2400" b="1" kern="10">
              <a:solidFill>
                <a:srgbClr val="0000FF"/>
              </a:solidFill>
              <a:cs typeface="Times New Roman" panose="02020603050405020304" pitchFamily="18" charset="0"/>
            </a:endParaRPr>
          </a:p>
        </p:txBody>
      </p:sp>
    </p:spTree>
    <p:extLst>
      <p:ext uri="{BB962C8B-B14F-4D97-AF65-F5344CB8AC3E}">
        <p14:creationId xmlns:p14="http://schemas.microsoft.com/office/powerpoint/2010/main" val="14634701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27"/>
                                        </p:tgtEl>
                                        <p:attrNameLst>
                                          <p:attrName>style.visibility</p:attrName>
                                        </p:attrNameLst>
                                      </p:cBhvr>
                                      <p:to>
                                        <p:strVal val="visible"/>
                                      </p:to>
                                    </p:set>
                                    <p:animEffect transition="in" filter="checkerboard(across)">
                                      <p:cBhvr>
                                        <p:cTn id="7" dur="500"/>
                                        <p:tgtEl>
                                          <p:spTgt spid="92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WordArt 3"/>
          <p:cNvSpPr>
            <a:spLocks noChangeArrowheads="1" noChangeShapeType="1" noTextEdit="1"/>
          </p:cNvSpPr>
          <p:nvPr/>
        </p:nvSpPr>
        <p:spPr bwMode="auto">
          <a:xfrm>
            <a:off x="1981201" y="533400"/>
            <a:ext cx="1285875" cy="400050"/>
          </a:xfrm>
          <a:prstGeom prst="rect">
            <a:avLst/>
          </a:prstGeom>
        </p:spPr>
        <p:txBody>
          <a:bodyPr wrap="none" fromWordArt="1">
            <a:prstTxWarp prst="textPlain">
              <a:avLst>
                <a:gd name="adj" fmla="val 50000"/>
              </a:avLst>
            </a:prstTxWarp>
          </a:bodyPr>
          <a:lstStyle/>
          <a:p>
            <a:pPr algn="ctr"/>
            <a:r>
              <a:rPr lang="en-US" sz="2800" kern="10">
                <a:ln w="12700">
                  <a:solidFill>
                    <a:srgbClr val="0000FF"/>
                  </a:solidFill>
                  <a:round/>
                  <a:headEnd/>
                  <a:tailEnd/>
                </a:ln>
                <a:solidFill>
                  <a:srgbClr val="0000FF"/>
                </a:solidFill>
                <a:effectLst>
                  <a:outerShdw dist="35921" dir="2700000" sy="50000" kx="2115830" algn="bl" rotWithShape="0">
                    <a:srgbClr val="C0C0C0">
                      <a:alpha val="79999"/>
                    </a:srgbClr>
                  </a:outerShdw>
                </a:effectLst>
                <a:cs typeface="Times New Roman" panose="02020603050405020304" pitchFamily="18" charset="0"/>
              </a:rPr>
              <a:t>Tập đọc</a:t>
            </a:r>
          </a:p>
        </p:txBody>
      </p:sp>
      <p:sp>
        <p:nvSpPr>
          <p:cNvPr id="14340" name="Rectangle 4"/>
          <p:cNvSpPr>
            <a:spLocks noChangeArrowheads="1"/>
          </p:cNvSpPr>
          <p:nvPr/>
        </p:nvSpPr>
        <p:spPr bwMode="auto">
          <a:xfrm>
            <a:off x="4876801" y="611188"/>
            <a:ext cx="2759075" cy="519112"/>
          </a:xfrm>
          <a:prstGeom prst="rect">
            <a:avLst/>
          </a:prstGeom>
          <a:noFill/>
          <a:ln w="9525">
            <a:noFill/>
            <a:miter lim="800000"/>
            <a:headEnd/>
            <a:tailEnd/>
          </a:ln>
          <a:effectLst/>
        </p:spPr>
        <p:txBody>
          <a:bodyPr wrap="none">
            <a:spAutoFit/>
          </a:bodyPr>
          <a:lstStyle/>
          <a:p>
            <a:pPr eaLnBrk="1" hangingPunct="1">
              <a:defRPr/>
            </a:pPr>
            <a:r>
              <a:rPr lang="en-US" sz="2800" b="1">
                <a:solidFill>
                  <a:srgbClr val="E5100B"/>
                </a:solidFill>
                <a:effectLst>
                  <a:outerShdw blurRad="38100" dist="38100" dir="2700000" algn="tl">
                    <a:srgbClr val="C0C0C0"/>
                  </a:outerShdw>
                </a:effectLst>
              </a:rPr>
              <a:t>NGƯỜI ĂN XIN</a:t>
            </a:r>
          </a:p>
        </p:txBody>
      </p:sp>
      <p:sp>
        <p:nvSpPr>
          <p:cNvPr id="14341" name="Rectangle 5"/>
          <p:cNvSpPr>
            <a:spLocks noChangeArrowheads="1"/>
          </p:cNvSpPr>
          <p:nvPr/>
        </p:nvSpPr>
        <p:spPr bwMode="auto">
          <a:xfrm>
            <a:off x="6858000" y="995364"/>
            <a:ext cx="2842060" cy="461665"/>
          </a:xfrm>
          <a:prstGeom prst="rect">
            <a:avLst/>
          </a:prstGeom>
          <a:noFill/>
          <a:ln w="9525">
            <a:noFill/>
            <a:miter lim="800000"/>
            <a:headEnd/>
            <a:tailEnd/>
          </a:ln>
          <a:effectLst/>
        </p:spPr>
        <p:txBody>
          <a:bodyPr wrap="none">
            <a:spAutoFit/>
          </a:bodyPr>
          <a:lstStyle/>
          <a:p>
            <a:pPr eaLnBrk="1" hangingPunct="1">
              <a:defRPr/>
            </a:pPr>
            <a:r>
              <a:rPr lang="en-US" sz="2400"/>
              <a:t> </a:t>
            </a:r>
            <a:r>
              <a:rPr lang="en-US" sz="2400" b="1">
                <a:solidFill>
                  <a:srgbClr val="E5100B"/>
                </a:solidFill>
                <a:effectLst>
                  <a:outerShdw blurRad="38100" dist="38100" dir="2700000" algn="tl">
                    <a:srgbClr val="C0C0C0"/>
                  </a:outerShdw>
                </a:effectLst>
              </a:rPr>
              <a:t>(Tuốc- ghê- nhép)</a:t>
            </a:r>
          </a:p>
        </p:txBody>
      </p:sp>
      <p:sp>
        <p:nvSpPr>
          <p:cNvPr id="8197" name="Text Box 6"/>
          <p:cNvSpPr txBox="1">
            <a:spLocks noChangeArrowheads="1"/>
          </p:cNvSpPr>
          <p:nvPr/>
        </p:nvSpPr>
        <p:spPr bwMode="auto">
          <a:xfrm>
            <a:off x="2667000" y="1447800"/>
            <a:ext cx="3048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Clr>
                <a:srgbClr val="000000"/>
              </a:buClr>
              <a:buFont typeface="Wingdings 2" panose="05020102010507070707" pitchFamily="18" charset="2"/>
              <a:buNone/>
            </a:pPr>
            <a:r>
              <a:rPr lang="en-US" sz="2800">
                <a:solidFill>
                  <a:srgbClr val="0000FF"/>
                </a:solidFill>
                <a:latin typeface="Times New Roman" panose="02020603050405020304" pitchFamily="18" charset="0"/>
              </a:rPr>
              <a:t>I. </a:t>
            </a:r>
            <a:r>
              <a:rPr lang="en-US" sz="2800" u="sng">
                <a:solidFill>
                  <a:srgbClr val="0000FF"/>
                </a:solidFill>
                <a:latin typeface="Times New Roman" panose="02020603050405020304" pitchFamily="18" charset="0"/>
              </a:rPr>
              <a:t>Luyện</a:t>
            </a:r>
            <a:r>
              <a:rPr lang="en-US" sz="2800" b="1" u="sng">
                <a:solidFill>
                  <a:srgbClr val="0000FF"/>
                </a:solidFill>
                <a:latin typeface="Times New Roman" panose="02020603050405020304" pitchFamily="18" charset="0"/>
              </a:rPr>
              <a:t> </a:t>
            </a:r>
            <a:r>
              <a:rPr lang="en-US" sz="2800" u="sng">
                <a:solidFill>
                  <a:srgbClr val="0000FF"/>
                </a:solidFill>
                <a:latin typeface="Times New Roman" panose="02020603050405020304" pitchFamily="18" charset="0"/>
              </a:rPr>
              <a:t>đọc</a:t>
            </a:r>
            <a:endParaRPr lang="en-US" sz="2800">
              <a:latin typeface="Times New Roman" panose="02020603050405020304" pitchFamily="18" charset="0"/>
            </a:endParaRPr>
          </a:p>
        </p:txBody>
      </p:sp>
      <p:sp>
        <p:nvSpPr>
          <p:cNvPr id="8198" name="Line 7"/>
          <p:cNvSpPr>
            <a:spLocks noChangeShapeType="1"/>
          </p:cNvSpPr>
          <p:nvPr/>
        </p:nvSpPr>
        <p:spPr bwMode="auto">
          <a:xfrm>
            <a:off x="5943600" y="1981200"/>
            <a:ext cx="0" cy="411480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9" name="Content Placeholder 3"/>
          <p:cNvSpPr>
            <a:spLocks/>
          </p:cNvSpPr>
          <p:nvPr/>
        </p:nvSpPr>
        <p:spPr bwMode="auto">
          <a:xfrm>
            <a:off x="6705600" y="13716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 typeface="Wingdings 2" panose="05020102010507070707" pitchFamily="18" charset="2"/>
              <a:buNone/>
            </a:pPr>
            <a:r>
              <a:rPr lang="en-US" sz="2800" u="sng">
                <a:solidFill>
                  <a:srgbClr val="0000FF"/>
                </a:solidFill>
                <a:latin typeface="Times New Roman" panose="02020603050405020304" pitchFamily="18" charset="0"/>
                <a:cs typeface="Times New Roman" panose="02020603050405020304" pitchFamily="18" charset="0"/>
              </a:rPr>
              <a:t>II. Tìm hiểu bài</a:t>
            </a:r>
          </a:p>
          <a:p>
            <a:pPr eaLnBrk="1" hangingPunct="1">
              <a:buClr>
                <a:srgbClr val="F9F9F9"/>
              </a:buClr>
              <a:buFont typeface="Wingdings 2" panose="05020102010507070707" pitchFamily="18" charset="2"/>
              <a:buChar char=""/>
            </a:pPr>
            <a:endParaRPr lang="en-US" sz="2800">
              <a:solidFill>
                <a:srgbClr val="FFFFFF"/>
              </a:solidFill>
              <a:latin typeface="Times New Roman" panose="02020603050405020304" pitchFamily="18" charset="0"/>
              <a:cs typeface="Times New Roman" panose="02020603050405020304" pitchFamily="18" charset="0"/>
            </a:endParaRPr>
          </a:p>
        </p:txBody>
      </p:sp>
      <p:sp>
        <p:nvSpPr>
          <p:cNvPr id="8200" name="Line 9"/>
          <p:cNvSpPr>
            <a:spLocks noChangeShapeType="1"/>
          </p:cNvSpPr>
          <p:nvPr/>
        </p:nvSpPr>
        <p:spPr bwMode="auto">
          <a:xfrm>
            <a:off x="5334000" y="1981200"/>
            <a:ext cx="1219200"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01" name="Content Placeholder 1"/>
          <p:cNvSpPr>
            <a:spLocks/>
          </p:cNvSpPr>
          <p:nvPr/>
        </p:nvSpPr>
        <p:spPr bwMode="auto">
          <a:xfrm>
            <a:off x="1524000" y="2057400"/>
            <a:ext cx="4267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buClr>
                <a:srgbClr val="000000"/>
              </a:buClr>
              <a:buNone/>
            </a:pP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Đôi môi tái nhợt, áo quần tả tơi thảm hại</a:t>
            </a:r>
            <a:r>
              <a:rPr lang="vi-VN" sz="28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a:lnSpc>
                <a:spcPct val="90000"/>
              </a:lnSpc>
              <a:buClr>
                <a:srgbClr val="000000"/>
              </a:buClr>
              <a:buNone/>
            </a:pPr>
            <a:r>
              <a:rPr lang="en-US" sz="2800" dirty="0" smtClean="0">
                <a:solidFill>
                  <a:srgbClr val="FF0000"/>
                </a:solidFill>
                <a:latin typeface="Times New Roman" pitchFamily="18" charset="0"/>
                <a:cs typeface="Times New Roman" pitchFamily="18" charset="0"/>
              </a:rPr>
              <a:t>Chao </a:t>
            </a:r>
            <a:r>
              <a:rPr lang="en-US" sz="2800" dirty="0" err="1">
                <a:solidFill>
                  <a:srgbClr val="FF0000"/>
                </a:solidFill>
                <a:latin typeface="Times New Roman" panose="02020603050405020304" pitchFamily="18" charset="0"/>
                <a:cs typeface="Times New Roman" panose="02020603050405020304" pitchFamily="18" charset="0"/>
              </a:rPr>
              <a:t>ôi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nghèo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gặm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xấu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a:p>
            <a:pPr eaLnBrk="1" hangingPunct="1">
              <a:lnSpc>
                <a:spcPct val="90000"/>
              </a:lnSpc>
              <a:buClr>
                <a:srgbClr val="000000"/>
              </a:buClr>
              <a:buFont typeface="Wingdings" panose="05000000000000000000" pitchFamily="2" charset="2"/>
              <a:buNone/>
            </a:pP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Cháu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ơi</a:t>
            </a:r>
            <a:r>
              <a:rPr lang="en-US" sz="2800" dirty="0">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cảm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hlinkClick r:id="rId2" action="ppaction://hlinksldjump"/>
            </a:endParaRPr>
          </a:p>
        </p:txBody>
      </p:sp>
      <p:sp>
        <p:nvSpPr>
          <p:cNvPr id="8202" name="Text Box 12"/>
          <p:cNvSpPr txBox="1">
            <a:spLocks noChangeArrowheads="1"/>
          </p:cNvSpPr>
          <p:nvPr/>
        </p:nvSpPr>
        <p:spPr bwMode="auto">
          <a:xfrm>
            <a:off x="6019800" y="1905000"/>
            <a:ext cx="4648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800" b="1" u="sng" dirty="0" err="1">
                <a:latin typeface="Times New Roman" panose="02020603050405020304" pitchFamily="18" charset="0"/>
              </a:rPr>
              <a:t>Đoạn</a:t>
            </a:r>
            <a:r>
              <a:rPr lang="en-US" sz="2800" b="1" u="sng" dirty="0">
                <a:latin typeface="Times New Roman" panose="02020603050405020304" pitchFamily="18" charset="0"/>
              </a:rPr>
              <a:t> 1: </a:t>
            </a:r>
            <a:r>
              <a:rPr lang="en-US" sz="2800" dirty="0" err="1">
                <a:latin typeface="Times New Roman" panose="02020603050405020304" pitchFamily="18" charset="0"/>
              </a:rPr>
              <a:t>Ông</a:t>
            </a:r>
            <a:r>
              <a:rPr lang="en-US" sz="2800" dirty="0">
                <a:latin typeface="Times New Roman" panose="02020603050405020304" pitchFamily="18" charset="0"/>
              </a:rPr>
              <a:t> </a:t>
            </a:r>
            <a:r>
              <a:rPr lang="en-US" sz="2800" dirty="0" err="1">
                <a:latin typeface="Times New Roman" panose="02020603050405020304" pitchFamily="18" charset="0"/>
              </a:rPr>
              <a:t>lão</a:t>
            </a:r>
            <a:r>
              <a:rPr lang="en-US" sz="2800" dirty="0">
                <a:latin typeface="Times New Roman" panose="02020603050405020304" pitchFamily="18" charset="0"/>
              </a:rPr>
              <a:t> </a:t>
            </a:r>
            <a:r>
              <a:rPr lang="vi-VN" sz="2800" dirty="0">
                <a:latin typeface="Times New Roman" panose="02020603050405020304" pitchFamily="18" charset="0"/>
              </a:rPr>
              <a:t>ă</a:t>
            </a:r>
            <a:r>
              <a:rPr lang="en-US" sz="2800" dirty="0">
                <a:latin typeface="Times New Roman" panose="02020603050405020304" pitchFamily="18" charset="0"/>
              </a:rPr>
              <a:t>n </a:t>
            </a:r>
            <a:r>
              <a:rPr lang="en-US" sz="2800" dirty="0" err="1">
                <a:latin typeface="Times New Roman" panose="02020603050405020304" pitchFamily="18" charset="0"/>
              </a:rPr>
              <a:t>xin</a:t>
            </a:r>
            <a:r>
              <a:rPr lang="en-US" sz="2800" dirty="0">
                <a:latin typeface="Times New Roman" panose="02020603050405020304" pitchFamily="18" charset="0"/>
              </a:rPr>
              <a:t> </a:t>
            </a:r>
            <a:r>
              <a:rPr lang="en-US" sz="2800" dirty="0" err="1">
                <a:latin typeface="Times New Roman" panose="02020603050405020304" pitchFamily="18" charset="0"/>
              </a:rPr>
              <a:t>thật</a:t>
            </a:r>
            <a:r>
              <a:rPr lang="en-US" sz="2800" dirty="0">
                <a:latin typeface="Times New Roman" panose="02020603050405020304" pitchFamily="18" charset="0"/>
              </a:rPr>
              <a:t> </a:t>
            </a:r>
            <a:r>
              <a:rPr lang="vi-VN" sz="2800" dirty="0">
                <a:latin typeface="Times New Roman" panose="02020603050405020304" pitchFamily="18" charset="0"/>
              </a:rPr>
              <a:t>đáng</a:t>
            </a:r>
            <a:r>
              <a:rPr lang="en-US" sz="2800" dirty="0">
                <a:latin typeface="Times New Roman" panose="02020603050405020304" pitchFamily="18" charset="0"/>
              </a:rPr>
              <a:t> </a:t>
            </a:r>
            <a:r>
              <a:rPr lang="en-US" sz="2800" dirty="0" err="1">
                <a:latin typeface="Times New Roman" panose="02020603050405020304" pitchFamily="18" charset="0"/>
              </a:rPr>
              <a:t>th</a:t>
            </a:r>
            <a:r>
              <a:rPr lang="vi-VN" sz="2800" dirty="0">
                <a:latin typeface="Times New Roman" panose="02020603050405020304" pitchFamily="18" charset="0"/>
              </a:rPr>
              <a:t>ươ</a:t>
            </a:r>
            <a:r>
              <a:rPr lang="en-US" sz="2800" dirty="0" err="1">
                <a:latin typeface="Times New Roman" panose="02020603050405020304" pitchFamily="18" charset="0"/>
              </a:rPr>
              <a:t>ng</a:t>
            </a:r>
            <a:endParaRPr lang="en-US" sz="2800" dirty="0">
              <a:latin typeface="Times New Roman" panose="02020603050405020304" pitchFamily="18" charset="0"/>
            </a:endParaRPr>
          </a:p>
        </p:txBody>
      </p:sp>
      <p:sp>
        <p:nvSpPr>
          <p:cNvPr id="8203" name="WordArt 14"/>
          <p:cNvSpPr>
            <a:spLocks noChangeArrowheads="1" noChangeShapeType="1" noTextEdit="1"/>
          </p:cNvSpPr>
          <p:nvPr/>
        </p:nvSpPr>
        <p:spPr bwMode="auto">
          <a:xfrm>
            <a:off x="3352800" y="152400"/>
            <a:ext cx="56388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0"/>
              </a:avLst>
            </a:prstTxWarp>
          </a:bodyPr>
          <a:lstStyle/>
          <a:p>
            <a:pPr algn="ctr"/>
            <a:r>
              <a:rPr lang="vi-VN" sz="2400" b="1" kern="10" dirty="0">
                <a:solidFill>
                  <a:srgbClr val="0000FF"/>
                </a:solidFill>
                <a:cs typeface="Times New Roman" panose="02020603050405020304" pitchFamily="18" charset="0"/>
              </a:rPr>
              <a:t>Thứ </a:t>
            </a:r>
            <a:r>
              <a:rPr lang="en-US" sz="2400" b="1" kern="10" dirty="0" err="1" smtClean="0">
                <a:solidFill>
                  <a:srgbClr val="0000FF"/>
                </a:solidFill>
                <a:cs typeface="Times New Roman" panose="02020603050405020304" pitchFamily="18" charset="0"/>
              </a:rPr>
              <a:t>sáu</a:t>
            </a:r>
            <a:r>
              <a:rPr lang="vi-VN" sz="2400" b="1" kern="10" dirty="0" smtClean="0">
                <a:solidFill>
                  <a:srgbClr val="0000FF"/>
                </a:solidFill>
                <a:cs typeface="Times New Roman" panose="02020603050405020304" pitchFamily="18" charset="0"/>
              </a:rPr>
              <a:t> </a:t>
            </a:r>
            <a:r>
              <a:rPr lang="vi-VN" sz="2400" b="1" kern="10" dirty="0">
                <a:solidFill>
                  <a:srgbClr val="0000FF"/>
                </a:solidFill>
                <a:cs typeface="Times New Roman" panose="02020603050405020304" pitchFamily="18" charset="0"/>
              </a:rPr>
              <a:t>ngày </a:t>
            </a:r>
            <a:r>
              <a:rPr lang="vi-VN" sz="2400" b="1" kern="10" dirty="0" smtClean="0">
                <a:solidFill>
                  <a:srgbClr val="0000FF"/>
                </a:solidFill>
                <a:cs typeface="Times New Roman" panose="02020603050405020304" pitchFamily="18" charset="0"/>
              </a:rPr>
              <a:t>2</a:t>
            </a:r>
            <a:r>
              <a:rPr lang="en-US" sz="2400" b="1" kern="10" dirty="0" smtClean="0">
                <a:solidFill>
                  <a:srgbClr val="0000FF"/>
                </a:solidFill>
                <a:cs typeface="Times New Roman" panose="02020603050405020304" pitchFamily="18" charset="0"/>
              </a:rPr>
              <a:t>3</a:t>
            </a:r>
            <a:r>
              <a:rPr lang="vi-VN" sz="2400" b="1" kern="10" dirty="0" smtClean="0">
                <a:solidFill>
                  <a:srgbClr val="0000FF"/>
                </a:solidFill>
                <a:cs typeface="Times New Roman" panose="02020603050405020304" pitchFamily="18" charset="0"/>
              </a:rPr>
              <a:t> </a:t>
            </a:r>
            <a:r>
              <a:rPr lang="vi-VN" sz="2400" b="1" kern="10" dirty="0">
                <a:solidFill>
                  <a:srgbClr val="0000FF"/>
                </a:solidFill>
                <a:cs typeface="Times New Roman" panose="02020603050405020304" pitchFamily="18" charset="0"/>
              </a:rPr>
              <a:t>tháng 9 năm 2022</a:t>
            </a:r>
            <a:endParaRPr lang="en-US" sz="2400" b="1" kern="1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423450402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36499442-0BF2-49F1-B94F-153F8713FF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Text Box 5">
            <a:extLst>
              <a:ext uri="{FF2B5EF4-FFF2-40B4-BE49-F238E27FC236}">
                <a16:creationId xmlns:a16="http://schemas.microsoft.com/office/drawing/2014/main" xmlns="" id="{BBB46E4B-7C91-4E19-8A6F-8C7BE7FEA831}"/>
              </a:ext>
            </a:extLst>
          </p:cNvPr>
          <p:cNvSpPr txBox="1">
            <a:spLocks noChangeArrowheads="1"/>
          </p:cNvSpPr>
          <p:nvPr/>
        </p:nvSpPr>
        <p:spPr bwMode="auto">
          <a:xfrm>
            <a:off x="6645354" y="-15388"/>
            <a:ext cx="4066789" cy="2951619"/>
          </a:xfrm>
          <a:prstGeom prst="cloudCallout">
            <a:avLst>
              <a:gd name="adj1" fmla="val -55592"/>
              <a:gd name="adj2" fmla="val 38711"/>
            </a:avLst>
          </a:prstGeom>
          <a:ln w="28575">
            <a:solidFill>
              <a:srgbClr val="00B0F0"/>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just"/>
            <a:r>
              <a:rPr lang="en-US" sz="2400" dirty="0" err="1">
                <a:solidFill>
                  <a:srgbClr val="0033CC"/>
                </a:solidFill>
                <a:latin typeface="Times New Roman" pitchFamily="18" charset="0"/>
                <a:cs typeface="Times New Roman" pitchFamily="18" charset="0"/>
              </a:rPr>
              <a:t>Cậu</a:t>
            </a:r>
            <a:r>
              <a:rPr lang="en-US" sz="2400" dirty="0">
                <a:solidFill>
                  <a:srgbClr val="0033CC"/>
                </a:solidFill>
                <a:latin typeface="Times New Roman" pitchFamily="18" charset="0"/>
                <a:cs typeface="Times New Roman" pitchFamily="18" charset="0"/>
              </a:rPr>
              <a:t> </a:t>
            </a:r>
            <a:r>
              <a:rPr lang="en-US" sz="2400" dirty="0" err="1">
                <a:solidFill>
                  <a:srgbClr val="0033CC"/>
                </a:solidFill>
                <a:latin typeface="Times New Roman" pitchFamily="18" charset="0"/>
                <a:cs typeface="Times New Roman" pitchFamily="18" charset="0"/>
              </a:rPr>
              <a:t>bé</a:t>
            </a:r>
            <a:r>
              <a:rPr lang="en-US" sz="2400" dirty="0">
                <a:solidFill>
                  <a:srgbClr val="0033CC"/>
                </a:solidFill>
                <a:latin typeface="Times New Roman" pitchFamily="18" charset="0"/>
                <a:cs typeface="Times New Roman" pitchFamily="18" charset="0"/>
              </a:rPr>
              <a:t> </a:t>
            </a:r>
            <a:r>
              <a:rPr lang="en-US" sz="2400" dirty="0" err="1">
                <a:solidFill>
                  <a:srgbClr val="0033CC"/>
                </a:solidFill>
                <a:latin typeface="Times New Roman" pitchFamily="18" charset="0"/>
                <a:cs typeface="Times New Roman" pitchFamily="18" charset="0"/>
              </a:rPr>
              <a:t>có</a:t>
            </a:r>
            <a:r>
              <a:rPr lang="en-US" sz="2400" dirty="0">
                <a:solidFill>
                  <a:srgbClr val="0033CC"/>
                </a:solidFill>
                <a:latin typeface="Times New Roman" pitchFamily="18" charset="0"/>
                <a:cs typeface="Times New Roman" pitchFamily="18" charset="0"/>
              </a:rPr>
              <a:t> </a:t>
            </a:r>
            <a:r>
              <a:rPr lang="en-US" sz="2400" dirty="0" err="1">
                <a:solidFill>
                  <a:srgbClr val="0033CC"/>
                </a:solidFill>
                <a:latin typeface="Times New Roman" pitchFamily="18" charset="0"/>
                <a:cs typeface="Times New Roman" pitchFamily="18" charset="0"/>
              </a:rPr>
              <a:t>những</a:t>
            </a:r>
            <a:r>
              <a:rPr lang="en-US" sz="2400" dirty="0">
                <a:solidFill>
                  <a:srgbClr val="0033CC"/>
                </a:solidFill>
                <a:latin typeface="Times New Roman" pitchFamily="18" charset="0"/>
                <a:cs typeface="Times New Roman" pitchFamily="18" charset="0"/>
              </a:rPr>
              <a:t> </a:t>
            </a:r>
            <a:r>
              <a:rPr lang="en-US" sz="2400" dirty="0" err="1">
                <a:solidFill>
                  <a:srgbClr val="0033CC"/>
                </a:solidFill>
                <a:latin typeface="Times New Roman" pitchFamily="18" charset="0"/>
                <a:cs typeface="Times New Roman" pitchFamily="18" charset="0"/>
              </a:rPr>
              <a:t>hành</a:t>
            </a:r>
            <a:r>
              <a:rPr lang="en-US" sz="2400" dirty="0">
                <a:solidFill>
                  <a:srgbClr val="0033CC"/>
                </a:solidFill>
                <a:latin typeface="Times New Roman" pitchFamily="18" charset="0"/>
                <a:cs typeface="Times New Roman" pitchFamily="18" charset="0"/>
              </a:rPr>
              <a:t> </a:t>
            </a:r>
            <a:r>
              <a:rPr lang="en-US" sz="2400" dirty="0" err="1">
                <a:solidFill>
                  <a:srgbClr val="0033CC"/>
                </a:solidFill>
                <a:latin typeface="Times New Roman" pitchFamily="18" charset="0"/>
                <a:cs typeface="Times New Roman" pitchFamily="18" charset="0"/>
              </a:rPr>
              <a:t>động</a:t>
            </a:r>
            <a:r>
              <a:rPr lang="en-US" sz="2400" dirty="0">
                <a:solidFill>
                  <a:srgbClr val="0033CC"/>
                </a:solidFill>
                <a:latin typeface="Times New Roman" pitchFamily="18" charset="0"/>
                <a:cs typeface="Times New Roman" pitchFamily="18" charset="0"/>
              </a:rPr>
              <a:t> </a:t>
            </a:r>
            <a:r>
              <a:rPr lang="en-US" sz="2400" dirty="0" err="1">
                <a:solidFill>
                  <a:srgbClr val="0033CC"/>
                </a:solidFill>
                <a:latin typeface="Times New Roman" pitchFamily="18" charset="0"/>
                <a:cs typeface="Times New Roman" pitchFamily="18" charset="0"/>
              </a:rPr>
              <a:t>và</a:t>
            </a:r>
            <a:r>
              <a:rPr lang="en-US" sz="2400" dirty="0">
                <a:solidFill>
                  <a:srgbClr val="0033CC"/>
                </a:solidFill>
                <a:latin typeface="Times New Roman" pitchFamily="18" charset="0"/>
                <a:cs typeface="Times New Roman" pitchFamily="18" charset="0"/>
              </a:rPr>
              <a:t> </a:t>
            </a:r>
            <a:r>
              <a:rPr lang="en-US" sz="2400" dirty="0" err="1">
                <a:solidFill>
                  <a:srgbClr val="0033CC"/>
                </a:solidFill>
                <a:latin typeface="Times New Roman" pitchFamily="18" charset="0"/>
                <a:cs typeface="Times New Roman" pitchFamily="18" charset="0"/>
              </a:rPr>
              <a:t>lời</a:t>
            </a:r>
            <a:r>
              <a:rPr lang="en-US" sz="2400" dirty="0">
                <a:solidFill>
                  <a:srgbClr val="0033CC"/>
                </a:solidFill>
                <a:latin typeface="Times New Roman" pitchFamily="18" charset="0"/>
                <a:cs typeface="Times New Roman" pitchFamily="18" charset="0"/>
              </a:rPr>
              <a:t> </a:t>
            </a:r>
            <a:r>
              <a:rPr lang="en-US" sz="2400" dirty="0" err="1">
                <a:solidFill>
                  <a:srgbClr val="0033CC"/>
                </a:solidFill>
                <a:latin typeface="Times New Roman" pitchFamily="18" charset="0"/>
                <a:cs typeface="Times New Roman" pitchFamily="18" charset="0"/>
              </a:rPr>
              <a:t>nói</a:t>
            </a:r>
            <a:r>
              <a:rPr lang="en-US" sz="2400" dirty="0">
                <a:solidFill>
                  <a:srgbClr val="0033CC"/>
                </a:solidFill>
                <a:latin typeface="Times New Roman" pitchFamily="18" charset="0"/>
                <a:cs typeface="Times New Roman" pitchFamily="18" charset="0"/>
              </a:rPr>
              <a:t> </a:t>
            </a:r>
            <a:r>
              <a:rPr lang="en-US" sz="2400" dirty="0" err="1">
                <a:solidFill>
                  <a:srgbClr val="0033CC"/>
                </a:solidFill>
                <a:latin typeface="Times New Roman" pitchFamily="18" charset="0"/>
                <a:cs typeface="Times New Roman" pitchFamily="18" charset="0"/>
              </a:rPr>
              <a:t>như</a:t>
            </a:r>
            <a:r>
              <a:rPr lang="en-US" sz="2400" dirty="0">
                <a:solidFill>
                  <a:srgbClr val="0033CC"/>
                </a:solidFill>
                <a:latin typeface="Times New Roman" pitchFamily="18" charset="0"/>
                <a:cs typeface="Times New Roman" pitchFamily="18" charset="0"/>
              </a:rPr>
              <a:t> </a:t>
            </a:r>
            <a:r>
              <a:rPr lang="en-US" sz="2400" dirty="0" err="1">
                <a:solidFill>
                  <a:srgbClr val="0033CC"/>
                </a:solidFill>
                <a:latin typeface="Times New Roman" pitchFamily="18" charset="0"/>
                <a:cs typeface="Times New Roman" pitchFamily="18" charset="0"/>
              </a:rPr>
              <a:t>thế</a:t>
            </a:r>
            <a:r>
              <a:rPr lang="en-US" sz="2400" dirty="0">
                <a:solidFill>
                  <a:srgbClr val="0033CC"/>
                </a:solidFill>
                <a:latin typeface="Times New Roman" pitchFamily="18" charset="0"/>
                <a:cs typeface="Times New Roman" pitchFamily="18" charset="0"/>
              </a:rPr>
              <a:t> </a:t>
            </a:r>
            <a:r>
              <a:rPr lang="en-US" sz="2400" dirty="0" err="1">
                <a:solidFill>
                  <a:srgbClr val="0033CC"/>
                </a:solidFill>
                <a:latin typeface="Times New Roman" pitchFamily="18" charset="0"/>
                <a:cs typeface="Times New Roman" pitchFamily="18" charset="0"/>
              </a:rPr>
              <a:t>nào</a:t>
            </a:r>
            <a:r>
              <a:rPr lang="en-US" sz="2400" dirty="0">
                <a:solidFill>
                  <a:srgbClr val="0033CC"/>
                </a:solidFill>
                <a:latin typeface="Times New Roman" pitchFamily="18" charset="0"/>
                <a:cs typeface="Times New Roman" pitchFamily="18" charset="0"/>
              </a:rPr>
              <a:t> </a:t>
            </a:r>
            <a:r>
              <a:rPr lang="en-US" sz="2400" dirty="0" err="1">
                <a:solidFill>
                  <a:srgbClr val="0033CC"/>
                </a:solidFill>
                <a:latin typeface="Times New Roman" pitchFamily="18" charset="0"/>
                <a:cs typeface="Times New Roman" pitchFamily="18" charset="0"/>
              </a:rPr>
              <a:t>dành</a:t>
            </a:r>
            <a:r>
              <a:rPr lang="en-US" sz="2400" dirty="0">
                <a:solidFill>
                  <a:srgbClr val="0033CC"/>
                </a:solidFill>
                <a:latin typeface="Times New Roman" pitchFamily="18" charset="0"/>
                <a:cs typeface="Times New Roman" pitchFamily="18" charset="0"/>
              </a:rPr>
              <a:t> </a:t>
            </a:r>
            <a:r>
              <a:rPr lang="en-US" sz="2400" dirty="0" err="1">
                <a:solidFill>
                  <a:srgbClr val="0033CC"/>
                </a:solidFill>
                <a:latin typeface="Times New Roman" pitchFamily="18" charset="0"/>
                <a:cs typeface="Times New Roman" pitchFamily="18" charset="0"/>
              </a:rPr>
              <a:t>cho</a:t>
            </a:r>
            <a:r>
              <a:rPr lang="en-US" sz="2400" dirty="0">
                <a:solidFill>
                  <a:srgbClr val="0033CC"/>
                </a:solidFill>
                <a:latin typeface="Times New Roman" pitchFamily="18" charset="0"/>
                <a:cs typeface="Times New Roman" pitchFamily="18" charset="0"/>
              </a:rPr>
              <a:t> </a:t>
            </a:r>
            <a:r>
              <a:rPr lang="en-US" sz="2400" dirty="0" err="1">
                <a:solidFill>
                  <a:srgbClr val="0033CC"/>
                </a:solidFill>
                <a:latin typeface="Times New Roman" pitchFamily="18" charset="0"/>
                <a:cs typeface="Times New Roman" pitchFamily="18" charset="0"/>
              </a:rPr>
              <a:t>ông</a:t>
            </a:r>
            <a:r>
              <a:rPr lang="en-US" sz="2400" dirty="0">
                <a:solidFill>
                  <a:srgbClr val="0033CC"/>
                </a:solidFill>
                <a:latin typeface="Times New Roman" pitchFamily="18" charset="0"/>
                <a:cs typeface="Times New Roman" pitchFamily="18" charset="0"/>
              </a:rPr>
              <a:t> </a:t>
            </a:r>
            <a:r>
              <a:rPr lang="en-US" sz="2400" dirty="0" err="1">
                <a:solidFill>
                  <a:srgbClr val="0033CC"/>
                </a:solidFill>
                <a:latin typeface="Times New Roman" pitchFamily="18" charset="0"/>
                <a:cs typeface="Times New Roman" pitchFamily="18" charset="0"/>
              </a:rPr>
              <a:t>lão</a:t>
            </a:r>
            <a:r>
              <a:rPr lang="en-US" sz="2400" dirty="0">
                <a:solidFill>
                  <a:srgbClr val="0033CC"/>
                </a:solidFill>
                <a:latin typeface="Times New Roman" pitchFamily="18" charset="0"/>
                <a:cs typeface="Times New Roman" pitchFamily="18" charset="0"/>
              </a:rPr>
              <a:t> </a:t>
            </a:r>
            <a:r>
              <a:rPr lang="en-US" sz="2400" dirty="0" err="1">
                <a:solidFill>
                  <a:srgbClr val="0033CC"/>
                </a:solidFill>
                <a:latin typeface="Times New Roman" pitchFamily="18" charset="0"/>
                <a:cs typeface="Times New Roman" pitchFamily="18" charset="0"/>
              </a:rPr>
              <a:t>ăn</a:t>
            </a:r>
            <a:r>
              <a:rPr lang="en-US" sz="2400" dirty="0">
                <a:solidFill>
                  <a:srgbClr val="0033CC"/>
                </a:solidFill>
                <a:latin typeface="Times New Roman" pitchFamily="18" charset="0"/>
                <a:cs typeface="Times New Roman" pitchFamily="18" charset="0"/>
              </a:rPr>
              <a:t> </a:t>
            </a:r>
            <a:r>
              <a:rPr lang="en-US" sz="2400" dirty="0" err="1">
                <a:solidFill>
                  <a:srgbClr val="0033CC"/>
                </a:solidFill>
                <a:latin typeface="Times New Roman" pitchFamily="18" charset="0"/>
                <a:cs typeface="Times New Roman" pitchFamily="18" charset="0"/>
              </a:rPr>
              <a:t>xin</a:t>
            </a:r>
            <a:r>
              <a:rPr lang="en-US" sz="2400" dirty="0">
                <a:solidFill>
                  <a:srgbClr val="0070C0"/>
                </a:solidFill>
                <a:latin typeface="Times New Roman" pitchFamily="18" charset="0"/>
                <a:cs typeface="Times New Roman" pitchFamily="18" charset="0"/>
              </a:rPr>
              <a:t>?</a:t>
            </a:r>
            <a:endParaRPr lang="vi-VN" sz="2400" dirty="0">
              <a:solidFill>
                <a:srgbClr val="0070C0"/>
              </a:solidFill>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xmlns="" id="{068E7938-8027-4271-B776-D50A4A01E370}"/>
              </a:ext>
            </a:extLst>
          </p:cNvPr>
          <p:cNvSpPr txBox="1"/>
          <p:nvPr/>
        </p:nvSpPr>
        <p:spPr>
          <a:xfrm>
            <a:off x="1674224" y="757654"/>
            <a:ext cx="4798423" cy="449353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vi-VN" sz="2600" dirty="0">
                <a:latin typeface="Times New Roman" pitchFamily="18" charset="0"/>
                <a:cs typeface="Times New Roman" pitchFamily="18" charset="0"/>
              </a:rPr>
              <a:t>Tôi lục tìm hết túi nọ túi kia, không có tiền, không có đồng hồ, không có cả một chiếc khăn tay. Trên người tôi chẳng có tài sản gì.</a:t>
            </a:r>
          </a:p>
          <a:p>
            <a:pPr algn="just"/>
            <a:r>
              <a:rPr lang="vi-VN" sz="2600" dirty="0">
                <a:latin typeface="Times New Roman" pitchFamily="18" charset="0"/>
                <a:cs typeface="Times New Roman" pitchFamily="18" charset="0"/>
              </a:rPr>
              <a:t>    Người ăn xin vẫn đợi tôi. Tay vẫn chìa ra, run lẩy bẩy.</a:t>
            </a:r>
          </a:p>
          <a:p>
            <a:pPr algn="just"/>
            <a:r>
              <a:rPr lang="vi-VN" sz="2600" dirty="0">
                <a:latin typeface="Times New Roman" pitchFamily="18" charset="0"/>
                <a:cs typeface="Times New Roman" pitchFamily="18" charset="0"/>
              </a:rPr>
              <a:t>    Tôi chẳng biết làm cách nào. Tôi nắm chặt lấy bàn tay run rẩy kia:</a:t>
            </a:r>
          </a:p>
          <a:p>
            <a:pPr algn="just"/>
            <a:r>
              <a:rPr lang="en-US" sz="2600" dirty="0">
                <a:latin typeface="Times New Roman" pitchFamily="18" charset="0"/>
                <a:cs typeface="Times New Roman" pitchFamily="18" charset="0"/>
              </a:rPr>
              <a:t>         </a:t>
            </a:r>
            <a:r>
              <a:rPr lang="vi-VN" sz="2600" dirty="0">
                <a:latin typeface="Times New Roman" pitchFamily="18" charset="0"/>
                <a:cs typeface="Times New Roman" pitchFamily="18" charset="0"/>
              </a:rPr>
              <a:t>- Ông đừng giận cháu, cháu không có gì để cho ông cả.</a:t>
            </a:r>
          </a:p>
        </p:txBody>
      </p:sp>
      <p:cxnSp>
        <p:nvCxnSpPr>
          <p:cNvPr id="15" name="Straight Connector 14"/>
          <p:cNvCxnSpPr/>
          <p:nvPr/>
        </p:nvCxnSpPr>
        <p:spPr>
          <a:xfrm>
            <a:off x="2057401" y="1219200"/>
            <a:ext cx="3071235"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836420" y="3962400"/>
            <a:ext cx="3573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560250" y="4724400"/>
            <a:ext cx="365522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836420" y="5129211"/>
            <a:ext cx="341569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836420" y="2362200"/>
            <a:ext cx="437905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9" name="8-Point Star 18"/>
          <p:cNvSpPr/>
          <p:nvPr/>
        </p:nvSpPr>
        <p:spPr>
          <a:xfrm>
            <a:off x="1454389" y="157162"/>
            <a:ext cx="574905" cy="52646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3719226110"/>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18801E13-3F65-4C53-8806-C0163F045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3" name="Text Box 5">
            <a:extLst>
              <a:ext uri="{FF2B5EF4-FFF2-40B4-BE49-F238E27FC236}">
                <a16:creationId xmlns:a16="http://schemas.microsoft.com/office/drawing/2014/main" xmlns="" id="{BBB46E4B-7C91-4E19-8A6F-8C7BE7FEA831}"/>
              </a:ext>
            </a:extLst>
          </p:cNvPr>
          <p:cNvSpPr txBox="1">
            <a:spLocks noChangeArrowheads="1"/>
          </p:cNvSpPr>
          <p:nvPr/>
        </p:nvSpPr>
        <p:spPr bwMode="auto">
          <a:xfrm>
            <a:off x="6645354" y="-15388"/>
            <a:ext cx="4066789" cy="3513832"/>
          </a:xfrm>
          <a:prstGeom prst="cloudCallout">
            <a:avLst>
              <a:gd name="adj1" fmla="val -55592"/>
              <a:gd name="adj2" fmla="val 38711"/>
            </a:avLst>
          </a:prstGeom>
          <a:ln w="28575">
            <a:solidFill>
              <a:srgbClr val="00B0F0"/>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just"/>
            <a:r>
              <a:rPr lang="vi-VN" sz="2400" dirty="0">
                <a:solidFill>
                  <a:srgbClr val="0033CC"/>
                </a:solidFill>
                <a:latin typeface="Times New Roman" pitchFamily="18" charset="0"/>
                <a:cs typeface="Times New Roman" pitchFamily="18" charset="0"/>
              </a:rPr>
              <a:t>Hành động </a:t>
            </a:r>
            <a:r>
              <a:rPr lang="vi-VN" sz="2400" b="0" dirty="0">
                <a:latin typeface="Times New Roman" pitchFamily="18" charset="0"/>
                <a:cs typeface="Times New Roman" pitchFamily="18" charset="0"/>
              </a:rPr>
              <a:t>và </a:t>
            </a:r>
            <a:r>
              <a:rPr lang="vi-VN" sz="2400" dirty="0">
                <a:solidFill>
                  <a:schemeClr val="accent6">
                    <a:lumMod val="75000"/>
                  </a:schemeClr>
                </a:solidFill>
                <a:latin typeface="Times New Roman" pitchFamily="18" charset="0"/>
                <a:cs typeface="Times New Roman" pitchFamily="18" charset="0"/>
              </a:rPr>
              <a:t>lời nói </a:t>
            </a:r>
            <a:r>
              <a:rPr lang="vi-VN" sz="2400" b="0" dirty="0">
                <a:latin typeface="Times New Roman" pitchFamily="18" charset="0"/>
                <a:cs typeface="Times New Roman" pitchFamily="18" charset="0"/>
              </a:rPr>
              <a:t>ân cần của cậu bé chứng tỏ tình cảm của cậu đối với ông lão ăn xin như thế nào</a:t>
            </a:r>
            <a:r>
              <a:rPr lang="en-US" sz="2400" b="0" dirty="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xmlns="" id="{068E7938-8027-4271-B776-D50A4A01E370}"/>
              </a:ext>
            </a:extLst>
          </p:cNvPr>
          <p:cNvSpPr txBox="1"/>
          <p:nvPr/>
        </p:nvSpPr>
        <p:spPr>
          <a:xfrm>
            <a:off x="1674224" y="757654"/>
            <a:ext cx="4798423" cy="449353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vi-VN" sz="2600" dirty="0">
                <a:latin typeface="Times New Roman" pitchFamily="18" charset="0"/>
                <a:cs typeface="Times New Roman" pitchFamily="18" charset="0"/>
              </a:rPr>
              <a:t>Tôi lục tìm hết túi nọ túi kia, không có tiền, không có đồng hồ, không có cả một chiếc khăn tay. Trên người tôi chẳng có tài sản gì.</a:t>
            </a:r>
          </a:p>
          <a:p>
            <a:pPr algn="just"/>
            <a:r>
              <a:rPr lang="vi-VN" sz="2600" dirty="0">
                <a:latin typeface="Times New Roman" pitchFamily="18" charset="0"/>
                <a:cs typeface="Times New Roman" pitchFamily="18" charset="0"/>
              </a:rPr>
              <a:t>    Người ăn xin vẫn đợi tôi. Tay vẫn chìa ra, run lẩy bẩy.</a:t>
            </a:r>
          </a:p>
          <a:p>
            <a:pPr algn="just"/>
            <a:r>
              <a:rPr lang="vi-VN" sz="2600" dirty="0">
                <a:latin typeface="Times New Roman" pitchFamily="18" charset="0"/>
                <a:cs typeface="Times New Roman" pitchFamily="18" charset="0"/>
              </a:rPr>
              <a:t>    Tôi chẳng biết làm cách nào. Tôi nắm chặt lấy bàn tay run rẩy kia:</a:t>
            </a:r>
          </a:p>
          <a:p>
            <a:pPr algn="just"/>
            <a:r>
              <a:rPr lang="en-US" sz="2600" dirty="0">
                <a:latin typeface="Times New Roman" pitchFamily="18" charset="0"/>
                <a:cs typeface="Times New Roman" pitchFamily="18" charset="0"/>
              </a:rPr>
              <a:t>         </a:t>
            </a:r>
            <a:r>
              <a:rPr lang="vi-VN" sz="2600" dirty="0">
                <a:latin typeface="Times New Roman" pitchFamily="18" charset="0"/>
                <a:cs typeface="Times New Roman" pitchFamily="18" charset="0"/>
              </a:rPr>
              <a:t>- Ông đừng giận cháu, cháu không có gì để cho ông cả.</a:t>
            </a:r>
          </a:p>
        </p:txBody>
      </p:sp>
      <p:cxnSp>
        <p:nvCxnSpPr>
          <p:cNvPr id="15" name="Straight Connector 14"/>
          <p:cNvCxnSpPr/>
          <p:nvPr/>
        </p:nvCxnSpPr>
        <p:spPr>
          <a:xfrm>
            <a:off x="2057401" y="1219200"/>
            <a:ext cx="3071235"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836420" y="3962400"/>
            <a:ext cx="357378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560250" y="4724400"/>
            <a:ext cx="365522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836420" y="5129211"/>
            <a:ext cx="3415690" cy="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6645354" y="3754904"/>
            <a:ext cx="3977639" cy="1569660"/>
          </a:xfrm>
          <a:prstGeom prst="rect">
            <a:avLst/>
          </a:prstGeom>
          <a:solidFill>
            <a:schemeClr val="bg1"/>
          </a:solidFill>
        </p:spPr>
        <p:txBody>
          <a:bodyPr wrap="square">
            <a:spAutoFit/>
          </a:bodyPr>
          <a:lstStyle/>
          <a:p>
            <a:pPr marL="342900" indent="-342900" algn="just">
              <a:buFont typeface="Wingdings" panose="05000000000000000000" pitchFamily="2" charset="2"/>
              <a:buChar char="à"/>
            </a:pPr>
            <a:r>
              <a:rPr lang="en-US" sz="2400" b="1" dirty="0">
                <a:solidFill>
                  <a:srgbClr val="FF0000"/>
                </a:solidFill>
                <a:latin typeface="Times New Roman" pitchFamily="18" charset="0"/>
                <a:cs typeface="Times New Roman" pitchFamily="18" charset="0"/>
                <a:sym typeface="Wingdings" pitchFamily="2" charset="2"/>
              </a:rPr>
              <a:t>C</a:t>
            </a:r>
            <a:r>
              <a:rPr lang="vi-VN" sz="2400" b="1" dirty="0">
                <a:solidFill>
                  <a:srgbClr val="FF0000"/>
                </a:solidFill>
                <a:latin typeface="Times New Roman" pitchFamily="18" charset="0"/>
                <a:cs typeface="Times New Roman" pitchFamily="18" charset="0"/>
              </a:rPr>
              <a:t>ậu bé </a:t>
            </a:r>
            <a:r>
              <a:rPr lang="en-US" sz="2400" b="1" dirty="0" err="1" smtClean="0">
                <a:solidFill>
                  <a:srgbClr val="FF0000"/>
                </a:solidFill>
                <a:latin typeface="Times New Roman" pitchFamily="18" charset="0"/>
                <a:cs typeface="Times New Roman" pitchFamily="18" charset="0"/>
              </a:rPr>
              <a:t>chân</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thành</a:t>
            </a:r>
            <a:r>
              <a:rPr lang="en-US" sz="2400" b="1" dirty="0" smtClean="0">
                <a:solidFill>
                  <a:srgbClr val="FF0000"/>
                </a:solidFill>
                <a:latin typeface="Times New Roman" pitchFamily="18" charset="0"/>
                <a:cs typeface="Times New Roman" pitchFamily="18" charset="0"/>
              </a:rPr>
              <a:t> </a:t>
            </a:r>
            <a:r>
              <a:rPr lang="vi-VN" sz="2400" b="1" dirty="0" smtClean="0">
                <a:solidFill>
                  <a:srgbClr val="FF0000"/>
                </a:solidFill>
                <a:latin typeface="Times New Roman" pitchFamily="18" charset="0"/>
                <a:cs typeface="Times New Roman" pitchFamily="18" charset="0"/>
              </a:rPr>
              <a:t>thương </a:t>
            </a:r>
            <a:r>
              <a:rPr lang="vi-VN" sz="2400" b="1" dirty="0">
                <a:solidFill>
                  <a:srgbClr val="FF0000"/>
                </a:solidFill>
                <a:latin typeface="Times New Roman" pitchFamily="18" charset="0"/>
                <a:cs typeface="Times New Roman" pitchFamily="18" charset="0"/>
              </a:rPr>
              <a:t>xót ông lão</a:t>
            </a:r>
            <a:endParaRPr lang="en-US" sz="2400" b="1" dirty="0">
              <a:solidFill>
                <a:srgbClr val="FF0000"/>
              </a:solidFill>
              <a:latin typeface="Times New Roman" pitchFamily="18" charset="0"/>
              <a:cs typeface="Times New Roman" pitchFamily="18" charset="0"/>
            </a:endParaRPr>
          </a:p>
          <a:p>
            <a:pPr marL="342900" indent="-342900" algn="just">
              <a:buFont typeface="Wingdings" panose="05000000000000000000" pitchFamily="2" charset="2"/>
              <a:buChar char="à"/>
            </a:pPr>
            <a:r>
              <a:rPr lang="vi-VN" sz="2400" b="1" dirty="0">
                <a:solidFill>
                  <a:srgbClr val="FF0000"/>
                </a:solidFill>
                <a:latin typeface="Times New Roman" pitchFamily="18" charset="0"/>
                <a:cs typeface="Times New Roman" pitchFamily="18" charset="0"/>
              </a:rPr>
              <a:t> tôn trọng ông</a:t>
            </a:r>
            <a:endParaRPr lang="en-US" sz="2400" b="1" dirty="0">
              <a:solidFill>
                <a:srgbClr val="FF0000"/>
              </a:solidFill>
              <a:latin typeface="Times New Roman" pitchFamily="18" charset="0"/>
              <a:cs typeface="Times New Roman" pitchFamily="18" charset="0"/>
            </a:endParaRPr>
          </a:p>
          <a:p>
            <a:pPr marL="342900" indent="-342900" algn="just">
              <a:buFont typeface="Wingdings" panose="05000000000000000000" pitchFamily="2" charset="2"/>
              <a:buChar char="à"/>
            </a:pPr>
            <a:r>
              <a:rPr lang="vi-VN" sz="2400" b="1" dirty="0" smtClean="0">
                <a:solidFill>
                  <a:srgbClr val="FF0000"/>
                </a:solidFill>
                <a:latin typeface="Times New Roman" pitchFamily="18" charset="0"/>
                <a:cs typeface="Times New Roman" pitchFamily="18" charset="0"/>
              </a:rPr>
              <a:t>muốn </a:t>
            </a:r>
            <a:r>
              <a:rPr lang="vi-VN" sz="2400" b="1" dirty="0">
                <a:solidFill>
                  <a:srgbClr val="FF0000"/>
                </a:solidFill>
                <a:latin typeface="Times New Roman" pitchFamily="18" charset="0"/>
                <a:cs typeface="Times New Roman" pitchFamily="18" charset="0"/>
              </a:rPr>
              <a:t>giúp đỡ </a:t>
            </a:r>
            <a:r>
              <a:rPr lang="vi-VN" sz="2400" b="1" dirty="0" smtClean="0">
                <a:solidFill>
                  <a:srgbClr val="FF0000"/>
                </a:solidFill>
                <a:latin typeface="Times New Roman" pitchFamily="18" charset="0"/>
                <a:cs typeface="Times New Roman" pitchFamily="18" charset="0"/>
              </a:rPr>
              <a:t>ông</a:t>
            </a:r>
            <a:r>
              <a:rPr lang="en-US" sz="2400" b="1" dirty="0" smtClean="0">
                <a:solidFill>
                  <a:srgbClr val="FF0000"/>
                </a:solidFill>
                <a:latin typeface="Times New Roman" pitchFamily="18" charset="0"/>
                <a:cs typeface="Times New Roman" pitchFamily="18" charset="0"/>
              </a:rPr>
              <a:t> </a:t>
            </a:r>
            <a:endParaRPr lang="en-US" sz="2400" b="1" dirty="0">
              <a:solidFill>
                <a:srgbClr val="FF0000"/>
              </a:solidFill>
              <a:latin typeface="Times New Roman" pitchFamily="18" charset="0"/>
              <a:cs typeface="Times New Roman" pitchFamily="18" charset="0"/>
            </a:endParaRPr>
          </a:p>
        </p:txBody>
      </p:sp>
      <p:cxnSp>
        <p:nvCxnSpPr>
          <p:cNvPr id="17" name="Straight Connector 16"/>
          <p:cNvCxnSpPr/>
          <p:nvPr/>
        </p:nvCxnSpPr>
        <p:spPr>
          <a:xfrm>
            <a:off x="1836420" y="2362200"/>
            <a:ext cx="437905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9" name="8-Point Star 18"/>
          <p:cNvSpPr/>
          <p:nvPr/>
        </p:nvSpPr>
        <p:spPr>
          <a:xfrm>
            <a:off x="1454389" y="157162"/>
            <a:ext cx="574905" cy="52646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Tree>
    <p:extLst>
      <p:ext uri="{BB962C8B-B14F-4D97-AF65-F5344CB8AC3E}">
        <p14:creationId xmlns:p14="http://schemas.microsoft.com/office/powerpoint/2010/main" val="1568200132"/>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9">
                                            <p:txEl>
                                              <p:pRg st="0" end="0"/>
                                            </p:txEl>
                                          </p:spTgt>
                                        </p:tgtEl>
                                        <p:attrNameLst>
                                          <p:attrName>style.visibility</p:attrName>
                                        </p:attrNameLst>
                                      </p:cBhvr>
                                      <p:to>
                                        <p:strVal val="visible"/>
                                      </p:to>
                                    </p:set>
                                    <p:animEffect transition="in" filter="barn(inVertical)">
                                      <p:cBhvr>
                                        <p:cTn id="15" dur="500"/>
                                        <p:tgtEl>
                                          <p:spTgt spid="4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9">
                                            <p:txEl>
                                              <p:pRg st="1" end="1"/>
                                            </p:txEl>
                                          </p:spTgt>
                                        </p:tgtEl>
                                        <p:attrNameLst>
                                          <p:attrName>style.visibility</p:attrName>
                                        </p:attrNameLst>
                                      </p:cBhvr>
                                      <p:to>
                                        <p:strVal val="visible"/>
                                      </p:to>
                                    </p:set>
                                    <p:animEffect transition="in" filter="barn(inVertical)">
                                      <p:cBhvr>
                                        <p:cTn id="20" dur="500"/>
                                        <p:tgtEl>
                                          <p:spTgt spid="4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9">
                                            <p:txEl>
                                              <p:pRg st="2" end="2"/>
                                            </p:txEl>
                                          </p:spTgt>
                                        </p:tgtEl>
                                        <p:attrNameLst>
                                          <p:attrName>style.visibility</p:attrName>
                                        </p:attrNameLst>
                                      </p:cBhvr>
                                      <p:to>
                                        <p:strVal val="visible"/>
                                      </p:to>
                                    </p:set>
                                    <p:animEffect transition="in" filter="barn(inVertical)">
                                      <p:cBhvr>
                                        <p:cTn id="25" dur="500"/>
                                        <p:tgtEl>
                                          <p:spTgt spid="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WordArt 3"/>
          <p:cNvSpPr>
            <a:spLocks noChangeArrowheads="1" noChangeShapeType="1" noTextEdit="1"/>
          </p:cNvSpPr>
          <p:nvPr/>
        </p:nvSpPr>
        <p:spPr bwMode="auto">
          <a:xfrm>
            <a:off x="1981201" y="609600"/>
            <a:ext cx="1285875" cy="400050"/>
          </a:xfrm>
          <a:prstGeom prst="rect">
            <a:avLst/>
          </a:prstGeom>
        </p:spPr>
        <p:txBody>
          <a:bodyPr wrap="none" fromWordArt="1">
            <a:prstTxWarp prst="textPlain">
              <a:avLst>
                <a:gd name="adj" fmla="val 50000"/>
              </a:avLst>
            </a:prstTxWarp>
          </a:bodyPr>
          <a:lstStyle/>
          <a:p>
            <a:pPr algn="ctr"/>
            <a:r>
              <a:rPr lang="en-US" sz="2800" kern="10">
                <a:ln w="12700">
                  <a:solidFill>
                    <a:srgbClr val="0000FF"/>
                  </a:solidFill>
                  <a:round/>
                  <a:headEnd/>
                  <a:tailEnd/>
                </a:ln>
                <a:solidFill>
                  <a:srgbClr val="0000FF"/>
                </a:solidFill>
                <a:effectLst>
                  <a:outerShdw dist="35921" dir="2700000" sy="50000" kx="2115830" algn="bl" rotWithShape="0">
                    <a:srgbClr val="C0C0C0">
                      <a:alpha val="79999"/>
                    </a:srgbClr>
                  </a:outerShdw>
                </a:effectLst>
                <a:cs typeface="Times New Roman" panose="02020603050405020304" pitchFamily="18" charset="0"/>
              </a:rPr>
              <a:t>Tập đọc</a:t>
            </a:r>
          </a:p>
        </p:txBody>
      </p:sp>
      <p:sp>
        <p:nvSpPr>
          <p:cNvPr id="22532" name="Rectangle 4"/>
          <p:cNvSpPr>
            <a:spLocks noChangeArrowheads="1"/>
          </p:cNvSpPr>
          <p:nvPr/>
        </p:nvSpPr>
        <p:spPr bwMode="auto">
          <a:xfrm>
            <a:off x="4876801" y="533401"/>
            <a:ext cx="2759075" cy="519113"/>
          </a:xfrm>
          <a:prstGeom prst="rect">
            <a:avLst/>
          </a:prstGeom>
          <a:noFill/>
          <a:ln w="9525">
            <a:noFill/>
            <a:miter lim="800000"/>
            <a:headEnd/>
            <a:tailEnd/>
          </a:ln>
          <a:effectLst/>
        </p:spPr>
        <p:txBody>
          <a:bodyPr wrap="none">
            <a:spAutoFit/>
          </a:bodyPr>
          <a:lstStyle/>
          <a:p>
            <a:pPr eaLnBrk="1" hangingPunct="1">
              <a:defRPr/>
            </a:pPr>
            <a:r>
              <a:rPr lang="en-US" sz="2800" b="1">
                <a:solidFill>
                  <a:srgbClr val="E5100B"/>
                </a:solidFill>
                <a:effectLst>
                  <a:outerShdw blurRad="38100" dist="38100" dir="2700000" algn="tl">
                    <a:srgbClr val="C0C0C0"/>
                  </a:outerShdw>
                </a:effectLst>
              </a:rPr>
              <a:t>NGƯỜI ĂN XIN</a:t>
            </a:r>
          </a:p>
        </p:txBody>
      </p:sp>
      <p:sp>
        <p:nvSpPr>
          <p:cNvPr id="22533" name="Rectangle 5"/>
          <p:cNvSpPr>
            <a:spLocks noChangeArrowheads="1"/>
          </p:cNvSpPr>
          <p:nvPr/>
        </p:nvSpPr>
        <p:spPr bwMode="auto">
          <a:xfrm>
            <a:off x="6858000" y="1219201"/>
            <a:ext cx="2178050" cy="366713"/>
          </a:xfrm>
          <a:prstGeom prst="rect">
            <a:avLst/>
          </a:prstGeom>
          <a:noFill/>
          <a:ln w="9525">
            <a:noFill/>
            <a:miter lim="800000"/>
            <a:headEnd/>
            <a:tailEnd/>
          </a:ln>
          <a:effectLst/>
        </p:spPr>
        <p:txBody>
          <a:bodyPr wrap="none">
            <a:spAutoFit/>
          </a:bodyPr>
          <a:lstStyle/>
          <a:p>
            <a:pPr eaLnBrk="1" hangingPunct="1">
              <a:defRPr/>
            </a:pPr>
            <a:r>
              <a:rPr lang="en-US">
                <a:latin typeface="Arial" charset="0"/>
              </a:rPr>
              <a:t> </a:t>
            </a:r>
            <a:r>
              <a:rPr lang="en-US" b="1">
                <a:solidFill>
                  <a:srgbClr val="E5100B"/>
                </a:solidFill>
                <a:effectLst>
                  <a:outerShdw blurRad="38100" dist="38100" dir="2700000" algn="tl">
                    <a:srgbClr val="C0C0C0"/>
                  </a:outerShdw>
                </a:effectLst>
                <a:latin typeface="Arial" charset="0"/>
              </a:rPr>
              <a:t>(Tuốc- ghê- nhép)</a:t>
            </a:r>
          </a:p>
        </p:txBody>
      </p:sp>
      <p:sp>
        <p:nvSpPr>
          <p:cNvPr id="11269" name="Text Box 6"/>
          <p:cNvSpPr txBox="1">
            <a:spLocks noChangeArrowheads="1"/>
          </p:cNvSpPr>
          <p:nvPr/>
        </p:nvSpPr>
        <p:spPr bwMode="auto">
          <a:xfrm>
            <a:off x="2667000" y="1447800"/>
            <a:ext cx="3048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Clr>
                <a:srgbClr val="000000"/>
              </a:buClr>
              <a:buFont typeface="Wingdings 2" panose="05020102010507070707" pitchFamily="18" charset="2"/>
              <a:buNone/>
            </a:pPr>
            <a:r>
              <a:rPr lang="en-US" sz="2800" b="1">
                <a:solidFill>
                  <a:srgbClr val="0000FF"/>
                </a:solidFill>
                <a:latin typeface="Times New Roman" panose="02020603050405020304" pitchFamily="18" charset="0"/>
              </a:rPr>
              <a:t>I. </a:t>
            </a:r>
            <a:r>
              <a:rPr lang="en-US" sz="2800" b="1" u="sng">
                <a:solidFill>
                  <a:srgbClr val="0000FF"/>
                </a:solidFill>
                <a:latin typeface="Times New Roman" panose="02020603050405020304" pitchFamily="18" charset="0"/>
              </a:rPr>
              <a:t>Luyện đọc</a:t>
            </a:r>
            <a:endParaRPr lang="en-US" sz="2800" b="1">
              <a:latin typeface="Times New Roman" panose="02020603050405020304" pitchFamily="18" charset="0"/>
            </a:endParaRPr>
          </a:p>
        </p:txBody>
      </p:sp>
      <p:sp>
        <p:nvSpPr>
          <p:cNvPr id="11270" name="Line 7"/>
          <p:cNvSpPr>
            <a:spLocks noChangeShapeType="1"/>
          </p:cNvSpPr>
          <p:nvPr/>
        </p:nvSpPr>
        <p:spPr bwMode="auto">
          <a:xfrm>
            <a:off x="5943600" y="1981200"/>
            <a:ext cx="0" cy="411480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1" name="Content Placeholder 3"/>
          <p:cNvSpPr>
            <a:spLocks/>
          </p:cNvSpPr>
          <p:nvPr/>
        </p:nvSpPr>
        <p:spPr bwMode="auto">
          <a:xfrm>
            <a:off x="6705600" y="13716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 typeface="Wingdings 2" panose="05020102010507070707" pitchFamily="18" charset="2"/>
              <a:buNone/>
            </a:pPr>
            <a:r>
              <a:rPr lang="en-US" sz="2800" u="sng">
                <a:solidFill>
                  <a:srgbClr val="0000FF"/>
                </a:solidFill>
                <a:latin typeface="Times New Roman" panose="02020603050405020304" pitchFamily="18" charset="0"/>
                <a:cs typeface="Times New Roman" panose="02020603050405020304" pitchFamily="18" charset="0"/>
              </a:rPr>
              <a:t>II. Tìm hiểu bài</a:t>
            </a:r>
          </a:p>
          <a:p>
            <a:pPr eaLnBrk="1" hangingPunct="1">
              <a:buClr>
                <a:srgbClr val="F9F9F9"/>
              </a:buClr>
              <a:buFont typeface="Wingdings 2" panose="05020102010507070707" pitchFamily="18" charset="2"/>
              <a:buChar char=""/>
            </a:pPr>
            <a:endParaRPr lang="en-US" sz="2800">
              <a:solidFill>
                <a:srgbClr val="FFFFFF"/>
              </a:solidFill>
              <a:latin typeface="Times New Roman" panose="02020603050405020304" pitchFamily="18" charset="0"/>
              <a:cs typeface="Times New Roman" panose="02020603050405020304" pitchFamily="18" charset="0"/>
            </a:endParaRPr>
          </a:p>
        </p:txBody>
      </p:sp>
      <p:sp>
        <p:nvSpPr>
          <p:cNvPr id="11272" name="Line 9"/>
          <p:cNvSpPr>
            <a:spLocks noChangeShapeType="1"/>
          </p:cNvSpPr>
          <p:nvPr/>
        </p:nvSpPr>
        <p:spPr bwMode="auto">
          <a:xfrm>
            <a:off x="5334000" y="1981200"/>
            <a:ext cx="1219200"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4" name="WordArt 14"/>
          <p:cNvSpPr>
            <a:spLocks noChangeArrowheads="1" noChangeShapeType="1" noTextEdit="1"/>
          </p:cNvSpPr>
          <p:nvPr/>
        </p:nvSpPr>
        <p:spPr bwMode="auto">
          <a:xfrm>
            <a:off x="3352800" y="152400"/>
            <a:ext cx="56388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0"/>
              </a:avLst>
            </a:prstTxWarp>
          </a:bodyPr>
          <a:lstStyle/>
          <a:p>
            <a:pPr algn="ctr"/>
            <a:r>
              <a:rPr lang="vi-VN" sz="2400" b="1" kern="10">
                <a:solidFill>
                  <a:srgbClr val="0000FF"/>
                </a:solidFill>
                <a:cs typeface="Times New Roman" panose="02020603050405020304" pitchFamily="18" charset="0"/>
              </a:rPr>
              <a:t>Thứ tư ngày 21 tháng 9 năm 2022</a:t>
            </a:r>
            <a:endParaRPr lang="en-US" sz="2400" b="1" kern="10">
              <a:solidFill>
                <a:srgbClr val="0000FF"/>
              </a:solidFill>
              <a:cs typeface="Times New Roman" panose="02020603050405020304" pitchFamily="18" charset="0"/>
            </a:endParaRPr>
          </a:p>
        </p:txBody>
      </p:sp>
      <p:sp>
        <p:nvSpPr>
          <p:cNvPr id="11275" name="Text Box 12"/>
          <p:cNvSpPr txBox="1">
            <a:spLocks noChangeArrowheads="1"/>
          </p:cNvSpPr>
          <p:nvPr/>
        </p:nvSpPr>
        <p:spPr bwMode="auto">
          <a:xfrm>
            <a:off x="6019800" y="1905000"/>
            <a:ext cx="4648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800" b="1" u="sng" dirty="0" err="1">
                <a:latin typeface="Times New Roman" panose="02020603050405020304" pitchFamily="18" charset="0"/>
              </a:rPr>
              <a:t>Đoạn</a:t>
            </a:r>
            <a:r>
              <a:rPr lang="en-US" sz="2800" b="1" u="sng" dirty="0">
                <a:latin typeface="Times New Roman" panose="02020603050405020304" pitchFamily="18" charset="0"/>
              </a:rPr>
              <a:t> 1: </a:t>
            </a:r>
            <a:r>
              <a:rPr lang="en-US" sz="2800" dirty="0" err="1">
                <a:latin typeface="Times New Roman" panose="02020603050405020304" pitchFamily="18" charset="0"/>
              </a:rPr>
              <a:t>Ông</a:t>
            </a:r>
            <a:r>
              <a:rPr lang="en-US" sz="2800" dirty="0">
                <a:latin typeface="Times New Roman" panose="02020603050405020304" pitchFamily="18" charset="0"/>
              </a:rPr>
              <a:t> </a:t>
            </a:r>
            <a:r>
              <a:rPr lang="en-US" sz="2800" dirty="0" err="1">
                <a:latin typeface="Times New Roman" panose="02020603050405020304" pitchFamily="18" charset="0"/>
              </a:rPr>
              <a:t>lão</a:t>
            </a:r>
            <a:r>
              <a:rPr lang="en-US" sz="2800" dirty="0">
                <a:latin typeface="Times New Roman" panose="02020603050405020304" pitchFamily="18" charset="0"/>
              </a:rPr>
              <a:t> </a:t>
            </a:r>
            <a:r>
              <a:rPr lang="vi-VN" sz="2800" dirty="0">
                <a:latin typeface="Times New Roman" panose="02020603050405020304" pitchFamily="18" charset="0"/>
              </a:rPr>
              <a:t>ă</a:t>
            </a:r>
            <a:r>
              <a:rPr lang="en-US" sz="2800" dirty="0">
                <a:latin typeface="Times New Roman" panose="02020603050405020304" pitchFamily="18" charset="0"/>
              </a:rPr>
              <a:t>n </a:t>
            </a:r>
            <a:r>
              <a:rPr lang="en-US" sz="2800" dirty="0" err="1">
                <a:latin typeface="Times New Roman" panose="02020603050405020304" pitchFamily="18" charset="0"/>
              </a:rPr>
              <a:t>xin</a:t>
            </a:r>
            <a:r>
              <a:rPr lang="en-US" sz="2800" dirty="0">
                <a:latin typeface="Times New Roman" panose="02020603050405020304" pitchFamily="18" charset="0"/>
              </a:rPr>
              <a:t> </a:t>
            </a:r>
            <a:r>
              <a:rPr lang="en-US" sz="2800" dirty="0" err="1">
                <a:latin typeface="Times New Roman" panose="02020603050405020304" pitchFamily="18" charset="0"/>
              </a:rPr>
              <a:t>thật</a:t>
            </a:r>
            <a:r>
              <a:rPr lang="en-US" sz="2800" dirty="0">
                <a:latin typeface="Times New Roman" panose="02020603050405020304" pitchFamily="18" charset="0"/>
              </a:rPr>
              <a:t> </a:t>
            </a:r>
            <a:r>
              <a:rPr lang="vi-VN" sz="2800" dirty="0">
                <a:latin typeface="Times New Roman" panose="02020603050405020304" pitchFamily="18" charset="0"/>
              </a:rPr>
              <a:t>đáng</a:t>
            </a:r>
            <a:r>
              <a:rPr lang="en-US" sz="2800" dirty="0">
                <a:latin typeface="Times New Roman" panose="02020603050405020304" pitchFamily="18" charset="0"/>
              </a:rPr>
              <a:t> </a:t>
            </a:r>
            <a:r>
              <a:rPr lang="en-US" sz="2800" dirty="0" err="1">
                <a:latin typeface="Times New Roman" panose="02020603050405020304" pitchFamily="18" charset="0"/>
              </a:rPr>
              <a:t>th</a:t>
            </a:r>
            <a:r>
              <a:rPr lang="vi-VN" sz="2800" dirty="0">
                <a:latin typeface="Times New Roman" panose="02020603050405020304" pitchFamily="18" charset="0"/>
              </a:rPr>
              <a:t>ươ</a:t>
            </a:r>
            <a:r>
              <a:rPr lang="en-US" sz="2800" dirty="0" err="1">
                <a:latin typeface="Times New Roman" panose="02020603050405020304" pitchFamily="18" charset="0"/>
              </a:rPr>
              <a:t>ng</a:t>
            </a:r>
            <a:endParaRPr lang="en-US" sz="2800" dirty="0">
              <a:latin typeface="Times New Roman" panose="02020603050405020304" pitchFamily="18" charset="0"/>
            </a:endParaRPr>
          </a:p>
        </p:txBody>
      </p:sp>
      <p:sp>
        <p:nvSpPr>
          <p:cNvPr id="11276" name="Text Box 12"/>
          <p:cNvSpPr txBox="1">
            <a:spLocks noChangeArrowheads="1"/>
          </p:cNvSpPr>
          <p:nvPr/>
        </p:nvSpPr>
        <p:spPr bwMode="auto">
          <a:xfrm>
            <a:off x="6019800" y="2895600"/>
            <a:ext cx="4648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800" b="1" u="sng" dirty="0" err="1">
                <a:latin typeface="Times New Roman" panose="02020603050405020304" pitchFamily="18" charset="0"/>
              </a:rPr>
              <a:t>Đoạn</a:t>
            </a:r>
            <a:r>
              <a:rPr lang="en-US" sz="2800" b="1" u="sng" dirty="0">
                <a:latin typeface="Times New Roman" panose="02020603050405020304" pitchFamily="18" charset="0"/>
              </a:rPr>
              <a:t> 2: </a:t>
            </a:r>
            <a:r>
              <a:rPr lang="en-US" sz="2800" dirty="0" err="1">
                <a:latin typeface="Times New Roman" panose="02020603050405020304" pitchFamily="18" charset="0"/>
              </a:rPr>
              <a:t>Xót</a:t>
            </a:r>
            <a:r>
              <a:rPr lang="en-US" sz="2800" dirty="0">
                <a:latin typeface="Times New Roman" panose="02020603050405020304" pitchFamily="18" charset="0"/>
              </a:rPr>
              <a:t> </a:t>
            </a:r>
            <a:r>
              <a:rPr lang="en-US" sz="2800" dirty="0" err="1">
                <a:latin typeface="Times New Roman" panose="02020603050405020304" pitchFamily="18" charset="0"/>
              </a:rPr>
              <a:t>th</a:t>
            </a:r>
            <a:r>
              <a:rPr lang="vi-VN" sz="2800" dirty="0">
                <a:latin typeface="Times New Roman" panose="02020603050405020304" pitchFamily="18" charset="0"/>
              </a:rPr>
              <a:t>ươ</a:t>
            </a:r>
            <a:r>
              <a:rPr lang="en-US" sz="2800" dirty="0" err="1">
                <a:latin typeface="Times New Roman" panose="02020603050405020304" pitchFamily="18" charset="0"/>
              </a:rPr>
              <a:t>ng</a:t>
            </a:r>
            <a:r>
              <a:rPr lang="en-US" sz="2800" dirty="0">
                <a:latin typeface="Times New Roman" panose="02020603050405020304" pitchFamily="18" charset="0"/>
              </a:rPr>
              <a:t> </a:t>
            </a:r>
            <a:r>
              <a:rPr lang="en-US" sz="2800" dirty="0" err="1">
                <a:latin typeface="Times New Roman" panose="02020603050405020304" pitchFamily="18" charset="0"/>
              </a:rPr>
              <a:t>cho</a:t>
            </a:r>
            <a:r>
              <a:rPr lang="en-US" sz="2800" dirty="0">
                <a:latin typeface="Times New Roman" panose="02020603050405020304" pitchFamily="18" charset="0"/>
              </a:rPr>
              <a:t> </a:t>
            </a:r>
            <a:r>
              <a:rPr lang="en-US" sz="2800" dirty="0" err="1">
                <a:latin typeface="Times New Roman" panose="02020603050405020304" pitchFamily="18" charset="0"/>
              </a:rPr>
              <a:t>ông</a:t>
            </a:r>
            <a:r>
              <a:rPr lang="en-US" sz="2800" dirty="0">
                <a:latin typeface="Times New Roman" panose="02020603050405020304" pitchFamily="18" charset="0"/>
              </a:rPr>
              <a:t> </a:t>
            </a:r>
            <a:r>
              <a:rPr lang="en-US" sz="2800" dirty="0" err="1">
                <a:latin typeface="Times New Roman" panose="02020603050405020304" pitchFamily="18" charset="0"/>
              </a:rPr>
              <a:t>lão</a:t>
            </a:r>
            <a:r>
              <a:rPr lang="en-US" sz="2800" dirty="0">
                <a:latin typeface="Times New Roman" panose="02020603050405020304" pitchFamily="18" charset="0"/>
              </a:rPr>
              <a:t> </a:t>
            </a:r>
            <a:r>
              <a:rPr lang="en-US" sz="2800" dirty="0" err="1">
                <a:latin typeface="Times New Roman" panose="02020603050405020304" pitchFamily="18" charset="0"/>
              </a:rPr>
              <a:t>và</a:t>
            </a:r>
            <a:r>
              <a:rPr lang="en-US" sz="2800" dirty="0">
                <a:latin typeface="Times New Roman" panose="02020603050405020304" pitchFamily="18" charset="0"/>
              </a:rPr>
              <a:t> </a:t>
            </a:r>
            <a:r>
              <a:rPr lang="en-US" sz="2800" dirty="0" err="1">
                <a:latin typeface="Times New Roman" panose="02020603050405020304" pitchFamily="18" charset="0"/>
              </a:rPr>
              <a:t>muốn</a:t>
            </a:r>
            <a:r>
              <a:rPr lang="en-US" sz="2800" dirty="0">
                <a:latin typeface="Times New Roman" panose="02020603050405020304" pitchFamily="18" charset="0"/>
              </a:rPr>
              <a:t> </a:t>
            </a:r>
            <a:r>
              <a:rPr lang="vi-VN" sz="2800" dirty="0">
                <a:latin typeface="Times New Roman" panose="02020603050405020304" pitchFamily="18" charset="0"/>
              </a:rPr>
              <a:t>được</a:t>
            </a:r>
            <a:r>
              <a:rPr lang="en-US" sz="2800" dirty="0">
                <a:latin typeface="Times New Roman" panose="02020603050405020304" pitchFamily="18" charset="0"/>
              </a:rPr>
              <a:t> </a:t>
            </a:r>
            <a:r>
              <a:rPr lang="en-US" sz="2800" dirty="0" err="1">
                <a:latin typeface="Times New Roman" panose="02020603050405020304" pitchFamily="18" charset="0"/>
              </a:rPr>
              <a:t>giúp</a:t>
            </a:r>
            <a:r>
              <a:rPr lang="en-US" sz="2800" dirty="0">
                <a:latin typeface="Times New Roman" panose="02020603050405020304" pitchFamily="18" charset="0"/>
              </a:rPr>
              <a:t> </a:t>
            </a:r>
            <a:r>
              <a:rPr lang="vi-VN" sz="2800" dirty="0">
                <a:latin typeface="Times New Roman" panose="02020603050405020304" pitchFamily="18" charset="0"/>
              </a:rPr>
              <a:t>đỡ</a:t>
            </a:r>
            <a:r>
              <a:rPr lang="en-US" sz="2800" dirty="0">
                <a:latin typeface="Times New Roman" panose="02020603050405020304" pitchFamily="18" charset="0"/>
              </a:rPr>
              <a:t> </a:t>
            </a:r>
            <a:r>
              <a:rPr lang="en-US" sz="2800" dirty="0" err="1">
                <a:latin typeface="Times New Roman" panose="02020603050405020304" pitchFamily="18" charset="0"/>
              </a:rPr>
              <a:t>ông</a:t>
            </a:r>
            <a:r>
              <a:rPr lang="en-US" sz="2800" dirty="0">
                <a:latin typeface="Times New Roman" panose="02020603050405020304" pitchFamily="18" charset="0"/>
              </a:rPr>
              <a:t> </a:t>
            </a:r>
            <a:r>
              <a:rPr lang="en-US" sz="2800" dirty="0" err="1">
                <a:latin typeface="Times New Roman" panose="02020603050405020304" pitchFamily="18" charset="0"/>
              </a:rPr>
              <a:t>lão</a:t>
            </a:r>
            <a:r>
              <a:rPr lang="en-US" sz="2800" dirty="0">
                <a:latin typeface="Times New Roman" panose="02020603050405020304" pitchFamily="18" charset="0"/>
              </a:rPr>
              <a:t>.</a:t>
            </a:r>
          </a:p>
        </p:txBody>
      </p:sp>
      <p:sp>
        <p:nvSpPr>
          <p:cNvPr id="13" name="Content Placeholder 1"/>
          <p:cNvSpPr>
            <a:spLocks/>
          </p:cNvSpPr>
          <p:nvPr/>
        </p:nvSpPr>
        <p:spPr bwMode="auto">
          <a:xfrm>
            <a:off x="1524000" y="2057400"/>
            <a:ext cx="4267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buClr>
                <a:srgbClr val="000000"/>
              </a:buClr>
              <a:buNone/>
            </a:pP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Đôi môi tái nhợt, áo quần tả tơi thảm hại</a:t>
            </a:r>
            <a:r>
              <a:rPr lang="vi-VN" sz="28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a:lnSpc>
                <a:spcPct val="90000"/>
              </a:lnSpc>
              <a:buClr>
                <a:srgbClr val="000000"/>
              </a:buClr>
              <a:buNone/>
            </a:pPr>
            <a:r>
              <a:rPr lang="en-US" sz="2800" dirty="0" smtClean="0">
                <a:solidFill>
                  <a:srgbClr val="FF0000"/>
                </a:solidFill>
                <a:latin typeface="Times New Roman" pitchFamily="18" charset="0"/>
                <a:cs typeface="Times New Roman" pitchFamily="18" charset="0"/>
              </a:rPr>
              <a:t>Chao </a:t>
            </a:r>
            <a:r>
              <a:rPr lang="en-US" sz="2800" dirty="0" err="1">
                <a:solidFill>
                  <a:srgbClr val="FF0000"/>
                </a:solidFill>
                <a:latin typeface="Times New Roman" panose="02020603050405020304" pitchFamily="18" charset="0"/>
                <a:cs typeface="Times New Roman" panose="02020603050405020304" pitchFamily="18" charset="0"/>
              </a:rPr>
              <a:t>ôi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nghèo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gặm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xấu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a:p>
            <a:pPr eaLnBrk="1" hangingPunct="1">
              <a:lnSpc>
                <a:spcPct val="90000"/>
              </a:lnSpc>
              <a:buClr>
                <a:srgbClr val="000000"/>
              </a:buClr>
              <a:buFont typeface="Wingdings" panose="05000000000000000000" pitchFamily="2" charset="2"/>
              <a:buNone/>
            </a:pP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Cháu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ơi</a:t>
            </a:r>
            <a:r>
              <a:rPr lang="en-US" sz="2800" dirty="0">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cảm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hlinkClick r:id="rId2" action="ppaction://hlinksldjump"/>
            </a:endParaRPr>
          </a:p>
        </p:txBody>
      </p:sp>
    </p:spTree>
    <p:extLst>
      <p:ext uri="{BB962C8B-B14F-4D97-AF65-F5344CB8AC3E}">
        <p14:creationId xmlns:p14="http://schemas.microsoft.com/office/powerpoint/2010/main" val="243002514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C6278FE-9EF4-4F32-AA0C-B67A4CB2C7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ext Box 5">
            <a:extLst>
              <a:ext uri="{FF2B5EF4-FFF2-40B4-BE49-F238E27FC236}">
                <a16:creationId xmlns:a16="http://schemas.microsoft.com/office/drawing/2014/main" xmlns="" id="{26093486-1AEA-44B7-9AE1-1622F33BC59D}"/>
              </a:ext>
            </a:extLst>
          </p:cNvPr>
          <p:cNvSpPr txBox="1">
            <a:spLocks noChangeArrowheads="1"/>
          </p:cNvSpPr>
          <p:nvPr/>
        </p:nvSpPr>
        <p:spPr bwMode="auto">
          <a:xfrm>
            <a:off x="6762750" y="228600"/>
            <a:ext cx="3937907" cy="2145268"/>
          </a:xfrm>
          <a:prstGeom prst="wedgeRoundRectCallout">
            <a:avLst>
              <a:gd name="adj1" fmla="val -48698"/>
              <a:gd name="adj2" fmla="val 73320"/>
              <a:gd name="adj3" fmla="val 16667"/>
            </a:avLst>
          </a:prstGeom>
          <a:ln w="28575">
            <a:solidFill>
              <a:srgbClr val="CC99FF"/>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just"/>
            <a:r>
              <a:rPr lang="vi-VN" sz="2400" b="0" i="1" dirty="0">
                <a:latin typeface="Times New Roman" pitchFamily="18" charset="0"/>
                <a:cs typeface="Times New Roman" pitchFamily="18" charset="0"/>
              </a:rPr>
              <a:t>Cậu bé không có gì cho ông lão, nhưng ông lão lại nói: </a:t>
            </a:r>
            <a:r>
              <a:rPr lang="en-US" sz="2400" b="0" i="1" dirty="0">
                <a:latin typeface="Times New Roman" pitchFamily="18" charset="0"/>
                <a:cs typeface="Times New Roman" pitchFamily="18" charset="0"/>
              </a:rPr>
              <a:t>“</a:t>
            </a:r>
            <a:r>
              <a:rPr lang="vi-VN" sz="2400" b="0" i="1" dirty="0">
                <a:latin typeface="Times New Roman" pitchFamily="18" charset="0"/>
                <a:cs typeface="Times New Roman" pitchFamily="18" charset="0"/>
              </a:rPr>
              <a:t>Như vậy là cháu đã cho lão rồi.</a:t>
            </a:r>
            <a:r>
              <a:rPr lang="en-US" sz="2400" b="0" i="1" dirty="0">
                <a:latin typeface="Times New Roman" pitchFamily="18" charset="0"/>
                <a:cs typeface="Times New Roman" pitchFamily="18" charset="0"/>
              </a:rPr>
              <a:t>”</a:t>
            </a:r>
            <a:r>
              <a:rPr lang="vi-VN" sz="2400" b="0" i="1" dirty="0">
                <a:latin typeface="Times New Roman" pitchFamily="18" charset="0"/>
                <a:cs typeface="Times New Roman" pitchFamily="18" charset="0"/>
              </a:rPr>
              <a:t> Em hiểu cậu bé đã cho ông lão cái gì?</a:t>
            </a:r>
            <a:endParaRPr lang="vi-VN" sz="2400" i="1" dirty="0">
              <a:latin typeface="Times New Roman" pitchFamily="18" charset="0"/>
              <a:cs typeface="Times New Roman" pitchFamily="18" charset="0"/>
            </a:endParaRPr>
          </a:p>
        </p:txBody>
      </p:sp>
      <p:sp>
        <p:nvSpPr>
          <p:cNvPr id="11" name="TextBox 10">
            <a:extLst>
              <a:ext uri="{FF2B5EF4-FFF2-40B4-BE49-F238E27FC236}">
                <a16:creationId xmlns:a16="http://schemas.microsoft.com/office/drawing/2014/main" xmlns="" id="{068E7938-8027-4271-B776-D50A4A01E370}"/>
              </a:ext>
            </a:extLst>
          </p:cNvPr>
          <p:cNvSpPr txBox="1"/>
          <p:nvPr/>
        </p:nvSpPr>
        <p:spPr>
          <a:xfrm>
            <a:off x="1599791" y="876038"/>
            <a:ext cx="5091248" cy="3785652"/>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200" dirty="0">
                <a:latin typeface="Times New Roman" pitchFamily="18" charset="0"/>
                <a:cs typeface="Times New Roman" pitchFamily="18" charset="0"/>
              </a:rPr>
              <a:t>  </a:t>
            </a:r>
            <a:r>
              <a:rPr lang="vi-VN" sz="2400" dirty="0">
                <a:latin typeface="Times New Roman" pitchFamily="18" charset="0"/>
                <a:cs typeface="Times New Roman" pitchFamily="18" charset="0"/>
              </a:rPr>
              <a:t>  Người ăn xin nhìn tôi chằm chằm bằng đôi mắt ướt đẫm. Đôi môi tái nhợt nở nụ cười và tay ông cũng xiết lấy tay tôi: </a:t>
            </a:r>
          </a:p>
          <a:p>
            <a:pPr algn="just"/>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 Cháu ơi, cảm ơn cháu! Như vậy là cháu đã cho lão rồi. - Ông lão nói bằng giọng khản đặc.</a:t>
            </a:r>
          </a:p>
          <a:p>
            <a:pPr algn="just"/>
            <a:r>
              <a:rPr lang="vi-VN" sz="2400" dirty="0">
                <a:latin typeface="Times New Roman" pitchFamily="18" charset="0"/>
                <a:cs typeface="Times New Roman" pitchFamily="18" charset="0"/>
              </a:rPr>
              <a:t>    Khi ấy, tôi chợt hiểu rằng: cả tôi nữa, tôi cũng vừa nhận được chút gì của ông lão.</a:t>
            </a:r>
          </a:p>
        </p:txBody>
      </p:sp>
      <p:sp>
        <p:nvSpPr>
          <p:cNvPr id="2" name="Rectangle 1"/>
          <p:cNvSpPr/>
          <p:nvPr/>
        </p:nvSpPr>
        <p:spPr>
          <a:xfrm>
            <a:off x="1796143" y="4835196"/>
            <a:ext cx="4328881" cy="1569660"/>
          </a:xfrm>
          <a:prstGeom prst="rect">
            <a:avLst/>
          </a:prstGeom>
          <a:solidFill>
            <a:srgbClr val="FFCCFF"/>
          </a:solidFill>
        </p:spPr>
        <p:txBody>
          <a:bodyPr wrap="square">
            <a:spAutoFit/>
          </a:bodyPr>
          <a:lstStyle/>
          <a:p>
            <a:pPr algn="just"/>
            <a:r>
              <a:rPr lang="en-US" sz="2400" dirty="0">
                <a:solidFill>
                  <a:schemeClr val="accent6">
                    <a:lumMod val="75000"/>
                  </a:schemeClr>
                </a:solidFill>
                <a:latin typeface="Times New Roman" pitchFamily="18" charset="0"/>
                <a:cs typeface="Times New Roman" pitchFamily="18" charset="0"/>
                <a:sym typeface="Wingdings" pitchFamily="2" charset="2"/>
              </a:rPr>
              <a:t> </a:t>
            </a:r>
            <a:r>
              <a:rPr lang="vi-VN" sz="2400" dirty="0">
                <a:latin typeface="Times New Roman" pitchFamily="18" charset="0"/>
                <a:cs typeface="Times New Roman" pitchFamily="18" charset="0"/>
              </a:rPr>
              <a:t>Cậu bé đã </a:t>
            </a:r>
            <a:r>
              <a:rPr lang="vi-VN" sz="2400" b="1" dirty="0">
                <a:latin typeface="Times New Roman" pitchFamily="18" charset="0"/>
                <a:cs typeface="Times New Roman" pitchFamily="18" charset="0"/>
              </a:rPr>
              <a:t>cho</a:t>
            </a:r>
            <a:r>
              <a:rPr lang="vi-VN" sz="2400" dirty="0">
                <a:latin typeface="Times New Roman" pitchFamily="18" charset="0"/>
                <a:cs typeface="Times New Roman" pitchFamily="18" charset="0"/>
              </a:rPr>
              <a:t> ông lão </a:t>
            </a:r>
            <a:r>
              <a:rPr lang="vi-VN" sz="2400" b="1" dirty="0">
                <a:latin typeface="Times New Roman" pitchFamily="18" charset="0"/>
                <a:cs typeface="Times New Roman" pitchFamily="18" charset="0"/>
              </a:rPr>
              <a:t>sự </a:t>
            </a:r>
            <a:r>
              <a:rPr lang="en-US" sz="2400" b="1" dirty="0" err="1">
                <a:latin typeface="Times New Roman" pitchFamily="18" charset="0"/>
                <a:cs typeface="Times New Roman" pitchFamily="18" charset="0"/>
              </a:rPr>
              <a:t>đồng</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cảm</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yêu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thương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lòng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tự</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trọng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cùng</a:t>
            </a:r>
            <a:r>
              <a:rPr lang="en-US" sz="2400" b="1" dirty="0" smtClean="0">
                <a:latin typeface="Times New Roman" pitchFamily="18" charset="0"/>
                <a:cs typeface="Times New Roman" pitchFamily="18" charset="0"/>
              </a:rPr>
              <a:t> san </a:t>
            </a:r>
            <a:r>
              <a:rPr lang="en-US" sz="2400" b="1" dirty="0" err="1" smtClean="0">
                <a:latin typeface="Times New Roman" pitchFamily="18" charset="0"/>
                <a:cs typeface="Times New Roman" pitchFamily="18" charset="0"/>
              </a:rPr>
              <a:t>sẻ</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sự</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đau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khổ</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vất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vả</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ông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lão</a:t>
            </a:r>
            <a:r>
              <a:rPr lang="en-US" sz="2400" b="1"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6" name="8-Point Star 5"/>
          <p:cNvSpPr/>
          <p:nvPr/>
        </p:nvSpPr>
        <p:spPr>
          <a:xfrm>
            <a:off x="1614079" y="612807"/>
            <a:ext cx="574905" cy="526462"/>
          </a:xfrm>
          <a:prstGeom prst="star8">
            <a:avLst/>
          </a:prstGeom>
          <a:ln>
            <a:solidFill>
              <a:srgbClr val="0033CC"/>
            </a:solidFill>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a:t>3</a:t>
            </a:r>
          </a:p>
        </p:txBody>
      </p:sp>
      <p:sp>
        <p:nvSpPr>
          <p:cNvPr id="7" name="Rectangle 6"/>
          <p:cNvSpPr/>
          <p:nvPr/>
        </p:nvSpPr>
        <p:spPr>
          <a:xfrm>
            <a:off x="7177704" y="4136323"/>
            <a:ext cx="3379001" cy="83099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vi-VN" sz="2400" dirty="0">
                <a:solidFill>
                  <a:srgbClr val="0033CC"/>
                </a:solidFill>
                <a:latin typeface="Times New Roman" pitchFamily="18" charset="0"/>
                <a:cs typeface="Times New Roman" pitchFamily="18" charset="0"/>
              </a:rPr>
              <a:t>qua hành động cố gắng </a:t>
            </a:r>
            <a:r>
              <a:rPr lang="vi-VN" sz="2400" dirty="0" smtClean="0">
                <a:solidFill>
                  <a:srgbClr val="0033CC"/>
                </a:solidFill>
                <a:latin typeface="Times New Roman" pitchFamily="18" charset="0"/>
                <a:cs typeface="Times New Roman" pitchFamily="18" charset="0"/>
              </a:rPr>
              <a:t>tìm </a:t>
            </a:r>
            <a:r>
              <a:rPr lang="vi-VN" sz="2400" dirty="0">
                <a:solidFill>
                  <a:srgbClr val="0033CC"/>
                </a:solidFill>
                <a:latin typeface="Times New Roman" pitchFamily="18" charset="0"/>
                <a:cs typeface="Times New Roman" pitchFamily="18" charset="0"/>
              </a:rPr>
              <a:t>quà tặng</a:t>
            </a:r>
            <a:endParaRPr lang="en-US" sz="2400" dirty="0">
              <a:solidFill>
                <a:srgbClr val="0033CC"/>
              </a:solidFill>
              <a:latin typeface="Times New Roman" pitchFamily="18" charset="0"/>
              <a:cs typeface="Times New Roman" pitchFamily="18" charset="0"/>
            </a:endParaRPr>
          </a:p>
        </p:txBody>
      </p:sp>
      <p:sp>
        <p:nvSpPr>
          <p:cNvPr id="8" name="Rectangle 7"/>
          <p:cNvSpPr/>
          <p:nvPr/>
        </p:nvSpPr>
        <p:spPr>
          <a:xfrm>
            <a:off x="7187235" y="5261903"/>
            <a:ext cx="3359936"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vi-VN" sz="2400" dirty="0">
                <a:solidFill>
                  <a:srgbClr val="0033CC"/>
                </a:solidFill>
                <a:latin typeface="Times New Roman" pitchFamily="18" charset="0"/>
                <a:cs typeface="Times New Roman" pitchFamily="18" charset="0"/>
              </a:rPr>
              <a:t>qua lời xin lỗi chân th</a:t>
            </a:r>
            <a:r>
              <a:rPr lang="en-US" sz="2400" dirty="0" err="1">
                <a:solidFill>
                  <a:srgbClr val="0033CC"/>
                </a:solidFill>
                <a:latin typeface="Times New Roman" pitchFamily="18" charset="0"/>
                <a:cs typeface="Times New Roman" pitchFamily="18" charset="0"/>
              </a:rPr>
              <a:t>ành</a:t>
            </a:r>
            <a:endParaRPr lang="en-US" sz="2400" dirty="0">
              <a:solidFill>
                <a:srgbClr val="0033CC"/>
              </a:solidFill>
              <a:latin typeface="Times New Roman" pitchFamily="18" charset="0"/>
              <a:cs typeface="Times New Roman" pitchFamily="18" charset="0"/>
            </a:endParaRPr>
          </a:p>
        </p:txBody>
      </p:sp>
      <p:sp>
        <p:nvSpPr>
          <p:cNvPr id="9" name="Rectangle 8"/>
          <p:cNvSpPr/>
          <p:nvPr/>
        </p:nvSpPr>
        <p:spPr>
          <a:xfrm>
            <a:off x="7177704" y="6031555"/>
            <a:ext cx="3425949"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vi-VN" sz="2400" dirty="0">
                <a:solidFill>
                  <a:srgbClr val="0033CC"/>
                </a:solidFill>
                <a:latin typeface="Times New Roman" pitchFamily="18" charset="0"/>
                <a:cs typeface="Times New Roman" pitchFamily="18" charset="0"/>
              </a:rPr>
              <a:t>qua cái nắm tay rất chặt </a:t>
            </a:r>
            <a:endParaRPr lang="en-US" sz="2400" dirty="0">
              <a:solidFill>
                <a:srgbClr val="0033CC"/>
              </a:solidFill>
              <a:latin typeface="Times New Roman" pitchFamily="18" charset="0"/>
              <a:cs typeface="Times New Roman" pitchFamily="18" charset="0"/>
            </a:endParaRPr>
          </a:p>
        </p:txBody>
      </p:sp>
      <p:cxnSp>
        <p:nvCxnSpPr>
          <p:cNvPr id="4" name="Straight Arrow Connector 3"/>
          <p:cNvCxnSpPr/>
          <p:nvPr/>
        </p:nvCxnSpPr>
        <p:spPr>
          <a:xfrm flipV="1">
            <a:off x="6125023" y="4661691"/>
            <a:ext cx="1052680" cy="773669"/>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a:off x="6155641" y="5447321"/>
            <a:ext cx="1052680" cy="798340"/>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cxnSp>
        <p:nvCxnSpPr>
          <p:cNvPr id="18" name="Straight Arrow Connector 17"/>
          <p:cNvCxnSpPr/>
          <p:nvPr/>
        </p:nvCxnSpPr>
        <p:spPr>
          <a:xfrm>
            <a:off x="6141355" y="5435360"/>
            <a:ext cx="1013225" cy="57375"/>
          </a:xfrm>
          <a:prstGeom prst="straightConnector1">
            <a:avLst/>
          </a:prstGeom>
          <a:ln w="28575">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59161538"/>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barn(inVertical)">
                                      <p:cBhvr>
                                        <p:cTn id="33" dur="500"/>
                                        <p:tgtEl>
                                          <p:spTgt spid="18"/>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barn(inVertical)">
                                      <p:cBhvr>
                                        <p:cTn id="41" dur="500"/>
                                        <p:tgtEl>
                                          <p:spTgt spid="14"/>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inVertical)">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P spid="2" grpId="0" animBg="1"/>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C0D0AA8F-C823-4242-BE03-2A411B76F4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ext Box 5">
            <a:extLst>
              <a:ext uri="{FF2B5EF4-FFF2-40B4-BE49-F238E27FC236}">
                <a16:creationId xmlns:a16="http://schemas.microsoft.com/office/drawing/2014/main" xmlns="" id="{26093486-1AEA-44B7-9AE1-1622F33BC59D}"/>
              </a:ext>
            </a:extLst>
          </p:cNvPr>
          <p:cNvSpPr txBox="1">
            <a:spLocks noChangeArrowheads="1"/>
          </p:cNvSpPr>
          <p:nvPr/>
        </p:nvSpPr>
        <p:spPr bwMode="auto">
          <a:xfrm>
            <a:off x="6762750" y="228601"/>
            <a:ext cx="3937907" cy="1827193"/>
          </a:xfrm>
          <a:prstGeom prst="cloudCallout">
            <a:avLst/>
          </a:prstGeom>
          <a:ln/>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just"/>
            <a:r>
              <a:rPr lang="vi-VN" sz="2400" b="0" i="1" dirty="0">
                <a:latin typeface="Times New Roman" pitchFamily="18" charset="0"/>
                <a:cs typeface="Times New Roman" pitchFamily="18" charset="0"/>
              </a:rPr>
              <a:t>Theo em, cậu bé đã nhận được gì ở ông lão ăn xin?</a:t>
            </a:r>
            <a:endParaRPr lang="vi-VN" sz="2400" i="1" dirty="0">
              <a:latin typeface="Times New Roman" pitchFamily="18" charset="0"/>
              <a:cs typeface="Times New Roman" pitchFamily="18" charset="0"/>
            </a:endParaRPr>
          </a:p>
        </p:txBody>
      </p:sp>
      <p:sp>
        <p:nvSpPr>
          <p:cNvPr id="11" name="TextBox 10">
            <a:extLst>
              <a:ext uri="{FF2B5EF4-FFF2-40B4-BE49-F238E27FC236}">
                <a16:creationId xmlns:a16="http://schemas.microsoft.com/office/drawing/2014/main" xmlns="" id="{068E7938-8027-4271-B776-D50A4A01E370}"/>
              </a:ext>
            </a:extLst>
          </p:cNvPr>
          <p:cNvSpPr txBox="1"/>
          <p:nvPr/>
        </p:nvSpPr>
        <p:spPr>
          <a:xfrm>
            <a:off x="1629184" y="164396"/>
            <a:ext cx="5091248" cy="6186309"/>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r>
              <a:rPr lang="vi-VN" sz="2200" dirty="0">
                <a:latin typeface="Times New Roman" pitchFamily="18" charset="0"/>
                <a:cs typeface="Times New Roman" pitchFamily="18" charset="0"/>
              </a:rPr>
              <a:t> Tôi lục tìm hết túi nọ túi kia, không có tiền, không có đồng hồ, không có cả một chiếc khăn tay. Trên người tôi chẳng có tài sản gì.</a:t>
            </a:r>
          </a:p>
          <a:p>
            <a:pPr algn="just"/>
            <a:r>
              <a:rPr lang="vi-VN" sz="2200" dirty="0">
                <a:latin typeface="Times New Roman" pitchFamily="18" charset="0"/>
                <a:cs typeface="Times New Roman" pitchFamily="18" charset="0"/>
              </a:rPr>
              <a:t>    Người ăn xin vẫn đợi tôi. Tay vẫn chìa ra, run lẩy bẩy.</a:t>
            </a:r>
          </a:p>
          <a:p>
            <a:pPr algn="just"/>
            <a:r>
              <a:rPr lang="vi-VN" sz="2200" dirty="0">
                <a:latin typeface="Times New Roman" pitchFamily="18" charset="0"/>
                <a:cs typeface="Times New Roman" pitchFamily="18" charset="0"/>
              </a:rPr>
              <a:t>    Tôi chẳng biết làm cách nào. Tôi nắm chặt lấy bàn tay run rẩy kia:</a:t>
            </a:r>
          </a:p>
          <a:p>
            <a:pPr algn="just"/>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 Ông đừng giận cháu, cháu không có gì để cho ông cả.</a:t>
            </a:r>
          </a:p>
          <a:p>
            <a:pPr algn="just"/>
            <a:r>
              <a:rPr lang="vi-VN" sz="2200" dirty="0">
                <a:latin typeface="Times New Roman" pitchFamily="18" charset="0"/>
                <a:cs typeface="Times New Roman" pitchFamily="18" charset="0"/>
              </a:rPr>
              <a:t>    Người ăn xin nhìn tôi chằm chằm bằng đôi mắt ướt đẫm. Đôi môi tái nhợt nở nụ cười và tay ông cũng xiết lấy tay tôi: </a:t>
            </a:r>
          </a:p>
          <a:p>
            <a:pPr algn="just"/>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 Cháu ơi, cảm ơn cháu! Như vậy là cháu đã cho lão rồi. - Ông lão nói bằng giọng khản đặc.</a:t>
            </a:r>
          </a:p>
          <a:p>
            <a:pPr algn="just"/>
            <a:r>
              <a:rPr lang="vi-VN" sz="2200" dirty="0">
                <a:latin typeface="Times New Roman" pitchFamily="18" charset="0"/>
                <a:cs typeface="Times New Roman" pitchFamily="18" charset="0"/>
              </a:rPr>
              <a:t>    Khi ấy, tôi chợt hiểu rằng: cả tôi nữa, tôi cũng vừa nhận được chút gì của ông lão.</a:t>
            </a:r>
          </a:p>
        </p:txBody>
      </p:sp>
      <p:sp>
        <p:nvSpPr>
          <p:cNvPr id="2" name="Rectangle 1"/>
          <p:cNvSpPr/>
          <p:nvPr/>
        </p:nvSpPr>
        <p:spPr>
          <a:xfrm>
            <a:off x="6753089" y="2590800"/>
            <a:ext cx="3905251" cy="2308324"/>
          </a:xfrm>
          <a:prstGeom prst="rect">
            <a:avLst/>
          </a:prstGeom>
        </p:spPr>
        <p:txBody>
          <a:bodyPr wrap="square">
            <a:spAutoFit/>
          </a:bodyPr>
          <a:lstStyle/>
          <a:p>
            <a:pPr algn="just"/>
            <a:r>
              <a:rPr lang="en-US" sz="2400" dirty="0">
                <a:solidFill>
                  <a:srgbClr val="0033CC"/>
                </a:solidFill>
                <a:latin typeface="Times New Roman" pitchFamily="18" charset="0"/>
                <a:cs typeface="Times New Roman" pitchFamily="18" charset="0"/>
                <a:sym typeface="Wingdings" pitchFamily="2" charset="2"/>
              </a:rPr>
              <a:t>C</a:t>
            </a:r>
            <a:r>
              <a:rPr lang="vi-VN" sz="2400" dirty="0">
                <a:solidFill>
                  <a:srgbClr val="0033CC"/>
                </a:solidFill>
                <a:latin typeface="Times New Roman" pitchFamily="18" charset="0"/>
                <a:cs typeface="Times New Roman" pitchFamily="18" charset="0"/>
              </a:rPr>
              <a:t>ậu bé đã </a:t>
            </a:r>
            <a:r>
              <a:rPr lang="vi-VN" sz="2400" b="1" dirty="0">
                <a:solidFill>
                  <a:srgbClr val="0033CC"/>
                </a:solidFill>
                <a:latin typeface="Times New Roman" pitchFamily="18" charset="0"/>
                <a:cs typeface="Times New Roman" pitchFamily="18" charset="0"/>
              </a:rPr>
              <a:t>nhận</a:t>
            </a:r>
            <a:r>
              <a:rPr lang="vi-VN" sz="2400" dirty="0">
                <a:solidFill>
                  <a:srgbClr val="0033CC"/>
                </a:solidFill>
                <a:latin typeface="Times New Roman" pitchFamily="18" charset="0"/>
                <a:cs typeface="Times New Roman" pitchFamily="18" charset="0"/>
              </a:rPr>
              <a:t> được ở ông lão ăn xin</a:t>
            </a:r>
            <a:r>
              <a:rPr lang="en-US" sz="2400" dirty="0">
                <a:solidFill>
                  <a:srgbClr val="0033CC"/>
                </a:solidFill>
                <a:latin typeface="Times New Roman" pitchFamily="18" charset="0"/>
                <a:cs typeface="Times New Roman" pitchFamily="18" charset="0"/>
              </a:rPr>
              <a:t>:</a:t>
            </a:r>
          </a:p>
          <a:p>
            <a:pPr marL="342900" indent="-342900" algn="just">
              <a:buFont typeface="Wingdings" panose="05000000000000000000" pitchFamily="2" charset="2"/>
              <a:buChar char="à"/>
            </a:pPr>
            <a:r>
              <a:rPr lang="vi-VN" sz="2400" dirty="0">
                <a:solidFill>
                  <a:srgbClr val="0033CC"/>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lòng biết ơn</a:t>
            </a:r>
            <a:r>
              <a:rPr lang="vi-VN" sz="2400" dirty="0">
                <a:solidFill>
                  <a:srgbClr val="0033CC"/>
                </a:solidFill>
                <a:latin typeface="Times New Roman" pitchFamily="18" charset="0"/>
                <a:cs typeface="Times New Roman" pitchFamily="18" charset="0"/>
              </a:rPr>
              <a:t> </a:t>
            </a:r>
            <a:endParaRPr lang="en-US" sz="2400" dirty="0">
              <a:solidFill>
                <a:srgbClr val="0033CC"/>
              </a:solidFill>
              <a:latin typeface="Times New Roman" pitchFamily="18" charset="0"/>
              <a:cs typeface="Times New Roman" pitchFamily="18" charset="0"/>
            </a:endParaRPr>
          </a:p>
          <a:p>
            <a:pPr marL="342900" indent="-342900" algn="just">
              <a:buFont typeface="Wingdings" panose="05000000000000000000" pitchFamily="2" charset="2"/>
              <a:buChar char="à"/>
            </a:pPr>
            <a:r>
              <a:rPr lang="vi-VN" sz="2400" dirty="0">
                <a:solidFill>
                  <a:srgbClr val="0033CC"/>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sự đồng cảm</a:t>
            </a:r>
            <a:r>
              <a:rPr lang="en-US" sz="2400" dirty="0">
                <a:solidFill>
                  <a:srgbClr val="0033CC"/>
                </a:solidFill>
                <a:latin typeface="Times New Roman" pitchFamily="18" charset="0"/>
                <a:cs typeface="Times New Roman" pitchFamily="18" charset="0"/>
              </a:rPr>
              <a:t> (</a:t>
            </a:r>
            <a:r>
              <a:rPr lang="vi-VN" sz="2400" dirty="0">
                <a:solidFill>
                  <a:srgbClr val="0033CC"/>
                </a:solidFill>
                <a:latin typeface="Times New Roman" pitchFamily="18" charset="0"/>
                <a:cs typeface="Times New Roman" pitchFamily="18" charset="0"/>
              </a:rPr>
              <a:t>ông lão </a:t>
            </a:r>
            <a:r>
              <a:rPr lang="en-US" sz="2400" dirty="0" err="1">
                <a:solidFill>
                  <a:srgbClr val="0033CC"/>
                </a:solidFill>
                <a:latin typeface="Times New Roman" pitchFamily="18" charset="0"/>
                <a:cs typeface="Times New Roman" pitchFamily="18" charset="0"/>
              </a:rPr>
              <a:t>cũng</a:t>
            </a:r>
            <a:r>
              <a:rPr lang="en-US" sz="2400" dirty="0">
                <a:solidFill>
                  <a:srgbClr val="0033CC"/>
                </a:solidFill>
                <a:latin typeface="Times New Roman" pitchFamily="18" charset="0"/>
                <a:cs typeface="Times New Roman" pitchFamily="18" charset="0"/>
              </a:rPr>
              <a:t> </a:t>
            </a:r>
            <a:r>
              <a:rPr lang="vi-VN" sz="2400" dirty="0">
                <a:solidFill>
                  <a:srgbClr val="0033CC"/>
                </a:solidFill>
                <a:latin typeface="Times New Roman" pitchFamily="18" charset="0"/>
                <a:cs typeface="Times New Roman" pitchFamily="18" charset="0"/>
              </a:rPr>
              <a:t>đã hiểu tấm lòng chân thành của cậu</a:t>
            </a:r>
            <a:r>
              <a:rPr lang="en-US" sz="2400" dirty="0">
                <a:solidFill>
                  <a:srgbClr val="0033CC"/>
                </a:solidFill>
                <a:latin typeface="Times New Roman" pitchFamily="18" charset="0"/>
                <a:cs typeface="Times New Roman" pitchFamily="18" charset="0"/>
              </a:rPr>
              <a:t>).</a:t>
            </a:r>
            <a:endParaRPr lang="en-US" sz="2200" dirty="0">
              <a:solidFill>
                <a:srgbClr val="0033CC"/>
              </a:solidFill>
              <a:latin typeface="Times New Roman" pitchFamily="18" charset="0"/>
              <a:cs typeface="Times New Roman" pitchFamily="18" charset="0"/>
            </a:endParaRPr>
          </a:p>
        </p:txBody>
      </p:sp>
    </p:spTree>
    <p:extLst>
      <p:ext uri="{BB962C8B-B14F-4D97-AF65-F5344CB8AC3E}">
        <p14:creationId xmlns:p14="http://schemas.microsoft.com/office/powerpoint/2010/main" val="83744218"/>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circle(in)">
                                      <p:cBhvr>
                                        <p:cTn id="17" dur="20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circle(in)">
                                      <p:cBhvr>
                                        <p:cTn id="22" dur="20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circle(in)">
                                      <p:cBhvr>
                                        <p:cTn id="2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AB956A13-9A13-4A18-A724-292833DE9C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074" name="Picture 2" descr="Soạn bài – Tập đọc: Người ăn xin - SGK Tiếng Việt lớp 4 Tập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52400"/>
            <a:ext cx="4343400" cy="14478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2287904" y="3205245"/>
            <a:ext cx="1676400" cy="990600"/>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Cậu</a:t>
            </a:r>
            <a:r>
              <a:rPr lang="en-US" sz="2800" b="1" dirty="0"/>
              <a:t> </a:t>
            </a:r>
            <a:r>
              <a:rPr lang="en-US" sz="2800" b="1" dirty="0" err="1"/>
              <a:t>bé</a:t>
            </a:r>
            <a:endParaRPr lang="en-US" sz="2800" b="1" dirty="0"/>
          </a:p>
        </p:txBody>
      </p:sp>
      <p:sp>
        <p:nvSpPr>
          <p:cNvPr id="4" name="Rounded Rectangle 3"/>
          <p:cNvSpPr/>
          <p:nvPr/>
        </p:nvSpPr>
        <p:spPr>
          <a:xfrm>
            <a:off x="8305800" y="3167213"/>
            <a:ext cx="1676400" cy="990600"/>
          </a:xfrm>
          <a:prstGeom prst="roundRect">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t>Ông</a:t>
            </a:r>
            <a:r>
              <a:rPr lang="en-US" sz="2800" b="1" dirty="0"/>
              <a:t> </a:t>
            </a:r>
            <a:r>
              <a:rPr lang="en-US" sz="2800" b="1" dirty="0" err="1"/>
              <a:t>lão</a:t>
            </a:r>
            <a:endParaRPr lang="en-US" sz="2800" b="1" dirty="0"/>
          </a:p>
        </p:txBody>
      </p:sp>
      <p:sp>
        <p:nvSpPr>
          <p:cNvPr id="3" name="Oval 2"/>
          <p:cNvSpPr/>
          <p:nvPr/>
        </p:nvSpPr>
        <p:spPr>
          <a:xfrm>
            <a:off x="4030980" y="1722121"/>
            <a:ext cx="4107180" cy="1941110"/>
          </a:xfrm>
          <a:prstGeom prst="ellips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rPr>
              <a:t>sự</a:t>
            </a:r>
            <a:r>
              <a:rPr lang="en-US" sz="2800" dirty="0">
                <a:solidFill>
                  <a:schemeClr val="tx1"/>
                </a:solidFill>
              </a:rPr>
              <a:t> </a:t>
            </a:r>
            <a:r>
              <a:rPr lang="en-US" sz="2800" dirty="0" err="1">
                <a:solidFill>
                  <a:schemeClr val="tx1"/>
                </a:solidFill>
              </a:rPr>
              <a:t>đồng</a:t>
            </a:r>
            <a:r>
              <a:rPr lang="en-US" sz="2800" dirty="0">
                <a:solidFill>
                  <a:schemeClr val="tx1"/>
                </a:solidFill>
              </a:rPr>
              <a:t> </a:t>
            </a:r>
            <a:r>
              <a:rPr lang="en-US" sz="2800" dirty="0" err="1">
                <a:solidFill>
                  <a:schemeClr val="tx1"/>
                </a:solidFill>
              </a:rPr>
              <a:t>cảm</a:t>
            </a:r>
            <a:r>
              <a:rPr lang="en-US" sz="2800" dirty="0">
                <a:solidFill>
                  <a:schemeClr val="tx1"/>
                </a:solidFill>
              </a:rPr>
              <a:t>, </a:t>
            </a:r>
          </a:p>
          <a:p>
            <a:pPr algn="ctr"/>
            <a:r>
              <a:rPr lang="en-US" sz="2800" dirty="0" err="1">
                <a:solidFill>
                  <a:schemeClr val="tx1"/>
                </a:solidFill>
              </a:rPr>
              <a:t>sự</a:t>
            </a:r>
            <a:r>
              <a:rPr lang="en-US" sz="2800" dirty="0">
                <a:solidFill>
                  <a:schemeClr val="tx1"/>
                </a:solidFill>
              </a:rPr>
              <a:t> </a:t>
            </a:r>
            <a:r>
              <a:rPr lang="en-US" sz="2800" dirty="0" err="1">
                <a:solidFill>
                  <a:schemeClr val="tx1"/>
                </a:solidFill>
              </a:rPr>
              <a:t>tôn</a:t>
            </a:r>
            <a:r>
              <a:rPr lang="en-US" sz="2800" dirty="0">
                <a:solidFill>
                  <a:schemeClr val="tx1"/>
                </a:solidFill>
              </a:rPr>
              <a:t> </a:t>
            </a:r>
            <a:r>
              <a:rPr lang="en-US" sz="2800" dirty="0" err="1">
                <a:solidFill>
                  <a:schemeClr val="tx1"/>
                </a:solidFill>
              </a:rPr>
              <a:t>trọng</a:t>
            </a:r>
            <a:r>
              <a:rPr lang="en-US" sz="2800" dirty="0">
                <a:solidFill>
                  <a:schemeClr val="tx1"/>
                </a:solidFill>
              </a:rPr>
              <a:t>, </a:t>
            </a:r>
            <a:r>
              <a:rPr lang="en-US" sz="2800" dirty="0" err="1">
                <a:solidFill>
                  <a:schemeClr val="tx1"/>
                </a:solidFill>
              </a:rPr>
              <a:t>chân</a:t>
            </a:r>
            <a:r>
              <a:rPr lang="en-US" sz="2800" dirty="0">
                <a:solidFill>
                  <a:schemeClr val="tx1"/>
                </a:solidFill>
              </a:rPr>
              <a:t> </a:t>
            </a:r>
            <a:r>
              <a:rPr lang="en-US" sz="2800" dirty="0" err="1">
                <a:solidFill>
                  <a:schemeClr val="tx1"/>
                </a:solidFill>
              </a:rPr>
              <a:t>thành</a:t>
            </a:r>
            <a:r>
              <a:rPr lang="en-US" sz="2800" dirty="0">
                <a:solidFill>
                  <a:schemeClr val="tx1"/>
                </a:solidFill>
              </a:rPr>
              <a:t> </a:t>
            </a:r>
          </a:p>
          <a:p>
            <a:pPr algn="ctr"/>
            <a:r>
              <a:rPr lang="en-US" sz="2800" dirty="0" err="1">
                <a:solidFill>
                  <a:schemeClr val="tx1"/>
                </a:solidFill>
              </a:rPr>
              <a:t>tình</a:t>
            </a:r>
            <a:r>
              <a:rPr lang="en-US" sz="2800" dirty="0">
                <a:solidFill>
                  <a:schemeClr val="tx1"/>
                </a:solidFill>
              </a:rPr>
              <a:t> </a:t>
            </a:r>
            <a:r>
              <a:rPr lang="en-US" sz="2800" dirty="0" err="1">
                <a:solidFill>
                  <a:schemeClr val="tx1"/>
                </a:solidFill>
              </a:rPr>
              <a:t>yêu</a:t>
            </a:r>
            <a:r>
              <a:rPr lang="en-US" sz="2800" dirty="0">
                <a:solidFill>
                  <a:schemeClr val="tx1"/>
                </a:solidFill>
              </a:rPr>
              <a:t> </a:t>
            </a:r>
            <a:r>
              <a:rPr lang="en-US" sz="2800" dirty="0" err="1">
                <a:solidFill>
                  <a:schemeClr val="tx1"/>
                </a:solidFill>
              </a:rPr>
              <a:t>thương</a:t>
            </a:r>
            <a:endParaRPr lang="en-US" sz="2800" dirty="0">
              <a:solidFill>
                <a:schemeClr val="tx1"/>
              </a:solidFill>
            </a:endParaRPr>
          </a:p>
        </p:txBody>
      </p:sp>
      <p:sp>
        <p:nvSpPr>
          <p:cNvPr id="6" name="Oval 5"/>
          <p:cNvSpPr/>
          <p:nvPr/>
        </p:nvSpPr>
        <p:spPr>
          <a:xfrm>
            <a:off x="4273868" y="4017069"/>
            <a:ext cx="3954780" cy="1850330"/>
          </a:xfrm>
          <a:prstGeom prst="ellips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rPr>
              <a:t>sự</a:t>
            </a:r>
            <a:r>
              <a:rPr lang="en-US" sz="2800" dirty="0">
                <a:solidFill>
                  <a:schemeClr val="tx1"/>
                </a:solidFill>
              </a:rPr>
              <a:t> </a:t>
            </a:r>
            <a:r>
              <a:rPr lang="en-US" sz="2800" dirty="0" err="1">
                <a:solidFill>
                  <a:schemeClr val="tx1"/>
                </a:solidFill>
              </a:rPr>
              <a:t>đồng</a:t>
            </a:r>
            <a:r>
              <a:rPr lang="en-US" sz="2800" dirty="0">
                <a:solidFill>
                  <a:schemeClr val="tx1"/>
                </a:solidFill>
              </a:rPr>
              <a:t> </a:t>
            </a:r>
            <a:r>
              <a:rPr lang="en-US" sz="2800" dirty="0" err="1">
                <a:solidFill>
                  <a:schemeClr val="tx1"/>
                </a:solidFill>
              </a:rPr>
              <a:t>cảm</a:t>
            </a:r>
            <a:r>
              <a:rPr lang="en-US" sz="2800" dirty="0">
                <a:solidFill>
                  <a:schemeClr val="tx1"/>
                </a:solidFill>
              </a:rPr>
              <a:t>,</a:t>
            </a:r>
          </a:p>
          <a:p>
            <a:pPr algn="ctr"/>
            <a:r>
              <a:rPr lang="en-US" sz="2800" dirty="0" err="1">
                <a:solidFill>
                  <a:schemeClr val="tx1"/>
                </a:solidFill>
              </a:rPr>
              <a:t>lòng</a:t>
            </a:r>
            <a:r>
              <a:rPr lang="en-US" sz="2800" dirty="0">
                <a:solidFill>
                  <a:schemeClr val="tx1"/>
                </a:solidFill>
              </a:rPr>
              <a:t> </a:t>
            </a:r>
            <a:r>
              <a:rPr lang="en-US" sz="2800" dirty="0" err="1">
                <a:solidFill>
                  <a:schemeClr val="tx1"/>
                </a:solidFill>
              </a:rPr>
              <a:t>biết</a:t>
            </a:r>
            <a:r>
              <a:rPr lang="en-US" sz="2800" dirty="0">
                <a:solidFill>
                  <a:schemeClr val="tx1"/>
                </a:solidFill>
              </a:rPr>
              <a:t> </a:t>
            </a:r>
            <a:r>
              <a:rPr lang="en-US" sz="2800" dirty="0" err="1">
                <a:solidFill>
                  <a:schemeClr val="tx1"/>
                </a:solidFill>
              </a:rPr>
              <a:t>ơn</a:t>
            </a:r>
            <a:r>
              <a:rPr lang="en-US" sz="2800" dirty="0">
                <a:solidFill>
                  <a:schemeClr val="tx1"/>
                </a:solidFill>
              </a:rPr>
              <a:t>, </a:t>
            </a:r>
            <a:r>
              <a:rPr lang="en-US" sz="2800" dirty="0" err="1">
                <a:solidFill>
                  <a:schemeClr val="tx1"/>
                </a:solidFill>
              </a:rPr>
              <a:t>chân</a:t>
            </a:r>
            <a:r>
              <a:rPr lang="en-US" sz="2800" dirty="0">
                <a:solidFill>
                  <a:schemeClr val="tx1"/>
                </a:solidFill>
              </a:rPr>
              <a:t> </a:t>
            </a:r>
            <a:r>
              <a:rPr lang="en-US" sz="2800" dirty="0" err="1">
                <a:solidFill>
                  <a:schemeClr val="tx1"/>
                </a:solidFill>
              </a:rPr>
              <a:t>thành</a:t>
            </a:r>
            <a:endParaRPr lang="en-US" sz="2800" dirty="0">
              <a:solidFill>
                <a:schemeClr val="tx1"/>
              </a:solidFill>
            </a:endParaRPr>
          </a:p>
          <a:p>
            <a:pPr algn="ctr"/>
            <a:r>
              <a:rPr lang="en-US" sz="2800" dirty="0">
                <a:solidFill>
                  <a:schemeClr val="tx1"/>
                </a:solidFill>
              </a:rPr>
              <a:t> </a:t>
            </a:r>
          </a:p>
        </p:txBody>
      </p:sp>
      <p:cxnSp>
        <p:nvCxnSpPr>
          <p:cNvPr id="28" name="Straight Arrow Connector 27"/>
          <p:cNvCxnSpPr>
            <a:stCxn id="2" idx="0"/>
            <a:endCxn id="3" idx="2"/>
          </p:cNvCxnSpPr>
          <p:nvPr/>
        </p:nvCxnSpPr>
        <p:spPr>
          <a:xfrm flipV="1">
            <a:off x="3126104" y="2692677"/>
            <a:ext cx="904876" cy="51256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3" idx="6"/>
            <a:endCxn id="4" idx="0"/>
          </p:cNvCxnSpPr>
          <p:nvPr/>
        </p:nvCxnSpPr>
        <p:spPr>
          <a:xfrm>
            <a:off x="8138160" y="2692677"/>
            <a:ext cx="1005840" cy="47453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4" idx="2"/>
            <a:endCxn id="6" idx="6"/>
          </p:cNvCxnSpPr>
          <p:nvPr/>
        </p:nvCxnSpPr>
        <p:spPr>
          <a:xfrm flipH="1">
            <a:off x="8228648" y="4157814"/>
            <a:ext cx="915352" cy="78442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6" idx="2"/>
            <a:endCxn id="2" idx="2"/>
          </p:cNvCxnSpPr>
          <p:nvPr/>
        </p:nvCxnSpPr>
        <p:spPr>
          <a:xfrm flipH="1" flipV="1">
            <a:off x="3126104" y="4195846"/>
            <a:ext cx="1147764" cy="74638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1752600" y="5867401"/>
            <a:ext cx="8534400" cy="954107"/>
          </a:xfrm>
          <a:prstGeom prst="rect">
            <a:avLst/>
          </a:prstGeom>
          <a:noFill/>
        </p:spPr>
        <p:txBody>
          <a:bodyPr wrap="square" rtlCol="0">
            <a:spAutoFit/>
          </a:bodyPr>
          <a:lstStyle/>
          <a:p>
            <a:pPr algn="ctr"/>
            <a:r>
              <a:rPr lang="en-US" sz="2800" b="1" dirty="0">
                <a:solidFill>
                  <a:srgbClr val="FF3300"/>
                </a:solidFill>
                <a:latin typeface="Times New Roman" pitchFamily="18" charset="0"/>
                <a:cs typeface="Times New Roman" pitchFamily="18" charset="0"/>
              </a:rPr>
              <a:t>Cho </a:t>
            </a:r>
            <a:r>
              <a:rPr lang="en-US" sz="2800" b="1" dirty="0" err="1">
                <a:solidFill>
                  <a:srgbClr val="FF3300"/>
                </a:solidFill>
                <a:latin typeface="Times New Roman" pitchFamily="18" charset="0"/>
                <a:cs typeface="Times New Roman" pitchFamily="18" charset="0"/>
              </a:rPr>
              <a:t>và</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nhận</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Tình</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yêu</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thương</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và</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sự</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sẻ</a:t>
            </a:r>
            <a:r>
              <a:rPr lang="en-US" sz="2800" b="1" dirty="0">
                <a:solidFill>
                  <a:srgbClr val="FF3300"/>
                </a:solidFill>
                <a:latin typeface="Times New Roman" pitchFamily="18" charset="0"/>
                <a:cs typeface="Times New Roman" pitchFamily="18" charset="0"/>
              </a:rPr>
              <a:t> chia </a:t>
            </a:r>
          </a:p>
          <a:p>
            <a:pPr algn="ctr"/>
            <a:r>
              <a:rPr lang="en-US" sz="2800" b="1" dirty="0" err="1">
                <a:solidFill>
                  <a:srgbClr val="FF3300"/>
                </a:solidFill>
                <a:latin typeface="Times New Roman" pitchFamily="18" charset="0"/>
                <a:cs typeface="Times New Roman" pitchFamily="18" charset="0"/>
              </a:rPr>
              <a:t>chân</a:t>
            </a:r>
            <a:r>
              <a:rPr lang="en-US" sz="2800" b="1" dirty="0">
                <a:solidFill>
                  <a:srgbClr val="FF3300"/>
                </a:solidFill>
                <a:latin typeface="Times New Roman" pitchFamily="18" charset="0"/>
                <a:cs typeface="Times New Roman" pitchFamily="18" charset="0"/>
              </a:rPr>
              <a:t> </a:t>
            </a:r>
            <a:r>
              <a:rPr lang="en-US" sz="2800" b="1" dirty="0" err="1">
                <a:solidFill>
                  <a:srgbClr val="FF3300"/>
                </a:solidFill>
                <a:latin typeface="Times New Roman" pitchFamily="18" charset="0"/>
                <a:cs typeface="Times New Roman" pitchFamily="18" charset="0"/>
              </a:rPr>
              <a:t>thành</a:t>
            </a:r>
            <a:endParaRPr lang="en-US" sz="2800" b="1" dirty="0">
              <a:solidFill>
                <a:srgbClr val="FF3300"/>
              </a:solidFill>
              <a:latin typeface="Times New Roman" pitchFamily="18" charset="0"/>
              <a:cs typeface="Times New Roman" pitchFamily="18" charset="0"/>
            </a:endParaRPr>
          </a:p>
        </p:txBody>
      </p:sp>
      <p:sp>
        <p:nvSpPr>
          <p:cNvPr id="40" name="TextBox 39"/>
          <p:cNvSpPr txBox="1"/>
          <p:nvPr/>
        </p:nvSpPr>
        <p:spPr>
          <a:xfrm>
            <a:off x="2787968" y="2473212"/>
            <a:ext cx="762000" cy="523220"/>
          </a:xfrm>
          <a:prstGeom prst="rect">
            <a:avLst/>
          </a:prstGeom>
          <a:noFill/>
        </p:spPr>
        <p:txBody>
          <a:bodyPr wrap="square" rtlCol="0">
            <a:spAutoFit/>
          </a:bodyPr>
          <a:lstStyle/>
          <a:p>
            <a:r>
              <a:rPr lang="en-US" sz="2800" dirty="0" err="1"/>
              <a:t>cho</a:t>
            </a:r>
            <a:endParaRPr lang="en-US" sz="2800" dirty="0"/>
          </a:p>
        </p:txBody>
      </p:sp>
      <p:sp>
        <p:nvSpPr>
          <p:cNvPr id="42" name="TextBox 41"/>
          <p:cNvSpPr txBox="1"/>
          <p:nvPr/>
        </p:nvSpPr>
        <p:spPr>
          <a:xfrm>
            <a:off x="3121341" y="4547802"/>
            <a:ext cx="1271588" cy="523220"/>
          </a:xfrm>
          <a:prstGeom prst="rect">
            <a:avLst/>
          </a:prstGeom>
          <a:noFill/>
        </p:spPr>
        <p:txBody>
          <a:bodyPr wrap="square" rtlCol="0">
            <a:spAutoFit/>
          </a:bodyPr>
          <a:lstStyle/>
          <a:p>
            <a:r>
              <a:rPr lang="en-US" sz="2800" dirty="0" err="1"/>
              <a:t>nhận</a:t>
            </a:r>
            <a:endParaRPr lang="en-US" sz="2800" dirty="0"/>
          </a:p>
        </p:txBody>
      </p:sp>
      <p:sp>
        <p:nvSpPr>
          <p:cNvPr id="43" name="TextBox 42"/>
          <p:cNvSpPr txBox="1"/>
          <p:nvPr/>
        </p:nvSpPr>
        <p:spPr>
          <a:xfrm>
            <a:off x="8382000" y="2338838"/>
            <a:ext cx="1744980" cy="523220"/>
          </a:xfrm>
          <a:prstGeom prst="rect">
            <a:avLst/>
          </a:prstGeom>
          <a:noFill/>
        </p:spPr>
        <p:txBody>
          <a:bodyPr wrap="square" rtlCol="0">
            <a:spAutoFit/>
          </a:bodyPr>
          <a:lstStyle/>
          <a:p>
            <a:r>
              <a:rPr lang="en-US" sz="2800" dirty="0" err="1"/>
              <a:t>nhận</a:t>
            </a:r>
            <a:endParaRPr lang="en-US" sz="2800" dirty="0"/>
          </a:p>
        </p:txBody>
      </p:sp>
      <p:sp>
        <p:nvSpPr>
          <p:cNvPr id="44" name="TextBox 43"/>
          <p:cNvSpPr txBox="1"/>
          <p:nvPr/>
        </p:nvSpPr>
        <p:spPr>
          <a:xfrm>
            <a:off x="8686324" y="4328198"/>
            <a:ext cx="762000" cy="523220"/>
          </a:xfrm>
          <a:prstGeom prst="rect">
            <a:avLst/>
          </a:prstGeom>
          <a:noFill/>
        </p:spPr>
        <p:txBody>
          <a:bodyPr wrap="square" rtlCol="0">
            <a:spAutoFit/>
          </a:bodyPr>
          <a:lstStyle/>
          <a:p>
            <a:r>
              <a:rPr lang="en-US" sz="2800" dirty="0" err="1"/>
              <a:t>cho</a:t>
            </a:r>
            <a:endParaRPr lang="en-US" sz="2800" dirty="0"/>
          </a:p>
        </p:txBody>
      </p:sp>
    </p:spTree>
    <p:extLst>
      <p:ext uri="{BB962C8B-B14F-4D97-AF65-F5344CB8AC3E}">
        <p14:creationId xmlns:p14="http://schemas.microsoft.com/office/powerpoint/2010/main" val="20785183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down)">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down)">
                                      <p:cBhvr>
                                        <p:cTn id="25" dur="500"/>
                                        <p:tgtEl>
                                          <p:spTgt spid="43"/>
                                        </p:tgtEl>
                                      </p:cBhvr>
                                    </p:animEffect>
                                  </p:childTnLst>
                                </p:cTn>
                              </p:par>
                              <p:par>
                                <p:cTn id="26" presetID="22" presetClass="entr" presetSubtype="4"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down)">
                                      <p:cBhvr>
                                        <p:cTn id="28" dur="5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down)">
                                      <p:cBhvr>
                                        <p:cTn id="33" dur="500"/>
                                        <p:tgtEl>
                                          <p:spTgt spid="44"/>
                                        </p:tgtEl>
                                      </p:cBhvr>
                                    </p:animEffect>
                                  </p:childTnLst>
                                </p:cTn>
                              </p:par>
                              <p:par>
                                <p:cTn id="34" presetID="22" presetClass="entr" presetSubtype="4"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5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down)">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barn(inVertical)">
                                      <p:cBhvr>
                                        <p:cTn id="46" dur="500"/>
                                        <p:tgtEl>
                                          <p:spTgt spid="34"/>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barn(inVertical)">
                                      <p:cBhvr>
                                        <p:cTn id="49" dur="500"/>
                                        <p:tgtEl>
                                          <p:spTgt spid="42"/>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9"/>
                                        </p:tgtEl>
                                        <p:attrNameLst>
                                          <p:attrName>style.visibility</p:attrName>
                                        </p:attrNameLst>
                                      </p:cBhvr>
                                      <p:to>
                                        <p:strVal val="visible"/>
                                      </p:to>
                                    </p:set>
                                    <p:anim calcmode="lin" valueType="num">
                                      <p:cBhvr additive="base">
                                        <p:cTn id="54" dur="500" fill="hold"/>
                                        <p:tgtEl>
                                          <p:spTgt spid="39"/>
                                        </p:tgtEl>
                                        <p:attrNameLst>
                                          <p:attrName>ppt_x</p:attrName>
                                        </p:attrNameLst>
                                      </p:cBhvr>
                                      <p:tavLst>
                                        <p:tav tm="0">
                                          <p:val>
                                            <p:strVal val="#ppt_x"/>
                                          </p:val>
                                        </p:tav>
                                        <p:tav tm="100000">
                                          <p:val>
                                            <p:strVal val="#ppt_x"/>
                                          </p:val>
                                        </p:tav>
                                      </p:tavLst>
                                    </p:anim>
                                    <p:anim calcmode="lin" valueType="num">
                                      <p:cBhvr additive="base">
                                        <p:cTn id="55"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39" grpId="0"/>
      <p:bldP spid="40" grpId="0"/>
      <p:bldP spid="42" grpId="0"/>
      <p:bldP spid="43"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3"/>
          <p:cNvSpPr>
            <a:spLocks noChangeArrowheads="1" noChangeShapeType="1" noTextEdit="1"/>
          </p:cNvSpPr>
          <p:nvPr/>
        </p:nvSpPr>
        <p:spPr bwMode="auto">
          <a:xfrm>
            <a:off x="1981201" y="609600"/>
            <a:ext cx="1285875" cy="400050"/>
          </a:xfrm>
          <a:prstGeom prst="rect">
            <a:avLst/>
          </a:prstGeom>
        </p:spPr>
        <p:txBody>
          <a:bodyPr wrap="none" fromWordArt="1">
            <a:prstTxWarp prst="textPlain">
              <a:avLst>
                <a:gd name="adj" fmla="val 50000"/>
              </a:avLst>
            </a:prstTxWarp>
          </a:bodyPr>
          <a:lstStyle/>
          <a:p>
            <a:pPr algn="ctr"/>
            <a:r>
              <a:rPr lang="en-US" sz="2800" kern="10">
                <a:ln w="12700">
                  <a:solidFill>
                    <a:srgbClr val="0000FF"/>
                  </a:solidFill>
                  <a:round/>
                  <a:headEnd/>
                  <a:tailEnd/>
                </a:ln>
                <a:solidFill>
                  <a:srgbClr val="0000FF"/>
                </a:solidFill>
                <a:effectLst>
                  <a:outerShdw dist="35921" dir="2700000" sy="50000" kx="2115830" algn="bl" rotWithShape="0">
                    <a:srgbClr val="C0C0C0">
                      <a:alpha val="79999"/>
                    </a:srgbClr>
                  </a:outerShdw>
                </a:effectLst>
                <a:cs typeface="Times New Roman" panose="02020603050405020304" pitchFamily="18" charset="0"/>
              </a:rPr>
              <a:t>Tập đọc</a:t>
            </a:r>
          </a:p>
        </p:txBody>
      </p:sp>
      <p:sp>
        <p:nvSpPr>
          <p:cNvPr id="22532" name="Rectangle 4"/>
          <p:cNvSpPr>
            <a:spLocks noChangeArrowheads="1"/>
          </p:cNvSpPr>
          <p:nvPr/>
        </p:nvSpPr>
        <p:spPr bwMode="auto">
          <a:xfrm>
            <a:off x="4876801" y="533401"/>
            <a:ext cx="2759075" cy="519113"/>
          </a:xfrm>
          <a:prstGeom prst="rect">
            <a:avLst/>
          </a:prstGeom>
          <a:noFill/>
          <a:ln w="9525">
            <a:noFill/>
            <a:miter lim="800000"/>
            <a:headEnd/>
            <a:tailEnd/>
          </a:ln>
          <a:effectLst/>
        </p:spPr>
        <p:txBody>
          <a:bodyPr wrap="none">
            <a:spAutoFit/>
          </a:bodyPr>
          <a:lstStyle/>
          <a:p>
            <a:pPr eaLnBrk="1" hangingPunct="1">
              <a:defRPr/>
            </a:pPr>
            <a:r>
              <a:rPr lang="en-US" sz="2800" b="1">
                <a:solidFill>
                  <a:srgbClr val="E5100B"/>
                </a:solidFill>
                <a:effectLst>
                  <a:outerShdw blurRad="38100" dist="38100" dir="2700000" algn="tl">
                    <a:srgbClr val="C0C0C0"/>
                  </a:outerShdw>
                </a:effectLst>
              </a:rPr>
              <a:t>NGƯỜI ĂN XIN</a:t>
            </a:r>
          </a:p>
        </p:txBody>
      </p:sp>
      <p:sp>
        <p:nvSpPr>
          <p:cNvPr id="22533" name="Rectangle 5"/>
          <p:cNvSpPr>
            <a:spLocks noChangeArrowheads="1"/>
          </p:cNvSpPr>
          <p:nvPr/>
        </p:nvSpPr>
        <p:spPr bwMode="auto">
          <a:xfrm>
            <a:off x="6858000" y="1219201"/>
            <a:ext cx="2178050" cy="366713"/>
          </a:xfrm>
          <a:prstGeom prst="rect">
            <a:avLst/>
          </a:prstGeom>
          <a:noFill/>
          <a:ln w="9525">
            <a:noFill/>
            <a:miter lim="800000"/>
            <a:headEnd/>
            <a:tailEnd/>
          </a:ln>
          <a:effectLst/>
        </p:spPr>
        <p:txBody>
          <a:bodyPr wrap="none">
            <a:spAutoFit/>
          </a:bodyPr>
          <a:lstStyle/>
          <a:p>
            <a:pPr eaLnBrk="1" hangingPunct="1">
              <a:defRPr/>
            </a:pPr>
            <a:r>
              <a:rPr lang="en-US">
                <a:latin typeface="Arial" charset="0"/>
              </a:rPr>
              <a:t> </a:t>
            </a:r>
            <a:r>
              <a:rPr lang="en-US" b="1">
                <a:solidFill>
                  <a:srgbClr val="E5100B"/>
                </a:solidFill>
                <a:effectLst>
                  <a:outerShdw blurRad="38100" dist="38100" dir="2700000" algn="tl">
                    <a:srgbClr val="C0C0C0"/>
                  </a:outerShdw>
                </a:effectLst>
                <a:latin typeface="Arial" charset="0"/>
              </a:rPr>
              <a:t>(Tuốc- ghê- nhép)</a:t>
            </a:r>
          </a:p>
        </p:txBody>
      </p:sp>
      <p:sp>
        <p:nvSpPr>
          <p:cNvPr id="13317" name="Text Box 6"/>
          <p:cNvSpPr txBox="1">
            <a:spLocks noChangeArrowheads="1"/>
          </p:cNvSpPr>
          <p:nvPr/>
        </p:nvSpPr>
        <p:spPr bwMode="auto">
          <a:xfrm>
            <a:off x="2667000" y="1447800"/>
            <a:ext cx="3048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Clr>
                <a:srgbClr val="000000"/>
              </a:buClr>
              <a:buFont typeface="Wingdings 2" panose="05020102010507070707" pitchFamily="18" charset="2"/>
              <a:buNone/>
            </a:pPr>
            <a:r>
              <a:rPr lang="en-US" sz="2800" b="1">
                <a:solidFill>
                  <a:srgbClr val="0000FF"/>
                </a:solidFill>
                <a:latin typeface="Times New Roman" panose="02020603050405020304" pitchFamily="18" charset="0"/>
              </a:rPr>
              <a:t>I. </a:t>
            </a:r>
            <a:r>
              <a:rPr lang="en-US" sz="2800" b="1" u="sng">
                <a:solidFill>
                  <a:srgbClr val="0000FF"/>
                </a:solidFill>
                <a:latin typeface="Times New Roman" panose="02020603050405020304" pitchFamily="18" charset="0"/>
              </a:rPr>
              <a:t>Luyện đọc</a:t>
            </a:r>
            <a:endParaRPr lang="en-US" sz="2800" b="1">
              <a:latin typeface="Times New Roman" panose="02020603050405020304" pitchFamily="18" charset="0"/>
            </a:endParaRPr>
          </a:p>
        </p:txBody>
      </p:sp>
      <p:sp>
        <p:nvSpPr>
          <p:cNvPr id="13318" name="Line 7"/>
          <p:cNvSpPr>
            <a:spLocks noChangeShapeType="1"/>
          </p:cNvSpPr>
          <p:nvPr/>
        </p:nvSpPr>
        <p:spPr bwMode="auto">
          <a:xfrm>
            <a:off x="5943600" y="1981200"/>
            <a:ext cx="0" cy="411480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9" name="Content Placeholder 3"/>
          <p:cNvSpPr>
            <a:spLocks/>
          </p:cNvSpPr>
          <p:nvPr/>
        </p:nvSpPr>
        <p:spPr bwMode="auto">
          <a:xfrm>
            <a:off x="6705600" y="13716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 typeface="Wingdings 2" panose="05020102010507070707" pitchFamily="18" charset="2"/>
              <a:buNone/>
            </a:pPr>
            <a:r>
              <a:rPr lang="en-US" sz="2800" u="sng">
                <a:solidFill>
                  <a:srgbClr val="0000FF"/>
                </a:solidFill>
                <a:latin typeface="Times New Roman" panose="02020603050405020304" pitchFamily="18" charset="0"/>
                <a:cs typeface="Times New Roman" panose="02020603050405020304" pitchFamily="18" charset="0"/>
              </a:rPr>
              <a:t>II. Tìm hiểu bài</a:t>
            </a:r>
          </a:p>
          <a:p>
            <a:pPr eaLnBrk="1" hangingPunct="1">
              <a:buClr>
                <a:srgbClr val="F9F9F9"/>
              </a:buClr>
              <a:buFont typeface="Wingdings 2" panose="05020102010507070707" pitchFamily="18" charset="2"/>
              <a:buChar char=""/>
            </a:pPr>
            <a:endParaRPr lang="en-US" sz="2800">
              <a:solidFill>
                <a:srgbClr val="FFFFFF"/>
              </a:solidFill>
              <a:latin typeface="Times New Roman" panose="02020603050405020304" pitchFamily="18" charset="0"/>
              <a:cs typeface="Times New Roman" panose="02020603050405020304" pitchFamily="18" charset="0"/>
            </a:endParaRPr>
          </a:p>
        </p:txBody>
      </p:sp>
      <p:sp>
        <p:nvSpPr>
          <p:cNvPr id="13320" name="Line 9"/>
          <p:cNvSpPr>
            <a:spLocks noChangeShapeType="1"/>
          </p:cNvSpPr>
          <p:nvPr/>
        </p:nvSpPr>
        <p:spPr bwMode="auto">
          <a:xfrm>
            <a:off x="5334000" y="1981200"/>
            <a:ext cx="1219200"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22" name="WordArt 14"/>
          <p:cNvSpPr>
            <a:spLocks noChangeArrowheads="1" noChangeShapeType="1" noTextEdit="1"/>
          </p:cNvSpPr>
          <p:nvPr/>
        </p:nvSpPr>
        <p:spPr bwMode="auto">
          <a:xfrm>
            <a:off x="3352800" y="152400"/>
            <a:ext cx="56388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0"/>
              </a:avLst>
            </a:prstTxWarp>
          </a:bodyPr>
          <a:lstStyle/>
          <a:p>
            <a:pPr algn="ctr"/>
            <a:r>
              <a:rPr lang="vi-VN" sz="2400" b="1" kern="10">
                <a:solidFill>
                  <a:srgbClr val="0000FF"/>
                </a:solidFill>
                <a:cs typeface="Times New Roman" panose="02020603050405020304" pitchFamily="18" charset="0"/>
              </a:rPr>
              <a:t>Thứ tư ngày 21 tháng 9 năm 2022</a:t>
            </a:r>
            <a:endParaRPr lang="en-US" sz="2400" b="1" kern="10">
              <a:solidFill>
                <a:srgbClr val="0000FF"/>
              </a:solidFill>
              <a:cs typeface="Times New Roman" panose="02020603050405020304" pitchFamily="18" charset="0"/>
            </a:endParaRPr>
          </a:p>
        </p:txBody>
      </p:sp>
      <p:sp>
        <p:nvSpPr>
          <p:cNvPr id="13323" name="Text Box 12"/>
          <p:cNvSpPr txBox="1">
            <a:spLocks noChangeArrowheads="1"/>
          </p:cNvSpPr>
          <p:nvPr/>
        </p:nvSpPr>
        <p:spPr bwMode="auto">
          <a:xfrm>
            <a:off x="6019800" y="1905000"/>
            <a:ext cx="4648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800" b="1" u="sng">
                <a:solidFill>
                  <a:srgbClr val="0000FF"/>
                </a:solidFill>
                <a:latin typeface="Times New Roman" panose="02020603050405020304" pitchFamily="18" charset="0"/>
              </a:rPr>
              <a:t>Đoạn 1: </a:t>
            </a:r>
            <a:r>
              <a:rPr lang="en-US" sz="2800">
                <a:solidFill>
                  <a:srgbClr val="0000FF"/>
                </a:solidFill>
                <a:latin typeface="Times New Roman" panose="02020603050405020304" pitchFamily="18" charset="0"/>
              </a:rPr>
              <a:t>Ông lão </a:t>
            </a:r>
            <a:r>
              <a:rPr lang="vi-VN" sz="2800">
                <a:solidFill>
                  <a:srgbClr val="0000FF"/>
                </a:solidFill>
                <a:latin typeface="Times New Roman" panose="02020603050405020304" pitchFamily="18" charset="0"/>
              </a:rPr>
              <a:t>ă</a:t>
            </a:r>
            <a:r>
              <a:rPr lang="en-US" sz="2800">
                <a:solidFill>
                  <a:srgbClr val="0000FF"/>
                </a:solidFill>
                <a:latin typeface="Times New Roman" panose="02020603050405020304" pitchFamily="18" charset="0"/>
              </a:rPr>
              <a:t>n xin thật </a:t>
            </a:r>
            <a:r>
              <a:rPr lang="vi-VN" sz="2800">
                <a:solidFill>
                  <a:srgbClr val="0000FF"/>
                </a:solidFill>
                <a:latin typeface="Times New Roman" panose="02020603050405020304" pitchFamily="18" charset="0"/>
              </a:rPr>
              <a:t>đáng</a:t>
            </a:r>
            <a:r>
              <a:rPr lang="en-US" sz="2800">
                <a:solidFill>
                  <a:srgbClr val="0000FF"/>
                </a:solidFill>
                <a:latin typeface="Times New Roman" panose="02020603050405020304" pitchFamily="18" charset="0"/>
              </a:rPr>
              <a:t> th</a:t>
            </a:r>
            <a:r>
              <a:rPr lang="vi-VN" sz="2800">
                <a:solidFill>
                  <a:srgbClr val="0000FF"/>
                </a:solidFill>
                <a:latin typeface="Times New Roman" panose="02020603050405020304" pitchFamily="18" charset="0"/>
              </a:rPr>
              <a:t>ươ</a:t>
            </a:r>
            <a:r>
              <a:rPr lang="en-US" sz="2800">
                <a:solidFill>
                  <a:srgbClr val="0000FF"/>
                </a:solidFill>
                <a:latin typeface="Times New Roman" panose="02020603050405020304" pitchFamily="18" charset="0"/>
              </a:rPr>
              <a:t>ng</a:t>
            </a:r>
          </a:p>
        </p:txBody>
      </p:sp>
      <p:sp>
        <p:nvSpPr>
          <p:cNvPr id="13324" name="Text Box 12"/>
          <p:cNvSpPr txBox="1">
            <a:spLocks noChangeArrowheads="1"/>
          </p:cNvSpPr>
          <p:nvPr/>
        </p:nvSpPr>
        <p:spPr bwMode="auto">
          <a:xfrm>
            <a:off x="6019800" y="2895600"/>
            <a:ext cx="46482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800" b="1" u="sng">
                <a:solidFill>
                  <a:srgbClr val="0000FF"/>
                </a:solidFill>
                <a:latin typeface="Times New Roman" panose="02020603050405020304" pitchFamily="18" charset="0"/>
              </a:rPr>
              <a:t>Đoạn 2: </a:t>
            </a:r>
            <a:r>
              <a:rPr lang="en-US" sz="2800">
                <a:solidFill>
                  <a:srgbClr val="0000FF"/>
                </a:solidFill>
                <a:latin typeface="Times New Roman" panose="02020603050405020304" pitchFamily="18" charset="0"/>
              </a:rPr>
              <a:t>Xót th</a:t>
            </a:r>
            <a:r>
              <a:rPr lang="vi-VN" sz="2800">
                <a:solidFill>
                  <a:srgbClr val="0000FF"/>
                </a:solidFill>
                <a:latin typeface="Times New Roman" panose="02020603050405020304" pitchFamily="18" charset="0"/>
              </a:rPr>
              <a:t>ươ</a:t>
            </a:r>
            <a:r>
              <a:rPr lang="en-US" sz="2800">
                <a:solidFill>
                  <a:srgbClr val="0000FF"/>
                </a:solidFill>
                <a:latin typeface="Times New Roman" panose="02020603050405020304" pitchFamily="18" charset="0"/>
              </a:rPr>
              <a:t>ng cho ông lão và muốn </a:t>
            </a:r>
            <a:r>
              <a:rPr lang="vi-VN" sz="2800">
                <a:solidFill>
                  <a:srgbClr val="0000FF"/>
                </a:solidFill>
                <a:latin typeface="Times New Roman" panose="02020603050405020304" pitchFamily="18" charset="0"/>
              </a:rPr>
              <a:t>được</a:t>
            </a:r>
            <a:r>
              <a:rPr lang="en-US" sz="2800">
                <a:solidFill>
                  <a:srgbClr val="0000FF"/>
                </a:solidFill>
                <a:latin typeface="Times New Roman" panose="02020603050405020304" pitchFamily="18" charset="0"/>
              </a:rPr>
              <a:t> giúp </a:t>
            </a:r>
            <a:r>
              <a:rPr lang="vi-VN" sz="2800">
                <a:solidFill>
                  <a:srgbClr val="0000FF"/>
                </a:solidFill>
                <a:latin typeface="Times New Roman" panose="02020603050405020304" pitchFamily="18" charset="0"/>
              </a:rPr>
              <a:t>đỡ</a:t>
            </a:r>
            <a:r>
              <a:rPr lang="en-US" sz="2800">
                <a:solidFill>
                  <a:srgbClr val="0000FF"/>
                </a:solidFill>
                <a:latin typeface="Times New Roman" panose="02020603050405020304" pitchFamily="18" charset="0"/>
              </a:rPr>
              <a:t> ông lão.</a:t>
            </a:r>
          </a:p>
        </p:txBody>
      </p:sp>
      <p:sp>
        <p:nvSpPr>
          <p:cNvPr id="13325" name="Text Box 12"/>
          <p:cNvSpPr txBox="1">
            <a:spLocks noChangeArrowheads="1"/>
          </p:cNvSpPr>
          <p:nvPr/>
        </p:nvSpPr>
        <p:spPr bwMode="auto">
          <a:xfrm>
            <a:off x="6019800" y="4267200"/>
            <a:ext cx="4648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800" b="1" u="sng">
                <a:solidFill>
                  <a:srgbClr val="0000FF"/>
                </a:solidFill>
                <a:latin typeface="Times New Roman" panose="02020603050405020304" pitchFamily="18" charset="0"/>
              </a:rPr>
              <a:t>Đoạn 3: </a:t>
            </a:r>
            <a:r>
              <a:rPr lang="en-US" sz="2800">
                <a:solidFill>
                  <a:srgbClr val="0000FF"/>
                </a:solidFill>
                <a:latin typeface="Times New Roman" panose="02020603050405020304" pitchFamily="18" charset="0"/>
              </a:rPr>
              <a:t>Sự </a:t>
            </a:r>
            <a:r>
              <a:rPr lang="vi-VN" sz="2800">
                <a:solidFill>
                  <a:srgbClr val="0000FF"/>
                </a:solidFill>
                <a:latin typeface="Times New Roman" panose="02020603050405020304" pitchFamily="18" charset="0"/>
              </a:rPr>
              <a:t>đồng</a:t>
            </a:r>
            <a:r>
              <a:rPr lang="en-US" sz="2800">
                <a:solidFill>
                  <a:srgbClr val="0000FF"/>
                </a:solidFill>
                <a:latin typeface="Times New Roman" panose="02020603050405020304" pitchFamily="18" charset="0"/>
              </a:rPr>
              <a:t> cảm của ông lão </a:t>
            </a:r>
            <a:r>
              <a:rPr lang="vi-VN" sz="2800">
                <a:solidFill>
                  <a:srgbClr val="0000FF"/>
                </a:solidFill>
                <a:latin typeface="Times New Roman" panose="02020603050405020304" pitchFamily="18" charset="0"/>
              </a:rPr>
              <a:t>ă</a:t>
            </a:r>
            <a:r>
              <a:rPr lang="en-US" sz="2800">
                <a:solidFill>
                  <a:srgbClr val="0000FF"/>
                </a:solidFill>
                <a:latin typeface="Times New Roman" panose="02020603050405020304" pitchFamily="18" charset="0"/>
              </a:rPr>
              <a:t>n xin và cậu bé.</a:t>
            </a:r>
          </a:p>
        </p:txBody>
      </p:sp>
      <p:sp>
        <p:nvSpPr>
          <p:cNvPr id="14" name="Content Placeholder 1"/>
          <p:cNvSpPr>
            <a:spLocks/>
          </p:cNvSpPr>
          <p:nvPr/>
        </p:nvSpPr>
        <p:spPr bwMode="auto">
          <a:xfrm>
            <a:off x="1524000" y="2057400"/>
            <a:ext cx="4267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buClr>
                <a:srgbClr val="000000"/>
              </a:buClr>
              <a:buNone/>
            </a:pP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Đôi môi tái nhợt, áo quần tả tơi thảm hại</a:t>
            </a:r>
            <a:r>
              <a:rPr lang="vi-VN" sz="28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a:lnSpc>
                <a:spcPct val="90000"/>
              </a:lnSpc>
              <a:buClr>
                <a:srgbClr val="000000"/>
              </a:buClr>
              <a:buNone/>
            </a:pPr>
            <a:r>
              <a:rPr lang="en-US" sz="2800" dirty="0" smtClean="0">
                <a:solidFill>
                  <a:srgbClr val="FF0000"/>
                </a:solidFill>
                <a:latin typeface="Times New Roman" pitchFamily="18" charset="0"/>
                <a:cs typeface="Times New Roman" pitchFamily="18" charset="0"/>
              </a:rPr>
              <a:t>Chao </a:t>
            </a:r>
            <a:r>
              <a:rPr lang="en-US" sz="2800" dirty="0" err="1">
                <a:solidFill>
                  <a:srgbClr val="FF0000"/>
                </a:solidFill>
                <a:latin typeface="Times New Roman" panose="02020603050405020304" pitchFamily="18" charset="0"/>
                <a:cs typeface="Times New Roman" panose="02020603050405020304" pitchFamily="18" charset="0"/>
              </a:rPr>
              <a:t>ôi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nghèo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gặm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xấu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a:p>
            <a:pPr eaLnBrk="1" hangingPunct="1">
              <a:lnSpc>
                <a:spcPct val="90000"/>
              </a:lnSpc>
              <a:buClr>
                <a:srgbClr val="000000"/>
              </a:buClr>
              <a:buFont typeface="Wingdings" panose="05000000000000000000" pitchFamily="2" charset="2"/>
              <a:buNone/>
            </a:pP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Cháu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ơi</a:t>
            </a:r>
            <a:r>
              <a:rPr lang="en-US" sz="2800" dirty="0">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cảm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hlinkClick r:id="rId2" action="ppaction://hlinksldjump"/>
            </a:endParaRPr>
          </a:p>
        </p:txBody>
      </p:sp>
    </p:spTree>
    <p:extLst>
      <p:ext uri="{BB962C8B-B14F-4D97-AF65-F5344CB8AC3E}">
        <p14:creationId xmlns:p14="http://schemas.microsoft.com/office/powerpoint/2010/main" val="202700489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5A7DC52-544F-477B-B033-3591A0312D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123" name="Text Box 4"/>
          <p:cNvSpPr txBox="1">
            <a:spLocks noChangeArrowheads="1"/>
          </p:cNvSpPr>
          <p:nvPr/>
        </p:nvSpPr>
        <p:spPr bwMode="auto">
          <a:xfrm>
            <a:off x="2492828" y="1120676"/>
            <a:ext cx="7391400" cy="2308324"/>
          </a:xfrm>
          <a:prstGeom prst="rect">
            <a:avLst/>
          </a:prstGeom>
          <a:solidFill>
            <a:srgbClr val="FFCCFF"/>
          </a:solidFill>
          <a:ln w="57150" cmpd="thickThin">
            <a:solidFill>
              <a:srgbClr val="FF00FF"/>
            </a:solidFill>
            <a:miter lim="800000"/>
            <a:headEnd/>
            <a:tailEnd/>
          </a:ln>
        </p:spPr>
        <p:txBody>
          <a:bodyPr wrap="square">
            <a:spAutoFit/>
          </a:bodyPr>
          <a:lstStyle/>
          <a:p>
            <a:r>
              <a:rPr lang="en-US" sz="3600" i="1" u="sng" dirty="0" err="1">
                <a:solidFill>
                  <a:srgbClr val="FF33CC"/>
                </a:solidFill>
                <a:latin typeface="Times New Roman" panose="02020603050405020304" pitchFamily="18" charset="0"/>
              </a:rPr>
              <a:t>Nội</a:t>
            </a:r>
            <a:r>
              <a:rPr lang="en-US" sz="3600" i="1" u="sng" dirty="0">
                <a:solidFill>
                  <a:srgbClr val="FF33CC"/>
                </a:solidFill>
                <a:latin typeface="Times New Roman" panose="02020603050405020304" pitchFamily="18" charset="0"/>
              </a:rPr>
              <a:t> dung</a:t>
            </a:r>
            <a:r>
              <a:rPr lang="en-US" sz="3600" u="sng" dirty="0">
                <a:solidFill>
                  <a:srgbClr val="FF33CC"/>
                </a:solidFill>
                <a:latin typeface="Times New Roman" panose="02020603050405020304" pitchFamily="18" charset="0"/>
              </a:rPr>
              <a:t>:</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Ca</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ngợi</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cậu</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bé</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có</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tấm</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lòng</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nhân</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hậu</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biết</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đồng</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cảm</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thương</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xót</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trước</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nỗi</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bất</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hạnh</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của</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ông</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lão</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ăn</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xin</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nghèo</a:t>
            </a:r>
            <a:r>
              <a:rPr lang="en-US" sz="3600" dirty="0">
                <a:solidFill>
                  <a:srgbClr val="0000FF"/>
                </a:solidFill>
                <a:latin typeface="Times New Roman" panose="02020603050405020304" pitchFamily="18" charset="0"/>
              </a:rPr>
              <a:t> </a:t>
            </a:r>
            <a:r>
              <a:rPr lang="en-US" sz="3600" dirty="0" err="1">
                <a:solidFill>
                  <a:srgbClr val="0000FF"/>
                </a:solidFill>
                <a:latin typeface="Times New Roman" panose="02020603050405020304" pitchFamily="18" charset="0"/>
              </a:rPr>
              <a:t>khổ</a:t>
            </a:r>
            <a:r>
              <a:rPr lang="en-US" sz="3600" dirty="0">
                <a:solidFill>
                  <a:srgbClr val="0000FF"/>
                </a:solidFill>
                <a:latin typeface="Times New Roman" panose="02020603050405020304" pitchFamily="18" charset="0"/>
              </a:rPr>
              <a:t>.</a:t>
            </a:r>
            <a:r>
              <a:rPr lang="en-US" sz="3600" dirty="0">
                <a:solidFill>
                  <a:srgbClr val="0000FF"/>
                </a:solidFill>
              </a:rPr>
              <a:t> </a:t>
            </a:r>
          </a:p>
        </p:txBody>
      </p:sp>
    </p:spTree>
    <p:extLst>
      <p:ext uri="{BB962C8B-B14F-4D97-AF65-F5344CB8AC3E}">
        <p14:creationId xmlns:p14="http://schemas.microsoft.com/office/powerpoint/2010/main" val="161098069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552" y="4442293"/>
            <a:ext cx="4787895" cy="2452009"/>
          </a:xfrm>
          <a:prstGeom prst="rect">
            <a:avLst/>
          </a:prstGeom>
        </p:spPr>
      </p:pic>
      <p:pic>
        <p:nvPicPr>
          <p:cNvPr id="20" name="Picture 11"/>
          <p:cNvPicPr>
            <a:picLocks noChangeAspect="1"/>
          </p:cNvPicPr>
          <p:nvPr/>
        </p:nvPicPr>
        <p:blipFill>
          <a:blip r:embed="rId8"/>
          <a:srcRect/>
          <a:stretch>
            <a:fillRect/>
          </a:stretch>
        </p:blipFill>
        <p:spPr>
          <a:xfrm rot="19072909">
            <a:off x="11455944" y="5390313"/>
            <a:ext cx="1074313" cy="1138589"/>
          </a:xfrm>
          <a:prstGeom prst="rect">
            <a:avLst/>
          </a:prstGeom>
        </p:spPr>
      </p:pic>
      <p:pic>
        <p:nvPicPr>
          <p:cNvPr id="22" name="图片 5" descr="图片包含 蛋糕, 室内, 绿色&#10;&#10;已生成高可信度的说明">
            <a:extLst>
              <a:ext uri="{FF2B5EF4-FFF2-40B4-BE49-F238E27FC236}">
                <a16:creationId xmlns="" xmlns:a16="http://schemas.microsoft.com/office/drawing/2014/main" id="{CFD9A3D4-965C-4AA0-A594-6A835CC2580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364031" y="5053649"/>
            <a:ext cx="1856508" cy="1992454"/>
          </a:xfrm>
          <a:prstGeom prst="rect">
            <a:avLst/>
          </a:prstGeom>
        </p:spPr>
      </p:pic>
      <p:pic>
        <p:nvPicPr>
          <p:cNvPr id="5" name="Picture 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537688" y="5618418"/>
            <a:ext cx="1023903" cy="1259814"/>
          </a:xfrm>
          <a:prstGeom prst="rect">
            <a:avLst/>
          </a:prstGeom>
        </p:spPr>
      </p:pic>
      <p:pic>
        <p:nvPicPr>
          <p:cNvPr id="6" name="Picture 6"/>
          <p:cNvPicPr>
            <a:picLocks noChangeAspect="1"/>
          </p:cNvPicPr>
          <p:nvPr/>
        </p:nvPicPr>
        <p:blipFill>
          <a:blip r:embed="rId12"/>
          <a:srcRect/>
          <a:stretch>
            <a:fillRect/>
          </a:stretch>
        </p:blipFill>
        <p:spPr>
          <a:xfrm rot="-2380487">
            <a:off x="2298325" y="5841888"/>
            <a:ext cx="383187" cy="871704"/>
          </a:xfrm>
          <a:prstGeom prst="rect">
            <a:avLst/>
          </a:prstGeom>
        </p:spPr>
      </p:pic>
      <p:pic>
        <p:nvPicPr>
          <p:cNvPr id="7" name="Picture 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3245268" y="6093714"/>
            <a:ext cx="274255" cy="552527"/>
          </a:xfrm>
          <a:prstGeom prst="rect">
            <a:avLst/>
          </a:prstGeom>
        </p:spPr>
      </p:pic>
      <p:pic>
        <p:nvPicPr>
          <p:cNvPr id="10" name="Picture 10"/>
          <p:cNvPicPr>
            <a:picLocks noChangeAspect="1"/>
          </p:cNvPicPr>
          <p:nvPr/>
        </p:nvPicPr>
        <p:blipFill>
          <a:blip r:embed="rId15"/>
          <a:srcRect/>
          <a:stretch>
            <a:fillRect/>
          </a:stretch>
        </p:blipFill>
        <p:spPr>
          <a:xfrm>
            <a:off x="5288234" y="81908"/>
            <a:ext cx="1252113" cy="1094034"/>
          </a:xfrm>
          <a:prstGeom prst="rect">
            <a:avLst/>
          </a:prstGeom>
          <a:effectLst>
            <a:outerShdw blurRad="50800" dist="50800" dir="5400000" algn="ctr" rotWithShape="0">
              <a:srgbClr val="92D050"/>
            </a:outerShdw>
          </a:effectLst>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567223" y="5386426"/>
            <a:ext cx="860369" cy="1471807"/>
          </a:xfrm>
          <a:prstGeom prst="rect">
            <a:avLst/>
          </a:prstGeom>
        </p:spPr>
      </p:pic>
      <p:pic>
        <p:nvPicPr>
          <p:cNvPr id="13" name="Picture 13"/>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9437072" y="-25779"/>
            <a:ext cx="2799861" cy="1175942"/>
          </a:xfrm>
          <a:prstGeom prst="rect">
            <a:avLst/>
          </a:prstGeom>
        </p:spPr>
      </p:pic>
      <p:pic>
        <p:nvPicPr>
          <p:cNvPr id="14" name="PA_图片 3">
            <a:extLst>
              <a:ext uri="{FF2B5EF4-FFF2-40B4-BE49-F238E27FC236}">
                <a16:creationId xmlns="" xmlns:a16="http://schemas.microsoft.com/office/drawing/2014/main" id="{7517A938-F323-49E9-A14B-938518F72785}"/>
              </a:ext>
            </a:extLst>
          </p:cNvPr>
          <p:cNvPicPr>
            <a:picLocks noChangeAspect="1"/>
          </p:cNvPicPr>
          <p:nvPr>
            <p:custDataLst>
              <p:tags r:id="rId1"/>
            </p:custDataLst>
          </p:nvPr>
        </p:nvPicPr>
        <p:blipFill>
          <a:blip r:embed="rId20"/>
          <a:stretch>
            <a:fillRect/>
          </a:stretch>
        </p:blipFill>
        <p:spPr>
          <a:xfrm>
            <a:off x="1410663" y="80296"/>
            <a:ext cx="9396076" cy="4774701"/>
          </a:xfrm>
          <a:prstGeom prst="rect">
            <a:avLst/>
          </a:prstGeom>
        </p:spPr>
      </p:pic>
      <p:sp>
        <p:nvSpPr>
          <p:cNvPr id="15" name="PA_文本框 9">
            <a:extLst>
              <a:ext uri="{FF2B5EF4-FFF2-40B4-BE49-F238E27FC236}">
                <a16:creationId xmlns="" xmlns:a16="http://schemas.microsoft.com/office/drawing/2014/main" id="{A77DE055-20FC-46C4-BA35-162A84AC7BBF}"/>
              </a:ext>
            </a:extLst>
          </p:cNvPr>
          <p:cNvSpPr txBox="1"/>
          <p:nvPr>
            <p:custDataLst>
              <p:tags r:id="rId2"/>
            </p:custDataLst>
          </p:nvPr>
        </p:nvSpPr>
        <p:spPr>
          <a:xfrm>
            <a:off x="2660108" y="2455508"/>
            <a:ext cx="6636327" cy="1323439"/>
          </a:xfrm>
          <a:prstGeom prst="rect">
            <a:avLst/>
          </a:prstGeom>
          <a:noFill/>
        </p:spPr>
        <p:txBody>
          <a:bodyPr wrap="square" rtlCol="0">
            <a:spAutoFit/>
          </a:bodyPr>
          <a:lstStyle/>
          <a:p>
            <a:pPr algn="ctr">
              <a:defRPr/>
            </a:pPr>
            <a:r>
              <a:rPr lang="en-US" altLang="zh-CN" sz="8000" b="1" kern="0" dirty="0" smtClean="0">
                <a:solidFill>
                  <a:srgbClr val="FF0000"/>
                </a:solidFill>
                <a:latin typeface="Times New Roman" pitchFamily="18" charset="0"/>
                <a:cs typeface="Times New Roman" pitchFamily="18" charset="0"/>
                <a:sym typeface="+mn-lt"/>
              </a:rPr>
              <a:t>KHỞI ĐỘNG</a:t>
            </a:r>
            <a:endParaRPr lang="zh-CN" altLang="en-US" sz="8000" b="1" kern="0" dirty="0">
              <a:solidFill>
                <a:srgbClr val="FF0000"/>
              </a:solidFill>
              <a:latin typeface="Times New Roman" pitchFamily="18" charset="0"/>
              <a:cs typeface="Times New Roman" pitchFamily="18" charset="0"/>
              <a:sym typeface="+mn-lt"/>
            </a:endParaRPr>
          </a:p>
        </p:txBody>
      </p:sp>
      <p:sp>
        <p:nvSpPr>
          <p:cNvPr id="3" name="Rectangle 2"/>
          <p:cNvSpPr/>
          <p:nvPr/>
        </p:nvSpPr>
        <p:spPr>
          <a:xfrm>
            <a:off x="6003786" y="2967335"/>
            <a:ext cx="184731" cy="923330"/>
          </a:xfrm>
          <a:prstGeom prst="rect">
            <a:avLst/>
          </a:prstGeom>
          <a:noFill/>
        </p:spPr>
        <p:txBody>
          <a:bodyPr wrap="none" lIns="91440" tIns="45720" rIns="91440" bIns="45720">
            <a:spAutoFit/>
          </a:bodyPr>
          <a:lstStyle/>
          <a:p>
            <a:pPr algn="ctr" defTabSz="914218"/>
            <a:endParaRPr lang="en-US" sz="5400" b="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pic>
        <p:nvPicPr>
          <p:cNvPr id="18" name="Picture 13"/>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6169" y="-40806"/>
            <a:ext cx="2799861" cy="1175942"/>
          </a:xfrm>
          <a:prstGeom prst="rect">
            <a:avLst/>
          </a:prstGeom>
        </p:spPr>
      </p:pic>
    </p:spTree>
    <p:extLst>
      <p:ext uri="{BB962C8B-B14F-4D97-AF65-F5344CB8AC3E}">
        <p14:creationId xmlns:p14="http://schemas.microsoft.com/office/powerpoint/2010/main" val="382870563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4876801" y="763588"/>
            <a:ext cx="2759075" cy="519112"/>
          </a:xfrm>
          <a:prstGeom prst="rect">
            <a:avLst/>
          </a:prstGeom>
          <a:noFill/>
          <a:ln w="9525">
            <a:noFill/>
            <a:miter lim="800000"/>
            <a:headEnd/>
            <a:tailEnd/>
          </a:ln>
          <a:effectLst/>
        </p:spPr>
        <p:txBody>
          <a:bodyPr wrap="none">
            <a:spAutoFit/>
          </a:bodyPr>
          <a:lstStyle/>
          <a:p>
            <a:pPr eaLnBrk="1" hangingPunct="1">
              <a:defRPr/>
            </a:pPr>
            <a:r>
              <a:rPr lang="en-US" sz="2800" b="1">
                <a:solidFill>
                  <a:srgbClr val="E5100B"/>
                </a:solidFill>
                <a:effectLst>
                  <a:outerShdw blurRad="38100" dist="38100" dir="2700000" algn="tl">
                    <a:srgbClr val="C0C0C0"/>
                  </a:outerShdw>
                </a:effectLst>
              </a:rPr>
              <a:t>NGƯỜI ĂN XIN</a:t>
            </a:r>
          </a:p>
        </p:txBody>
      </p:sp>
      <p:sp>
        <p:nvSpPr>
          <p:cNvPr id="16390" name="Rectangle 6"/>
          <p:cNvSpPr>
            <a:spLocks noChangeArrowheads="1"/>
          </p:cNvSpPr>
          <p:nvPr/>
        </p:nvSpPr>
        <p:spPr bwMode="auto">
          <a:xfrm>
            <a:off x="6858000" y="1147764"/>
            <a:ext cx="2842060" cy="461665"/>
          </a:xfrm>
          <a:prstGeom prst="rect">
            <a:avLst/>
          </a:prstGeom>
          <a:noFill/>
          <a:ln w="9525">
            <a:noFill/>
            <a:miter lim="800000"/>
            <a:headEnd/>
            <a:tailEnd/>
          </a:ln>
          <a:effectLst/>
        </p:spPr>
        <p:txBody>
          <a:bodyPr wrap="none">
            <a:spAutoFit/>
          </a:bodyPr>
          <a:lstStyle/>
          <a:p>
            <a:pPr eaLnBrk="1" hangingPunct="1">
              <a:defRPr/>
            </a:pPr>
            <a:r>
              <a:rPr lang="en-US" sz="2400"/>
              <a:t> </a:t>
            </a:r>
            <a:r>
              <a:rPr lang="en-US" sz="2400" b="1">
                <a:solidFill>
                  <a:srgbClr val="E5100B"/>
                </a:solidFill>
                <a:effectLst>
                  <a:outerShdw blurRad="38100" dist="38100" dir="2700000" algn="tl">
                    <a:srgbClr val="C0C0C0"/>
                  </a:outerShdw>
                </a:effectLst>
              </a:rPr>
              <a:t>(Tuốc- ghê- nhép)</a:t>
            </a:r>
          </a:p>
        </p:txBody>
      </p:sp>
      <p:grpSp>
        <p:nvGrpSpPr>
          <p:cNvPr id="2" name="Group 7"/>
          <p:cNvGrpSpPr>
            <a:grpSpLocks/>
          </p:cNvGrpSpPr>
          <p:nvPr/>
        </p:nvGrpSpPr>
        <p:grpSpPr bwMode="auto">
          <a:xfrm>
            <a:off x="2743200" y="2209800"/>
            <a:ext cx="6781800" cy="2133600"/>
            <a:chOff x="672" y="1728"/>
            <a:chExt cx="4272" cy="1344"/>
          </a:xfrm>
        </p:grpSpPr>
        <p:sp>
          <p:nvSpPr>
            <p:cNvPr id="14343" name="AutoShape 8"/>
            <p:cNvSpPr>
              <a:spLocks noChangeArrowheads="1"/>
            </p:cNvSpPr>
            <p:nvPr/>
          </p:nvSpPr>
          <p:spPr bwMode="auto">
            <a:xfrm>
              <a:off x="672" y="1728"/>
              <a:ext cx="4272" cy="1344"/>
            </a:xfrm>
            <a:prstGeom prst="cloudCallout">
              <a:avLst>
                <a:gd name="adj1" fmla="val -54704"/>
                <a:gd name="adj2" fmla="val 73213"/>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vi-VN" sz="2800">
                <a:latin typeface="Times New Roman" panose="02020603050405020304" pitchFamily="18" charset="0"/>
              </a:endParaRPr>
            </a:p>
          </p:txBody>
        </p:sp>
        <p:sp>
          <p:nvSpPr>
            <p:cNvPr id="14344" name="WordArt 9"/>
            <p:cNvSpPr>
              <a:spLocks noChangeArrowheads="1" noChangeShapeType="1" noTextEdit="1"/>
            </p:cNvSpPr>
            <p:nvPr/>
          </p:nvSpPr>
          <p:spPr bwMode="auto">
            <a:xfrm>
              <a:off x="1764" y="1785"/>
              <a:ext cx="2016" cy="960"/>
            </a:xfrm>
            <a:prstGeom prst="rect">
              <a:avLst/>
            </a:prstGeom>
          </p:spPr>
          <p:txBody>
            <a:bodyPr wrap="none" fromWordArt="1">
              <a:prstTxWarp prst="textWave1">
                <a:avLst>
                  <a:gd name="adj1" fmla="val 13005"/>
                  <a:gd name="adj2" fmla="val 0"/>
                </a:avLst>
              </a:prstTxWarp>
            </a:bodyPr>
            <a:lstStyle/>
            <a:p>
              <a:pPr algn="ctr"/>
              <a:r>
                <a:rPr lang="en-US" sz="3600" kern="10">
                  <a:ln w="9525">
                    <a:solidFill>
                      <a:srgbClr val="FF0066"/>
                    </a:solidFill>
                    <a:round/>
                    <a:headEnd/>
                    <a:tailEnd/>
                  </a:ln>
                  <a:solidFill>
                    <a:srgbClr val="FF00FF"/>
                  </a:solidFill>
                  <a:effectLst>
                    <a:outerShdw dist="53882" dir="2700000" algn="ctr" rotWithShape="0">
                      <a:srgbClr val="C0C0C0">
                        <a:alpha val="79999"/>
                      </a:srgbClr>
                    </a:outerShdw>
                  </a:effectLst>
                  <a:cs typeface="Times New Roman" panose="02020603050405020304" pitchFamily="18" charset="0"/>
                </a:rPr>
                <a:t>LUYỆN ĐỌC DIỄN CẢM</a:t>
              </a:r>
            </a:p>
          </p:txBody>
        </p:sp>
      </p:grpSp>
      <p:sp>
        <p:nvSpPr>
          <p:cNvPr id="14341" name="WordArt 10"/>
          <p:cNvSpPr>
            <a:spLocks noChangeArrowheads="1" noChangeShapeType="1" noTextEdit="1"/>
          </p:cNvSpPr>
          <p:nvPr/>
        </p:nvSpPr>
        <p:spPr bwMode="auto">
          <a:xfrm>
            <a:off x="3352800" y="152400"/>
            <a:ext cx="56388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0"/>
              </a:avLst>
            </a:prstTxWarp>
          </a:bodyPr>
          <a:lstStyle/>
          <a:p>
            <a:pPr algn="ctr"/>
            <a:r>
              <a:rPr lang="vi-VN" sz="2400" b="1" kern="10">
                <a:solidFill>
                  <a:srgbClr val="0000FF"/>
                </a:solidFill>
                <a:cs typeface="Times New Roman" panose="02020603050405020304" pitchFamily="18" charset="0"/>
              </a:rPr>
              <a:t>Thứ tư ngày 21 tháng 9 năm 2022</a:t>
            </a:r>
            <a:endParaRPr lang="en-US" sz="2400" b="1" kern="10">
              <a:solidFill>
                <a:srgbClr val="0000FF"/>
              </a:solidFill>
              <a:cs typeface="Times New Roman" panose="02020603050405020304" pitchFamily="18" charset="0"/>
            </a:endParaRPr>
          </a:p>
        </p:txBody>
      </p:sp>
      <p:sp>
        <p:nvSpPr>
          <p:cNvPr id="14342" name="WordArt 11"/>
          <p:cNvSpPr>
            <a:spLocks noChangeArrowheads="1" noChangeShapeType="1" noTextEdit="1"/>
          </p:cNvSpPr>
          <p:nvPr/>
        </p:nvSpPr>
        <p:spPr bwMode="auto">
          <a:xfrm>
            <a:off x="1981201" y="838200"/>
            <a:ext cx="1285875" cy="400050"/>
          </a:xfrm>
          <a:prstGeom prst="rect">
            <a:avLst/>
          </a:prstGeom>
        </p:spPr>
        <p:txBody>
          <a:bodyPr wrap="none" fromWordArt="1">
            <a:prstTxWarp prst="textPlain">
              <a:avLst>
                <a:gd name="adj" fmla="val 50000"/>
              </a:avLst>
            </a:prstTxWarp>
          </a:bodyPr>
          <a:lstStyle/>
          <a:p>
            <a:pPr algn="ctr"/>
            <a:r>
              <a:rPr lang="en-US" sz="2800" kern="10">
                <a:ln w="12700">
                  <a:solidFill>
                    <a:srgbClr val="0000FF"/>
                  </a:solidFill>
                  <a:round/>
                  <a:headEnd/>
                  <a:tailEnd/>
                </a:ln>
                <a:solidFill>
                  <a:srgbClr val="0000FF"/>
                </a:solidFill>
                <a:effectLst>
                  <a:outerShdw dist="35921" dir="2700000" sy="50000" kx="2115830" algn="bl" rotWithShape="0">
                    <a:srgbClr val="C0C0C0">
                      <a:alpha val="79999"/>
                    </a:srgbClr>
                  </a:outerShdw>
                </a:effectLst>
                <a:cs typeface="Times New Roman" panose="02020603050405020304" pitchFamily="18" charset="0"/>
              </a:rPr>
              <a:t>Tập đọc</a:t>
            </a:r>
          </a:p>
        </p:txBody>
      </p:sp>
    </p:spTree>
    <p:extLst>
      <p:ext uri="{BB962C8B-B14F-4D97-AF65-F5344CB8AC3E}">
        <p14:creationId xmlns:p14="http://schemas.microsoft.com/office/powerpoint/2010/main" val="37592148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from="(-#ppt_w/2)" to="(#ppt_x)" calcmode="lin" valueType="num">
                                      <p:cBhvr>
                                        <p:cTn id="7" dur="3000" fill="hold">
                                          <p:stCondLst>
                                            <p:cond delay="0"/>
                                          </p:stCondLst>
                                        </p:cTn>
                                        <p:tgtEl>
                                          <p:spTgt spid="2"/>
                                        </p:tgtEl>
                                        <p:attrNameLst>
                                          <p:attrName>ppt_x</p:attrName>
                                        </p:attrNameLst>
                                      </p:cBhvr>
                                    </p:anim>
                                    <p:anim from="0" to="-1.0" calcmode="lin" valueType="num">
                                      <p:cBhvr>
                                        <p:cTn id="8" dur="1000" decel="50000" autoRev="1" fill="hold">
                                          <p:stCondLst>
                                            <p:cond delay="3000"/>
                                          </p:stCondLst>
                                        </p:cTn>
                                        <p:tgtEl>
                                          <p:spTgt spid="2"/>
                                        </p:tgtEl>
                                        <p:attrNameLst>
                                          <p:attrName>xshear</p:attrName>
                                        </p:attrNameLst>
                                      </p:cBhvr>
                                    </p:anim>
                                    <p:animScale>
                                      <p:cBhvr>
                                        <p:cTn id="9" dur="1000" decel="100000" autoRev="1" fill="hold">
                                          <p:stCondLst>
                                            <p:cond delay="3000"/>
                                          </p:stCondLst>
                                        </p:cTn>
                                        <p:tgtEl>
                                          <p:spTgt spid="2"/>
                                        </p:tgtEl>
                                      </p:cBhvr>
                                      <p:from x="100000" y="100000"/>
                                      <p:to x="80000" y="100000"/>
                                    </p:animScale>
                                    <p:anim by="(#ppt_h/3+#ppt_w*0.1)" calcmode="lin" valueType="num">
                                      <p:cBhvr additive="sum">
                                        <p:cTn id="10" dur="1000" decel="100000" autoRev="1" fill="hold">
                                          <p:stCondLst>
                                            <p:cond delay="30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ChangeArrowheads="1"/>
          </p:cNvSpPr>
          <p:nvPr/>
        </p:nvSpPr>
        <p:spPr bwMode="auto">
          <a:xfrm>
            <a:off x="4876801" y="763588"/>
            <a:ext cx="2759075" cy="519112"/>
          </a:xfrm>
          <a:prstGeom prst="rect">
            <a:avLst/>
          </a:prstGeom>
          <a:noFill/>
          <a:ln w="9525">
            <a:noFill/>
            <a:miter lim="800000"/>
            <a:headEnd/>
            <a:tailEnd/>
          </a:ln>
          <a:effectLst/>
        </p:spPr>
        <p:txBody>
          <a:bodyPr wrap="none">
            <a:spAutoFit/>
          </a:bodyPr>
          <a:lstStyle/>
          <a:p>
            <a:pPr eaLnBrk="1" hangingPunct="1">
              <a:defRPr/>
            </a:pPr>
            <a:r>
              <a:rPr lang="en-US" sz="2800" b="1">
                <a:solidFill>
                  <a:srgbClr val="E5100B"/>
                </a:solidFill>
                <a:effectLst>
                  <a:outerShdw blurRad="38100" dist="38100" dir="2700000" algn="tl">
                    <a:srgbClr val="C0C0C0"/>
                  </a:outerShdw>
                </a:effectLst>
              </a:rPr>
              <a:t>NGƯỜI ĂN XIN</a:t>
            </a:r>
          </a:p>
        </p:txBody>
      </p:sp>
      <p:sp>
        <p:nvSpPr>
          <p:cNvPr id="17413" name="Rectangle 5"/>
          <p:cNvSpPr>
            <a:spLocks noChangeArrowheads="1"/>
          </p:cNvSpPr>
          <p:nvPr/>
        </p:nvSpPr>
        <p:spPr bwMode="auto">
          <a:xfrm>
            <a:off x="6858000" y="1147764"/>
            <a:ext cx="2842060" cy="461665"/>
          </a:xfrm>
          <a:prstGeom prst="rect">
            <a:avLst/>
          </a:prstGeom>
          <a:noFill/>
          <a:ln w="9525">
            <a:noFill/>
            <a:miter lim="800000"/>
            <a:headEnd/>
            <a:tailEnd/>
          </a:ln>
          <a:effectLst/>
        </p:spPr>
        <p:txBody>
          <a:bodyPr wrap="none">
            <a:spAutoFit/>
          </a:bodyPr>
          <a:lstStyle/>
          <a:p>
            <a:pPr eaLnBrk="1" hangingPunct="1">
              <a:defRPr/>
            </a:pPr>
            <a:r>
              <a:rPr lang="en-US" sz="2400"/>
              <a:t> </a:t>
            </a:r>
            <a:r>
              <a:rPr lang="en-US" sz="2400" b="1">
                <a:solidFill>
                  <a:srgbClr val="E5100B"/>
                </a:solidFill>
                <a:effectLst>
                  <a:outerShdw blurRad="38100" dist="38100" dir="2700000" algn="tl">
                    <a:srgbClr val="C0C0C0"/>
                  </a:outerShdw>
                </a:effectLst>
              </a:rPr>
              <a:t>(Tuốc- ghê- nhép)</a:t>
            </a:r>
          </a:p>
        </p:txBody>
      </p:sp>
      <p:sp>
        <p:nvSpPr>
          <p:cNvPr id="15365" name="WordArt 7"/>
          <p:cNvSpPr>
            <a:spLocks noChangeArrowheads="1" noChangeShapeType="1" noTextEdit="1"/>
          </p:cNvSpPr>
          <p:nvPr/>
        </p:nvSpPr>
        <p:spPr bwMode="auto">
          <a:xfrm>
            <a:off x="3352800" y="152400"/>
            <a:ext cx="56388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0"/>
              </a:avLst>
            </a:prstTxWarp>
          </a:bodyPr>
          <a:lstStyle/>
          <a:p>
            <a:pPr algn="ctr"/>
            <a:r>
              <a:rPr lang="vi-VN" sz="2400" b="1" kern="10">
                <a:solidFill>
                  <a:srgbClr val="0000FF"/>
                </a:solidFill>
                <a:cs typeface="Times New Roman" panose="02020603050405020304" pitchFamily="18" charset="0"/>
              </a:rPr>
              <a:t>Thứ tư ngày 21 tháng 9 năm 2022</a:t>
            </a:r>
            <a:endParaRPr lang="en-US" sz="2400" b="1" kern="10">
              <a:solidFill>
                <a:srgbClr val="0000FF"/>
              </a:solidFill>
              <a:cs typeface="Times New Roman" panose="02020603050405020304" pitchFamily="18" charset="0"/>
            </a:endParaRPr>
          </a:p>
        </p:txBody>
      </p:sp>
      <p:sp>
        <p:nvSpPr>
          <p:cNvPr id="15374" name="WordArt 22"/>
          <p:cNvSpPr>
            <a:spLocks noChangeArrowheads="1" noChangeShapeType="1" noTextEdit="1"/>
          </p:cNvSpPr>
          <p:nvPr/>
        </p:nvSpPr>
        <p:spPr bwMode="auto">
          <a:xfrm>
            <a:off x="1981201" y="838200"/>
            <a:ext cx="1285875" cy="400050"/>
          </a:xfrm>
          <a:prstGeom prst="rect">
            <a:avLst/>
          </a:prstGeom>
        </p:spPr>
        <p:txBody>
          <a:bodyPr wrap="none" fromWordArt="1">
            <a:prstTxWarp prst="textPlain">
              <a:avLst>
                <a:gd name="adj" fmla="val 50000"/>
              </a:avLst>
            </a:prstTxWarp>
          </a:bodyPr>
          <a:lstStyle/>
          <a:p>
            <a:pPr algn="ctr"/>
            <a:r>
              <a:rPr lang="en-US" sz="2800" kern="10">
                <a:ln w="12700">
                  <a:solidFill>
                    <a:srgbClr val="0000FF"/>
                  </a:solidFill>
                  <a:round/>
                  <a:headEnd/>
                  <a:tailEnd/>
                </a:ln>
                <a:solidFill>
                  <a:srgbClr val="0000FF"/>
                </a:solidFill>
                <a:effectLst>
                  <a:outerShdw dist="35921" dir="2700000" sy="50000" kx="2115830" algn="bl" rotWithShape="0">
                    <a:srgbClr val="C0C0C0">
                      <a:alpha val="79999"/>
                    </a:srgbClr>
                  </a:outerShdw>
                </a:effectLst>
                <a:cs typeface="Times New Roman" panose="02020603050405020304" pitchFamily="18" charset="0"/>
              </a:rPr>
              <a:t>Tập đọc</a:t>
            </a:r>
          </a:p>
        </p:txBody>
      </p:sp>
      <p:sp>
        <p:nvSpPr>
          <p:cNvPr id="2" name="TextBox 1"/>
          <p:cNvSpPr txBox="1"/>
          <p:nvPr/>
        </p:nvSpPr>
        <p:spPr>
          <a:xfrm>
            <a:off x="522514" y="1752600"/>
            <a:ext cx="11241995" cy="4801314"/>
          </a:xfrm>
          <a:prstGeom prst="rect">
            <a:avLst/>
          </a:prstGeom>
          <a:noFill/>
        </p:spPr>
        <p:txBody>
          <a:bodyPr wrap="square" rtlCol="0">
            <a:spAutoFit/>
          </a:bodyPr>
          <a:lstStyle/>
          <a:p>
            <a:pPr>
              <a:spcBef>
                <a:spcPct val="0"/>
              </a:spcBef>
            </a:pPr>
            <a:r>
              <a:rPr lang="en-US" sz="3400" dirty="0" smtClean="0">
                <a:latin typeface="Times New Roman" panose="02020603050405020304" pitchFamily="18" charset="0"/>
              </a:rPr>
              <a:t>  </a:t>
            </a:r>
            <a:r>
              <a:rPr lang="en-US" sz="3400" dirty="0" err="1" smtClean="0">
                <a:latin typeface="Times New Roman" panose="02020603050405020304" pitchFamily="18" charset="0"/>
              </a:rPr>
              <a:t>Tôi</a:t>
            </a:r>
            <a:r>
              <a:rPr lang="en-US" sz="3400" dirty="0" smtClean="0">
                <a:latin typeface="Times New Roman" panose="02020603050405020304" pitchFamily="18" charset="0"/>
              </a:rPr>
              <a:t> </a:t>
            </a:r>
            <a:r>
              <a:rPr lang="en-US" sz="3400" dirty="0" err="1">
                <a:latin typeface="Times New Roman" panose="02020603050405020304" pitchFamily="18" charset="0"/>
              </a:rPr>
              <a:t>chẳng</a:t>
            </a:r>
            <a:r>
              <a:rPr lang="en-US" sz="3400" dirty="0">
                <a:latin typeface="Times New Roman" panose="02020603050405020304" pitchFamily="18" charset="0"/>
              </a:rPr>
              <a:t> </a:t>
            </a:r>
            <a:r>
              <a:rPr lang="en-US" sz="3400" dirty="0" err="1">
                <a:latin typeface="Times New Roman" panose="02020603050405020304" pitchFamily="18" charset="0"/>
              </a:rPr>
              <a:t>biết</a:t>
            </a:r>
            <a:r>
              <a:rPr lang="en-US" sz="3400" dirty="0">
                <a:latin typeface="Times New Roman" panose="02020603050405020304" pitchFamily="18" charset="0"/>
              </a:rPr>
              <a:t> </a:t>
            </a:r>
            <a:r>
              <a:rPr lang="en-US" sz="3400" dirty="0" err="1">
                <a:latin typeface="Times New Roman" panose="02020603050405020304" pitchFamily="18" charset="0"/>
              </a:rPr>
              <a:t>làm</a:t>
            </a:r>
            <a:r>
              <a:rPr lang="en-US" sz="3400" dirty="0">
                <a:latin typeface="Times New Roman" panose="02020603050405020304" pitchFamily="18" charset="0"/>
              </a:rPr>
              <a:t> </a:t>
            </a:r>
            <a:r>
              <a:rPr lang="en-US" sz="3400" dirty="0" err="1">
                <a:latin typeface="Times New Roman" panose="02020603050405020304" pitchFamily="18" charset="0"/>
              </a:rPr>
              <a:t>thế</a:t>
            </a:r>
            <a:r>
              <a:rPr lang="en-US" sz="3400" dirty="0">
                <a:latin typeface="Times New Roman" panose="02020603050405020304" pitchFamily="18" charset="0"/>
              </a:rPr>
              <a:t> </a:t>
            </a:r>
            <a:r>
              <a:rPr lang="en-US" sz="3400" dirty="0" err="1">
                <a:latin typeface="Times New Roman" panose="02020603050405020304" pitchFamily="18" charset="0"/>
              </a:rPr>
              <a:t>nào</a:t>
            </a:r>
            <a:r>
              <a:rPr lang="en-US" sz="3400" dirty="0">
                <a:latin typeface="Times New Roman" panose="02020603050405020304" pitchFamily="18" charset="0"/>
              </a:rPr>
              <a:t>. </a:t>
            </a:r>
            <a:r>
              <a:rPr lang="en-US" sz="3400" dirty="0" err="1">
                <a:latin typeface="Times New Roman" panose="02020603050405020304" pitchFamily="18" charset="0"/>
              </a:rPr>
              <a:t>Tôi</a:t>
            </a:r>
            <a:r>
              <a:rPr lang="en-US" sz="3400" dirty="0">
                <a:latin typeface="Times New Roman" panose="02020603050405020304" pitchFamily="18" charset="0"/>
              </a:rPr>
              <a:t> </a:t>
            </a:r>
            <a:r>
              <a:rPr lang="en-US" sz="3400" dirty="0" err="1">
                <a:solidFill>
                  <a:srgbClr val="FF0000"/>
                </a:solidFill>
                <a:latin typeface="Times New Roman" panose="02020603050405020304" pitchFamily="18" charset="0"/>
              </a:rPr>
              <a:t>nắm</a:t>
            </a:r>
            <a:r>
              <a:rPr lang="en-US" sz="3400" dirty="0">
                <a:solidFill>
                  <a:srgbClr val="FF0000"/>
                </a:solidFill>
                <a:latin typeface="Times New Roman" panose="02020603050405020304" pitchFamily="18" charset="0"/>
              </a:rPr>
              <a:t> </a:t>
            </a:r>
            <a:r>
              <a:rPr lang="en-US" sz="3400" dirty="0" err="1">
                <a:solidFill>
                  <a:srgbClr val="FF0000"/>
                </a:solidFill>
                <a:latin typeface="Times New Roman" panose="02020603050405020304" pitchFamily="18" charset="0"/>
              </a:rPr>
              <a:t>chặt</a:t>
            </a:r>
            <a:r>
              <a:rPr lang="en-US" sz="3400" dirty="0">
                <a:solidFill>
                  <a:srgbClr val="FF0000"/>
                </a:solidFill>
                <a:latin typeface="Times New Roman" panose="02020603050405020304" pitchFamily="18" charset="0"/>
              </a:rPr>
              <a:t> </a:t>
            </a:r>
            <a:r>
              <a:rPr lang="en-US" sz="3400" dirty="0" err="1">
                <a:latin typeface="Times New Roman" panose="02020603050405020304" pitchFamily="18" charset="0"/>
              </a:rPr>
              <a:t>lấy</a:t>
            </a:r>
            <a:r>
              <a:rPr lang="en-US" sz="3400" dirty="0">
                <a:latin typeface="Times New Roman" panose="02020603050405020304" pitchFamily="18" charset="0"/>
              </a:rPr>
              <a:t> </a:t>
            </a:r>
            <a:r>
              <a:rPr lang="en-US" sz="3400" dirty="0" err="1">
                <a:latin typeface="Times New Roman" panose="02020603050405020304" pitchFamily="18" charset="0"/>
              </a:rPr>
              <a:t>bàn</a:t>
            </a:r>
            <a:r>
              <a:rPr lang="en-US" sz="3400" dirty="0">
                <a:latin typeface="Times New Roman" panose="02020603050405020304" pitchFamily="18" charset="0"/>
              </a:rPr>
              <a:t> </a:t>
            </a:r>
            <a:r>
              <a:rPr lang="en-US" sz="3400" dirty="0" err="1">
                <a:latin typeface="Times New Roman" panose="02020603050405020304" pitchFamily="18" charset="0"/>
              </a:rPr>
              <a:t>tay</a:t>
            </a:r>
            <a:r>
              <a:rPr lang="en-US" sz="3400" dirty="0">
                <a:latin typeface="Times New Roman" panose="02020603050405020304" pitchFamily="18" charset="0"/>
              </a:rPr>
              <a:t> run </a:t>
            </a:r>
            <a:r>
              <a:rPr lang="en-US" sz="3400" dirty="0" err="1">
                <a:latin typeface="Times New Roman" panose="02020603050405020304" pitchFamily="18" charset="0"/>
              </a:rPr>
              <a:t>rẩy</a:t>
            </a:r>
            <a:r>
              <a:rPr lang="en-US" sz="3400" dirty="0">
                <a:latin typeface="Times New Roman" panose="02020603050405020304" pitchFamily="18" charset="0"/>
              </a:rPr>
              <a:t> </a:t>
            </a:r>
            <a:r>
              <a:rPr lang="en-US" sz="3400" dirty="0" err="1">
                <a:latin typeface="Times New Roman" panose="02020603050405020304" pitchFamily="18" charset="0"/>
              </a:rPr>
              <a:t>kia</a:t>
            </a:r>
            <a:r>
              <a:rPr lang="en-US" sz="3400" dirty="0">
                <a:latin typeface="Times New Roman" panose="02020603050405020304" pitchFamily="18" charset="0"/>
              </a:rPr>
              <a:t>:</a:t>
            </a:r>
          </a:p>
          <a:p>
            <a:pPr>
              <a:spcBef>
                <a:spcPct val="0"/>
              </a:spcBef>
            </a:pPr>
            <a:r>
              <a:rPr lang="en-US" sz="3400" dirty="0">
                <a:latin typeface="Times New Roman" panose="02020603050405020304" pitchFamily="18" charset="0"/>
              </a:rPr>
              <a:t>  - </a:t>
            </a:r>
            <a:r>
              <a:rPr lang="en-US" sz="3400" dirty="0" err="1">
                <a:latin typeface="Times New Roman" panose="02020603050405020304" pitchFamily="18" charset="0"/>
              </a:rPr>
              <a:t>Ông</a:t>
            </a:r>
            <a:r>
              <a:rPr lang="en-US" sz="3400" dirty="0">
                <a:latin typeface="Times New Roman" panose="02020603050405020304" pitchFamily="18" charset="0"/>
              </a:rPr>
              <a:t> </a:t>
            </a:r>
            <a:r>
              <a:rPr lang="en-US" sz="3400" dirty="0" err="1">
                <a:latin typeface="Times New Roman" panose="02020603050405020304" pitchFamily="18" charset="0"/>
              </a:rPr>
              <a:t>đừng</a:t>
            </a:r>
            <a:r>
              <a:rPr lang="en-US" sz="3400" dirty="0">
                <a:latin typeface="Times New Roman" panose="02020603050405020304" pitchFamily="18" charset="0"/>
              </a:rPr>
              <a:t> </a:t>
            </a:r>
            <a:r>
              <a:rPr lang="en-US" sz="3400" dirty="0" err="1">
                <a:latin typeface="Times New Roman" panose="02020603050405020304" pitchFamily="18" charset="0"/>
              </a:rPr>
              <a:t>giận</a:t>
            </a:r>
            <a:r>
              <a:rPr lang="en-US" sz="3400" dirty="0">
                <a:latin typeface="Times New Roman" panose="02020603050405020304" pitchFamily="18" charset="0"/>
              </a:rPr>
              <a:t> </a:t>
            </a:r>
            <a:r>
              <a:rPr lang="en-US" sz="3400" dirty="0" err="1">
                <a:latin typeface="Times New Roman" panose="02020603050405020304" pitchFamily="18" charset="0"/>
              </a:rPr>
              <a:t>cháu</a:t>
            </a:r>
            <a:r>
              <a:rPr lang="en-US" sz="3400" dirty="0">
                <a:latin typeface="Times New Roman" panose="02020603050405020304" pitchFamily="18" charset="0"/>
              </a:rPr>
              <a:t>, </a:t>
            </a:r>
            <a:r>
              <a:rPr lang="en-US" sz="3400" dirty="0" err="1">
                <a:latin typeface="Times New Roman" panose="02020603050405020304" pitchFamily="18" charset="0"/>
              </a:rPr>
              <a:t>cháu</a:t>
            </a:r>
            <a:r>
              <a:rPr lang="en-US" sz="3400" dirty="0">
                <a:latin typeface="Times New Roman" panose="02020603050405020304" pitchFamily="18" charset="0"/>
              </a:rPr>
              <a:t> </a:t>
            </a:r>
            <a:r>
              <a:rPr lang="en-US" sz="3400" dirty="0" err="1">
                <a:solidFill>
                  <a:srgbClr val="FF0000"/>
                </a:solidFill>
                <a:latin typeface="Times New Roman" panose="02020603050405020304" pitchFamily="18" charset="0"/>
              </a:rPr>
              <a:t>không</a:t>
            </a:r>
            <a:r>
              <a:rPr lang="en-US" sz="3400" dirty="0">
                <a:solidFill>
                  <a:srgbClr val="FF0000"/>
                </a:solidFill>
                <a:latin typeface="Times New Roman" panose="02020603050405020304" pitchFamily="18" charset="0"/>
              </a:rPr>
              <a:t> </a:t>
            </a:r>
            <a:r>
              <a:rPr lang="en-US" sz="3400" dirty="0" err="1">
                <a:solidFill>
                  <a:srgbClr val="FF0000"/>
                </a:solidFill>
                <a:latin typeface="Times New Roman" panose="02020603050405020304" pitchFamily="18" charset="0"/>
              </a:rPr>
              <a:t>có</a:t>
            </a:r>
            <a:r>
              <a:rPr lang="en-US" sz="3400" dirty="0">
                <a:solidFill>
                  <a:srgbClr val="FF0000"/>
                </a:solidFill>
                <a:latin typeface="Times New Roman" panose="02020603050405020304" pitchFamily="18" charset="0"/>
              </a:rPr>
              <a:t> </a:t>
            </a:r>
            <a:r>
              <a:rPr lang="en-US" sz="3400" dirty="0" err="1">
                <a:solidFill>
                  <a:srgbClr val="FF0000"/>
                </a:solidFill>
                <a:latin typeface="Times New Roman" panose="02020603050405020304" pitchFamily="18" charset="0"/>
              </a:rPr>
              <a:t>gì</a:t>
            </a:r>
            <a:r>
              <a:rPr lang="en-US" sz="3400" dirty="0">
                <a:solidFill>
                  <a:srgbClr val="FF0000"/>
                </a:solidFill>
                <a:latin typeface="Times New Roman" panose="02020603050405020304" pitchFamily="18" charset="0"/>
              </a:rPr>
              <a:t> </a:t>
            </a:r>
            <a:r>
              <a:rPr lang="en-US" sz="3400" dirty="0" err="1">
                <a:latin typeface="Times New Roman" panose="02020603050405020304" pitchFamily="18" charset="0"/>
              </a:rPr>
              <a:t>để</a:t>
            </a:r>
            <a:r>
              <a:rPr lang="en-US" sz="3400" dirty="0">
                <a:latin typeface="Times New Roman" panose="02020603050405020304" pitchFamily="18" charset="0"/>
              </a:rPr>
              <a:t> </a:t>
            </a:r>
            <a:r>
              <a:rPr lang="en-US" sz="3400" dirty="0" err="1">
                <a:latin typeface="Times New Roman" panose="02020603050405020304" pitchFamily="18" charset="0"/>
              </a:rPr>
              <a:t>cho</a:t>
            </a:r>
            <a:r>
              <a:rPr lang="en-US" sz="3400" dirty="0">
                <a:latin typeface="Times New Roman" panose="02020603050405020304" pitchFamily="18" charset="0"/>
              </a:rPr>
              <a:t> </a:t>
            </a:r>
            <a:r>
              <a:rPr lang="en-US" sz="3400" dirty="0" err="1">
                <a:latin typeface="Times New Roman" panose="02020603050405020304" pitchFamily="18" charset="0"/>
              </a:rPr>
              <a:t>ông</a:t>
            </a:r>
            <a:r>
              <a:rPr lang="en-US" sz="3400" dirty="0">
                <a:latin typeface="Times New Roman" panose="02020603050405020304" pitchFamily="18" charset="0"/>
              </a:rPr>
              <a:t> </a:t>
            </a:r>
            <a:r>
              <a:rPr lang="en-US" sz="3400" dirty="0" err="1">
                <a:latin typeface="Times New Roman" panose="02020603050405020304" pitchFamily="18" charset="0"/>
              </a:rPr>
              <a:t>cả</a:t>
            </a:r>
            <a:r>
              <a:rPr lang="en-US" sz="3400" dirty="0">
                <a:latin typeface="Times New Roman" panose="02020603050405020304" pitchFamily="18" charset="0"/>
              </a:rPr>
              <a:t>.</a:t>
            </a:r>
          </a:p>
          <a:p>
            <a:pPr>
              <a:spcBef>
                <a:spcPct val="0"/>
              </a:spcBef>
            </a:pPr>
            <a:r>
              <a:rPr lang="en-US" sz="3400" dirty="0">
                <a:latin typeface="Times New Roman" panose="02020603050405020304" pitchFamily="18" charset="0"/>
              </a:rPr>
              <a:t>  </a:t>
            </a:r>
            <a:r>
              <a:rPr lang="en-US" sz="3400" dirty="0" err="1">
                <a:latin typeface="Times New Roman" panose="02020603050405020304" pitchFamily="18" charset="0"/>
              </a:rPr>
              <a:t>Người</a:t>
            </a:r>
            <a:r>
              <a:rPr lang="en-US" sz="3400" dirty="0">
                <a:latin typeface="Times New Roman" panose="02020603050405020304" pitchFamily="18" charset="0"/>
              </a:rPr>
              <a:t> </a:t>
            </a:r>
            <a:r>
              <a:rPr lang="en-US" sz="3400" dirty="0" err="1">
                <a:latin typeface="Times New Roman" panose="02020603050405020304" pitchFamily="18" charset="0"/>
              </a:rPr>
              <a:t>ăn</a:t>
            </a:r>
            <a:r>
              <a:rPr lang="en-US" sz="3400" dirty="0">
                <a:latin typeface="Times New Roman" panose="02020603050405020304" pitchFamily="18" charset="0"/>
              </a:rPr>
              <a:t> </a:t>
            </a:r>
            <a:r>
              <a:rPr lang="en-US" sz="3400" dirty="0" err="1">
                <a:latin typeface="Times New Roman" panose="02020603050405020304" pitchFamily="18" charset="0"/>
              </a:rPr>
              <a:t>xin</a:t>
            </a:r>
            <a:r>
              <a:rPr lang="en-US" sz="3400" dirty="0">
                <a:latin typeface="Times New Roman" panose="02020603050405020304" pitchFamily="18" charset="0"/>
              </a:rPr>
              <a:t> </a:t>
            </a:r>
            <a:r>
              <a:rPr lang="en-US" sz="3400" dirty="0" err="1">
                <a:latin typeface="Times New Roman" panose="02020603050405020304" pitchFamily="18" charset="0"/>
              </a:rPr>
              <a:t>nhìn</a:t>
            </a:r>
            <a:r>
              <a:rPr lang="en-US" sz="3400" dirty="0">
                <a:latin typeface="Times New Roman" panose="02020603050405020304" pitchFamily="18" charset="0"/>
              </a:rPr>
              <a:t> </a:t>
            </a:r>
            <a:r>
              <a:rPr lang="en-US" sz="3400" dirty="0" err="1">
                <a:latin typeface="Times New Roman" panose="02020603050405020304" pitchFamily="18" charset="0"/>
              </a:rPr>
              <a:t>tôi</a:t>
            </a:r>
            <a:r>
              <a:rPr lang="en-US" sz="3400" dirty="0">
                <a:latin typeface="Times New Roman" panose="02020603050405020304" pitchFamily="18" charset="0"/>
              </a:rPr>
              <a:t> </a:t>
            </a:r>
            <a:r>
              <a:rPr lang="en-US" sz="3400" dirty="0" err="1">
                <a:solidFill>
                  <a:srgbClr val="FF0000"/>
                </a:solidFill>
                <a:latin typeface="Times New Roman" panose="02020603050405020304" pitchFamily="18" charset="0"/>
              </a:rPr>
              <a:t>chằm</a:t>
            </a:r>
            <a:r>
              <a:rPr lang="en-US" sz="3400" dirty="0">
                <a:solidFill>
                  <a:srgbClr val="FF0000"/>
                </a:solidFill>
                <a:latin typeface="Times New Roman" panose="02020603050405020304" pitchFamily="18" charset="0"/>
              </a:rPr>
              <a:t> </a:t>
            </a:r>
            <a:r>
              <a:rPr lang="en-US" sz="3400" dirty="0" err="1">
                <a:solidFill>
                  <a:srgbClr val="FF0000"/>
                </a:solidFill>
                <a:latin typeface="Times New Roman" panose="02020603050405020304" pitchFamily="18" charset="0"/>
              </a:rPr>
              <a:t>chằm</a:t>
            </a:r>
            <a:r>
              <a:rPr lang="en-US" sz="3400" dirty="0">
                <a:solidFill>
                  <a:srgbClr val="FF0000"/>
                </a:solidFill>
                <a:latin typeface="Times New Roman" panose="02020603050405020304" pitchFamily="18" charset="0"/>
              </a:rPr>
              <a:t> </a:t>
            </a:r>
            <a:r>
              <a:rPr lang="en-US" sz="3400" dirty="0" err="1">
                <a:latin typeface="Times New Roman" panose="02020603050405020304" pitchFamily="18" charset="0"/>
              </a:rPr>
              <a:t>bằng</a:t>
            </a:r>
            <a:r>
              <a:rPr lang="en-US" sz="3400" dirty="0">
                <a:latin typeface="Times New Roman" panose="02020603050405020304" pitchFamily="18" charset="0"/>
              </a:rPr>
              <a:t> </a:t>
            </a:r>
            <a:r>
              <a:rPr lang="en-US" sz="3400" dirty="0" err="1">
                <a:latin typeface="Times New Roman" panose="02020603050405020304" pitchFamily="18" charset="0"/>
              </a:rPr>
              <a:t>đôi</a:t>
            </a:r>
            <a:r>
              <a:rPr lang="en-US" sz="3400" dirty="0">
                <a:latin typeface="Times New Roman" panose="02020603050405020304" pitchFamily="18" charset="0"/>
              </a:rPr>
              <a:t> </a:t>
            </a:r>
            <a:r>
              <a:rPr lang="en-US" sz="3400" dirty="0" err="1">
                <a:latin typeface="Times New Roman" panose="02020603050405020304" pitchFamily="18" charset="0"/>
              </a:rPr>
              <a:t>mắt</a:t>
            </a:r>
            <a:r>
              <a:rPr lang="en-US" sz="3400" dirty="0">
                <a:latin typeface="Times New Roman" panose="02020603050405020304" pitchFamily="18" charset="0"/>
              </a:rPr>
              <a:t> </a:t>
            </a:r>
            <a:r>
              <a:rPr lang="en-US" sz="3400" dirty="0" err="1">
                <a:latin typeface="Times New Roman" panose="02020603050405020304" pitchFamily="18" charset="0"/>
              </a:rPr>
              <a:t>ướt</a:t>
            </a:r>
            <a:r>
              <a:rPr lang="en-US" sz="3400" dirty="0">
                <a:latin typeface="Times New Roman" panose="02020603050405020304" pitchFamily="18" charset="0"/>
              </a:rPr>
              <a:t> </a:t>
            </a:r>
            <a:r>
              <a:rPr lang="en-US" sz="3400" dirty="0" err="1">
                <a:latin typeface="Times New Roman" panose="02020603050405020304" pitchFamily="18" charset="0"/>
              </a:rPr>
              <a:t>đẫm</a:t>
            </a:r>
            <a:r>
              <a:rPr lang="en-US" sz="3400" dirty="0">
                <a:latin typeface="Times New Roman" panose="02020603050405020304" pitchFamily="18" charset="0"/>
              </a:rPr>
              <a:t>. </a:t>
            </a:r>
            <a:r>
              <a:rPr lang="en-US" sz="3400" dirty="0" err="1">
                <a:latin typeface="Times New Roman" panose="02020603050405020304" pitchFamily="18" charset="0"/>
              </a:rPr>
              <a:t>Đôi</a:t>
            </a:r>
            <a:r>
              <a:rPr lang="en-US" sz="3400" dirty="0">
                <a:latin typeface="Times New Roman" panose="02020603050405020304" pitchFamily="18" charset="0"/>
              </a:rPr>
              <a:t> </a:t>
            </a:r>
            <a:r>
              <a:rPr lang="en-US" sz="3400" dirty="0" err="1">
                <a:latin typeface="Times New Roman" panose="02020603050405020304" pitchFamily="18" charset="0"/>
              </a:rPr>
              <a:t>môi</a:t>
            </a:r>
            <a:r>
              <a:rPr lang="en-US" sz="3400" dirty="0">
                <a:latin typeface="Times New Roman" panose="02020603050405020304" pitchFamily="18" charset="0"/>
              </a:rPr>
              <a:t> </a:t>
            </a:r>
            <a:r>
              <a:rPr lang="en-US" sz="3400" dirty="0" err="1">
                <a:latin typeface="Times New Roman" panose="02020603050405020304" pitchFamily="18" charset="0"/>
              </a:rPr>
              <a:t>tái</a:t>
            </a:r>
            <a:r>
              <a:rPr lang="en-US" sz="3400" dirty="0">
                <a:latin typeface="Times New Roman" panose="02020603050405020304" pitchFamily="18" charset="0"/>
              </a:rPr>
              <a:t>  </a:t>
            </a:r>
            <a:r>
              <a:rPr lang="en-US" sz="3400" dirty="0" err="1">
                <a:latin typeface="Times New Roman" panose="02020603050405020304" pitchFamily="18" charset="0"/>
              </a:rPr>
              <a:t>nhợt</a:t>
            </a:r>
            <a:r>
              <a:rPr lang="en-US" sz="3400" dirty="0">
                <a:latin typeface="Times New Roman" panose="02020603050405020304" pitchFamily="18" charset="0"/>
              </a:rPr>
              <a:t> </a:t>
            </a:r>
            <a:r>
              <a:rPr lang="en-US" sz="3400" dirty="0" err="1">
                <a:solidFill>
                  <a:srgbClr val="FF0000"/>
                </a:solidFill>
                <a:latin typeface="Times New Roman" panose="02020603050405020304" pitchFamily="18" charset="0"/>
              </a:rPr>
              <a:t>nở</a:t>
            </a:r>
            <a:r>
              <a:rPr lang="en-US" sz="3400" dirty="0">
                <a:solidFill>
                  <a:srgbClr val="FF0000"/>
                </a:solidFill>
                <a:latin typeface="Times New Roman" panose="02020603050405020304" pitchFamily="18" charset="0"/>
              </a:rPr>
              <a:t> </a:t>
            </a:r>
            <a:r>
              <a:rPr lang="en-US" sz="3400" dirty="0" err="1">
                <a:solidFill>
                  <a:srgbClr val="FF0000"/>
                </a:solidFill>
                <a:latin typeface="Times New Roman" panose="02020603050405020304" pitchFamily="18" charset="0"/>
              </a:rPr>
              <a:t>nụ</a:t>
            </a:r>
            <a:r>
              <a:rPr lang="en-US" sz="3400" dirty="0">
                <a:solidFill>
                  <a:srgbClr val="FF0000"/>
                </a:solidFill>
                <a:latin typeface="Times New Roman" panose="02020603050405020304" pitchFamily="18" charset="0"/>
              </a:rPr>
              <a:t> </a:t>
            </a:r>
            <a:r>
              <a:rPr lang="en-US" sz="3400" dirty="0" err="1">
                <a:solidFill>
                  <a:srgbClr val="FF0000"/>
                </a:solidFill>
                <a:latin typeface="Times New Roman" panose="02020603050405020304" pitchFamily="18" charset="0"/>
              </a:rPr>
              <a:t>cười</a:t>
            </a:r>
            <a:r>
              <a:rPr lang="en-US" sz="3400" dirty="0">
                <a:solidFill>
                  <a:srgbClr val="FF0000"/>
                </a:solidFill>
                <a:latin typeface="Times New Roman" panose="02020603050405020304" pitchFamily="18" charset="0"/>
              </a:rPr>
              <a:t> </a:t>
            </a:r>
            <a:r>
              <a:rPr lang="en-US" sz="3400" dirty="0" err="1">
                <a:latin typeface="Times New Roman" panose="02020603050405020304" pitchFamily="18" charset="0"/>
              </a:rPr>
              <a:t>và</a:t>
            </a:r>
            <a:r>
              <a:rPr lang="en-US" sz="3400" dirty="0">
                <a:latin typeface="Times New Roman" panose="02020603050405020304" pitchFamily="18" charset="0"/>
              </a:rPr>
              <a:t> </a:t>
            </a:r>
            <a:r>
              <a:rPr lang="en-US" sz="3400" dirty="0" err="1">
                <a:latin typeface="Times New Roman" panose="02020603050405020304" pitchFamily="18" charset="0"/>
              </a:rPr>
              <a:t>tay</a:t>
            </a:r>
            <a:r>
              <a:rPr lang="en-US" sz="3400" dirty="0">
                <a:latin typeface="Times New Roman" panose="02020603050405020304" pitchFamily="18" charset="0"/>
              </a:rPr>
              <a:t> </a:t>
            </a:r>
            <a:r>
              <a:rPr lang="en-US" sz="3400" dirty="0" err="1">
                <a:latin typeface="Times New Roman" panose="02020603050405020304" pitchFamily="18" charset="0"/>
              </a:rPr>
              <a:t>ông</a:t>
            </a:r>
            <a:r>
              <a:rPr lang="en-US" sz="3400" dirty="0">
                <a:latin typeface="Times New Roman" panose="02020603050405020304" pitchFamily="18" charset="0"/>
              </a:rPr>
              <a:t> </a:t>
            </a:r>
            <a:r>
              <a:rPr lang="en-US" sz="3400" dirty="0" err="1">
                <a:latin typeface="Times New Roman" panose="02020603050405020304" pitchFamily="18" charset="0"/>
              </a:rPr>
              <a:t>cũng</a:t>
            </a:r>
            <a:r>
              <a:rPr lang="en-US" sz="3400" dirty="0">
                <a:latin typeface="Times New Roman" panose="02020603050405020304" pitchFamily="18" charset="0"/>
              </a:rPr>
              <a:t> </a:t>
            </a:r>
            <a:r>
              <a:rPr lang="en-US" sz="3400" dirty="0" err="1">
                <a:solidFill>
                  <a:srgbClr val="FF0000"/>
                </a:solidFill>
                <a:latin typeface="Times New Roman" panose="02020603050405020304" pitchFamily="18" charset="0"/>
              </a:rPr>
              <a:t>xiết</a:t>
            </a:r>
            <a:r>
              <a:rPr lang="en-US" sz="3400" dirty="0">
                <a:solidFill>
                  <a:srgbClr val="FF0000"/>
                </a:solidFill>
                <a:latin typeface="Times New Roman" panose="02020603050405020304" pitchFamily="18" charset="0"/>
              </a:rPr>
              <a:t> </a:t>
            </a:r>
            <a:r>
              <a:rPr lang="en-US" sz="3400" dirty="0" err="1">
                <a:solidFill>
                  <a:srgbClr val="FF0000"/>
                </a:solidFill>
                <a:latin typeface="Times New Roman" panose="02020603050405020304" pitchFamily="18" charset="0"/>
              </a:rPr>
              <a:t>lấy</a:t>
            </a:r>
            <a:r>
              <a:rPr lang="en-US" sz="3400" dirty="0">
                <a:solidFill>
                  <a:srgbClr val="FF0000"/>
                </a:solidFill>
                <a:latin typeface="Times New Roman" panose="02020603050405020304" pitchFamily="18" charset="0"/>
              </a:rPr>
              <a:t> </a:t>
            </a:r>
            <a:r>
              <a:rPr lang="en-US" sz="3400" dirty="0" err="1">
                <a:latin typeface="Times New Roman" panose="02020603050405020304" pitchFamily="18" charset="0"/>
              </a:rPr>
              <a:t>tay</a:t>
            </a:r>
            <a:r>
              <a:rPr lang="en-US" sz="3400" dirty="0">
                <a:latin typeface="Times New Roman" panose="02020603050405020304" pitchFamily="18" charset="0"/>
              </a:rPr>
              <a:t> </a:t>
            </a:r>
            <a:r>
              <a:rPr lang="en-US" sz="3400" dirty="0" err="1">
                <a:latin typeface="Times New Roman" panose="02020603050405020304" pitchFamily="18" charset="0"/>
              </a:rPr>
              <a:t>tôi</a:t>
            </a:r>
            <a:r>
              <a:rPr lang="en-US" sz="3400" dirty="0">
                <a:latin typeface="Times New Roman" panose="02020603050405020304" pitchFamily="18" charset="0"/>
              </a:rPr>
              <a:t>:</a:t>
            </a:r>
          </a:p>
          <a:p>
            <a:pPr>
              <a:spcBef>
                <a:spcPct val="0"/>
              </a:spcBef>
            </a:pPr>
            <a:r>
              <a:rPr lang="en-US" sz="3400" dirty="0">
                <a:latin typeface="Times New Roman" panose="02020603050405020304" pitchFamily="18" charset="0"/>
              </a:rPr>
              <a:t> - </a:t>
            </a:r>
            <a:r>
              <a:rPr lang="en-US" sz="3400" dirty="0" err="1">
                <a:latin typeface="Times New Roman" panose="02020603050405020304" pitchFamily="18" charset="0"/>
              </a:rPr>
              <a:t>Cháu</a:t>
            </a:r>
            <a:r>
              <a:rPr lang="en-US" sz="3400" dirty="0">
                <a:latin typeface="Times New Roman" panose="02020603050405020304" pitchFamily="18" charset="0"/>
              </a:rPr>
              <a:t> </a:t>
            </a:r>
            <a:r>
              <a:rPr lang="en-US" sz="3400" dirty="0" err="1">
                <a:latin typeface="Times New Roman" panose="02020603050405020304" pitchFamily="18" charset="0"/>
              </a:rPr>
              <a:t>ơi</a:t>
            </a:r>
            <a:r>
              <a:rPr lang="en-US" sz="3400" dirty="0">
                <a:latin typeface="Times New Roman" panose="02020603050405020304" pitchFamily="18" charset="0"/>
              </a:rPr>
              <a:t>, </a:t>
            </a:r>
            <a:r>
              <a:rPr lang="en-US" sz="3400" dirty="0" err="1">
                <a:solidFill>
                  <a:srgbClr val="FF0000"/>
                </a:solidFill>
                <a:latin typeface="Times New Roman" panose="02020603050405020304" pitchFamily="18" charset="0"/>
              </a:rPr>
              <a:t>cảm</a:t>
            </a:r>
            <a:r>
              <a:rPr lang="en-US" sz="3400" dirty="0">
                <a:solidFill>
                  <a:srgbClr val="FF0000"/>
                </a:solidFill>
                <a:latin typeface="Times New Roman" panose="02020603050405020304" pitchFamily="18" charset="0"/>
              </a:rPr>
              <a:t> </a:t>
            </a:r>
            <a:r>
              <a:rPr lang="en-US" sz="3400" dirty="0" err="1">
                <a:solidFill>
                  <a:srgbClr val="FF0000"/>
                </a:solidFill>
                <a:latin typeface="Times New Roman" panose="02020603050405020304" pitchFamily="18" charset="0"/>
              </a:rPr>
              <a:t>ơn</a:t>
            </a:r>
            <a:r>
              <a:rPr lang="en-US" sz="3400" dirty="0">
                <a:solidFill>
                  <a:srgbClr val="FF0000"/>
                </a:solidFill>
                <a:latin typeface="Times New Roman" panose="02020603050405020304" pitchFamily="18" charset="0"/>
              </a:rPr>
              <a:t> </a:t>
            </a:r>
            <a:r>
              <a:rPr lang="en-US" sz="3400" dirty="0" err="1">
                <a:latin typeface="Times New Roman" panose="02020603050405020304" pitchFamily="18" charset="0"/>
              </a:rPr>
              <a:t>cháu</a:t>
            </a:r>
            <a:r>
              <a:rPr lang="en-US" sz="3400" dirty="0">
                <a:latin typeface="Times New Roman" panose="02020603050405020304" pitchFamily="18" charset="0"/>
              </a:rPr>
              <a:t> ! </a:t>
            </a:r>
            <a:r>
              <a:rPr lang="en-US" sz="3400" dirty="0" err="1">
                <a:latin typeface="Times New Roman" panose="02020603050405020304" pitchFamily="18" charset="0"/>
              </a:rPr>
              <a:t>Như</a:t>
            </a:r>
            <a:r>
              <a:rPr lang="en-US" sz="3400" dirty="0">
                <a:latin typeface="Times New Roman" panose="02020603050405020304" pitchFamily="18" charset="0"/>
              </a:rPr>
              <a:t> </a:t>
            </a:r>
            <a:r>
              <a:rPr lang="en-US" sz="3400" dirty="0" err="1">
                <a:latin typeface="Times New Roman" panose="02020603050405020304" pitchFamily="18" charset="0"/>
              </a:rPr>
              <a:t>vậy</a:t>
            </a:r>
            <a:r>
              <a:rPr lang="en-US" sz="3400" dirty="0">
                <a:latin typeface="Times New Roman" panose="02020603050405020304" pitchFamily="18" charset="0"/>
              </a:rPr>
              <a:t> </a:t>
            </a:r>
            <a:r>
              <a:rPr lang="en-US" sz="3400" dirty="0" err="1">
                <a:latin typeface="Times New Roman" panose="02020603050405020304" pitchFamily="18" charset="0"/>
              </a:rPr>
              <a:t>là</a:t>
            </a:r>
            <a:r>
              <a:rPr lang="en-US" sz="3400" dirty="0">
                <a:latin typeface="Times New Roman" panose="02020603050405020304" pitchFamily="18" charset="0"/>
              </a:rPr>
              <a:t> </a:t>
            </a:r>
            <a:r>
              <a:rPr lang="en-US" sz="3400" dirty="0" err="1">
                <a:latin typeface="Times New Roman" panose="02020603050405020304" pitchFamily="18" charset="0"/>
              </a:rPr>
              <a:t>cháu</a:t>
            </a:r>
            <a:r>
              <a:rPr lang="en-US" sz="3400" dirty="0">
                <a:latin typeface="Times New Roman" panose="02020603050405020304" pitchFamily="18" charset="0"/>
              </a:rPr>
              <a:t> </a:t>
            </a:r>
            <a:r>
              <a:rPr lang="en-US" sz="3400" dirty="0" err="1">
                <a:latin typeface="Times New Roman" panose="02020603050405020304" pitchFamily="18" charset="0"/>
              </a:rPr>
              <a:t>đã</a:t>
            </a:r>
            <a:r>
              <a:rPr lang="en-US" sz="3400" dirty="0">
                <a:latin typeface="Times New Roman" panose="02020603050405020304" pitchFamily="18" charset="0"/>
              </a:rPr>
              <a:t> </a:t>
            </a:r>
            <a:r>
              <a:rPr lang="en-US" sz="3400" dirty="0" err="1">
                <a:latin typeface="Times New Roman" panose="02020603050405020304" pitchFamily="18" charset="0"/>
              </a:rPr>
              <a:t>cho</a:t>
            </a:r>
            <a:r>
              <a:rPr lang="en-US" sz="3400" dirty="0">
                <a:latin typeface="Times New Roman" panose="02020603050405020304" pitchFamily="18" charset="0"/>
              </a:rPr>
              <a:t> </a:t>
            </a:r>
            <a:r>
              <a:rPr lang="en-US" sz="3400" dirty="0" err="1">
                <a:latin typeface="Times New Roman" panose="02020603050405020304" pitchFamily="18" charset="0"/>
              </a:rPr>
              <a:t>lão</a:t>
            </a:r>
            <a:r>
              <a:rPr lang="en-US" sz="3400" dirty="0">
                <a:latin typeface="Times New Roman" panose="02020603050405020304" pitchFamily="18" charset="0"/>
              </a:rPr>
              <a:t> </a:t>
            </a:r>
            <a:r>
              <a:rPr lang="en-US" sz="3400" dirty="0" err="1">
                <a:latin typeface="Times New Roman" panose="02020603050405020304" pitchFamily="18" charset="0"/>
              </a:rPr>
              <a:t>rồi</a:t>
            </a:r>
            <a:r>
              <a:rPr lang="en-US" sz="3400" dirty="0">
                <a:latin typeface="Times New Roman" panose="02020603050405020304" pitchFamily="18" charset="0"/>
              </a:rPr>
              <a:t> – </a:t>
            </a:r>
            <a:r>
              <a:rPr lang="en-US" sz="3400" dirty="0" err="1">
                <a:latin typeface="Times New Roman" panose="02020603050405020304" pitchFamily="18" charset="0"/>
              </a:rPr>
              <a:t>Ông</a:t>
            </a:r>
            <a:r>
              <a:rPr lang="en-US" sz="3400" dirty="0">
                <a:latin typeface="Times New Roman" panose="02020603050405020304" pitchFamily="18" charset="0"/>
              </a:rPr>
              <a:t> </a:t>
            </a:r>
            <a:r>
              <a:rPr lang="en-US" sz="3400" dirty="0" err="1">
                <a:latin typeface="Times New Roman" panose="02020603050405020304" pitchFamily="18" charset="0"/>
              </a:rPr>
              <a:t>lão</a:t>
            </a:r>
            <a:r>
              <a:rPr lang="en-US" sz="3400" dirty="0">
                <a:latin typeface="Times New Roman" panose="02020603050405020304" pitchFamily="18" charset="0"/>
              </a:rPr>
              <a:t> </a:t>
            </a:r>
            <a:r>
              <a:rPr lang="en-US" sz="3400" dirty="0" err="1">
                <a:latin typeface="Times New Roman" panose="02020603050405020304" pitchFamily="18" charset="0"/>
              </a:rPr>
              <a:t>nói</a:t>
            </a:r>
            <a:r>
              <a:rPr lang="en-US" sz="3400" dirty="0">
                <a:latin typeface="Times New Roman" panose="02020603050405020304" pitchFamily="18" charset="0"/>
              </a:rPr>
              <a:t> </a:t>
            </a:r>
            <a:r>
              <a:rPr lang="en-US" sz="3400" dirty="0" err="1">
                <a:latin typeface="Times New Roman" panose="02020603050405020304" pitchFamily="18" charset="0"/>
              </a:rPr>
              <a:t>bằng</a:t>
            </a:r>
            <a:r>
              <a:rPr lang="en-US" sz="3400" dirty="0">
                <a:latin typeface="Times New Roman" panose="02020603050405020304" pitchFamily="18" charset="0"/>
              </a:rPr>
              <a:t> </a:t>
            </a:r>
            <a:r>
              <a:rPr lang="en-US" sz="3400" dirty="0" err="1">
                <a:latin typeface="Times New Roman" panose="02020603050405020304" pitchFamily="18" charset="0"/>
              </a:rPr>
              <a:t>giọng</a:t>
            </a:r>
            <a:r>
              <a:rPr lang="en-US" sz="3400" dirty="0">
                <a:latin typeface="Times New Roman" panose="02020603050405020304" pitchFamily="18" charset="0"/>
              </a:rPr>
              <a:t> </a:t>
            </a:r>
            <a:r>
              <a:rPr lang="en-US" sz="3400" dirty="0" err="1">
                <a:latin typeface="Times New Roman" panose="02020603050405020304" pitchFamily="18" charset="0"/>
              </a:rPr>
              <a:t>khản</a:t>
            </a:r>
            <a:r>
              <a:rPr lang="en-US" sz="3400" dirty="0">
                <a:latin typeface="Times New Roman" panose="02020603050405020304" pitchFamily="18" charset="0"/>
              </a:rPr>
              <a:t> </a:t>
            </a:r>
            <a:r>
              <a:rPr lang="en-US" sz="3400" dirty="0" err="1">
                <a:latin typeface="Times New Roman" panose="02020603050405020304" pitchFamily="18" charset="0"/>
              </a:rPr>
              <a:t>đặc</a:t>
            </a:r>
            <a:r>
              <a:rPr lang="en-US" sz="3400" dirty="0">
                <a:latin typeface="Times New Roman" panose="02020603050405020304" pitchFamily="18" charset="0"/>
              </a:rPr>
              <a:t>.</a:t>
            </a:r>
          </a:p>
          <a:p>
            <a:pPr>
              <a:spcBef>
                <a:spcPct val="0"/>
              </a:spcBef>
            </a:pPr>
            <a:r>
              <a:rPr lang="en-US" sz="3400" dirty="0" smtClean="0">
                <a:latin typeface="Times New Roman" panose="02020603050405020304" pitchFamily="18" charset="0"/>
              </a:rPr>
              <a:t>  </a:t>
            </a:r>
            <a:r>
              <a:rPr lang="en-US" sz="3400" dirty="0" err="1" smtClean="0">
                <a:latin typeface="Times New Roman" panose="02020603050405020304" pitchFamily="18" charset="0"/>
              </a:rPr>
              <a:t>Khi</a:t>
            </a:r>
            <a:r>
              <a:rPr lang="en-US" sz="3400" dirty="0" smtClean="0">
                <a:latin typeface="Times New Roman" panose="02020603050405020304" pitchFamily="18" charset="0"/>
              </a:rPr>
              <a:t> </a:t>
            </a:r>
            <a:r>
              <a:rPr lang="en-US" sz="3400" dirty="0" err="1">
                <a:latin typeface="Times New Roman" panose="02020603050405020304" pitchFamily="18" charset="0"/>
              </a:rPr>
              <a:t>ấy</a:t>
            </a:r>
            <a:r>
              <a:rPr lang="en-US" sz="3400" dirty="0">
                <a:latin typeface="Times New Roman" panose="02020603050405020304" pitchFamily="18" charset="0"/>
              </a:rPr>
              <a:t>, </a:t>
            </a:r>
            <a:r>
              <a:rPr lang="en-US" sz="3400" dirty="0" err="1">
                <a:latin typeface="Times New Roman" panose="02020603050405020304" pitchFamily="18" charset="0"/>
              </a:rPr>
              <a:t>tôi</a:t>
            </a:r>
            <a:r>
              <a:rPr lang="en-US" sz="3400" dirty="0">
                <a:latin typeface="Times New Roman" panose="02020603050405020304" pitchFamily="18" charset="0"/>
              </a:rPr>
              <a:t> </a:t>
            </a:r>
            <a:r>
              <a:rPr lang="en-US" sz="3400" dirty="0" err="1">
                <a:solidFill>
                  <a:srgbClr val="FF0000"/>
                </a:solidFill>
                <a:latin typeface="Times New Roman" panose="02020603050405020304" pitchFamily="18" charset="0"/>
              </a:rPr>
              <a:t>chợt</a:t>
            </a:r>
            <a:r>
              <a:rPr lang="en-US" sz="3400" dirty="0">
                <a:solidFill>
                  <a:srgbClr val="FF0000"/>
                </a:solidFill>
                <a:latin typeface="Times New Roman" panose="02020603050405020304" pitchFamily="18" charset="0"/>
              </a:rPr>
              <a:t> </a:t>
            </a:r>
            <a:r>
              <a:rPr lang="en-US" sz="3400" dirty="0" err="1">
                <a:solidFill>
                  <a:srgbClr val="FF0000"/>
                </a:solidFill>
                <a:latin typeface="Times New Roman" panose="02020603050405020304" pitchFamily="18" charset="0"/>
              </a:rPr>
              <a:t>hiểu</a:t>
            </a:r>
            <a:r>
              <a:rPr lang="en-US" sz="3400" dirty="0">
                <a:solidFill>
                  <a:srgbClr val="FF0000"/>
                </a:solidFill>
                <a:latin typeface="Times New Roman" panose="02020603050405020304" pitchFamily="18" charset="0"/>
              </a:rPr>
              <a:t> </a:t>
            </a:r>
            <a:r>
              <a:rPr lang="en-US" sz="3400" dirty="0" err="1">
                <a:latin typeface="Times New Roman" panose="02020603050405020304" pitchFamily="18" charset="0"/>
              </a:rPr>
              <a:t>rằng</a:t>
            </a:r>
            <a:r>
              <a:rPr lang="en-US" sz="3400" dirty="0">
                <a:latin typeface="Times New Roman" panose="02020603050405020304" pitchFamily="18" charset="0"/>
              </a:rPr>
              <a:t>: </a:t>
            </a:r>
            <a:r>
              <a:rPr lang="en-US" sz="3400" dirty="0" err="1">
                <a:solidFill>
                  <a:srgbClr val="FF0000"/>
                </a:solidFill>
                <a:latin typeface="Times New Roman" panose="02020603050405020304" pitchFamily="18" charset="0"/>
              </a:rPr>
              <a:t>cả</a:t>
            </a:r>
            <a:r>
              <a:rPr lang="en-US" sz="3400" dirty="0">
                <a:solidFill>
                  <a:srgbClr val="FF0000"/>
                </a:solidFill>
                <a:latin typeface="Times New Roman" panose="02020603050405020304" pitchFamily="18" charset="0"/>
              </a:rPr>
              <a:t> </a:t>
            </a:r>
            <a:r>
              <a:rPr lang="en-US" sz="3400" dirty="0" err="1">
                <a:solidFill>
                  <a:srgbClr val="FF0000"/>
                </a:solidFill>
                <a:latin typeface="Times New Roman" panose="02020603050405020304" pitchFamily="18" charset="0"/>
              </a:rPr>
              <a:t>tôi</a:t>
            </a:r>
            <a:r>
              <a:rPr lang="en-US" sz="3400" dirty="0">
                <a:solidFill>
                  <a:srgbClr val="FF0000"/>
                </a:solidFill>
                <a:latin typeface="Times New Roman" panose="02020603050405020304" pitchFamily="18" charset="0"/>
              </a:rPr>
              <a:t> </a:t>
            </a:r>
            <a:r>
              <a:rPr lang="en-US" sz="3400" dirty="0" err="1">
                <a:latin typeface="Times New Roman" panose="02020603050405020304" pitchFamily="18" charset="0"/>
              </a:rPr>
              <a:t>nữa</a:t>
            </a:r>
            <a:r>
              <a:rPr lang="en-US" sz="3400" dirty="0">
                <a:latin typeface="Times New Roman" panose="02020603050405020304" pitchFamily="18" charset="0"/>
              </a:rPr>
              <a:t>, </a:t>
            </a:r>
            <a:r>
              <a:rPr lang="en-US" sz="3400" dirty="0" err="1">
                <a:latin typeface="Times New Roman" panose="02020603050405020304" pitchFamily="18" charset="0"/>
              </a:rPr>
              <a:t>tôi</a:t>
            </a:r>
            <a:r>
              <a:rPr lang="en-US" sz="3400" dirty="0">
                <a:latin typeface="Times New Roman" panose="02020603050405020304" pitchFamily="18" charset="0"/>
              </a:rPr>
              <a:t> </a:t>
            </a:r>
            <a:r>
              <a:rPr lang="en-US" sz="3400" dirty="0" err="1">
                <a:latin typeface="Times New Roman" panose="02020603050405020304" pitchFamily="18" charset="0"/>
              </a:rPr>
              <a:t>cũng</a:t>
            </a:r>
            <a:r>
              <a:rPr lang="en-US" sz="3400" dirty="0">
                <a:latin typeface="Times New Roman" panose="02020603050405020304" pitchFamily="18" charset="0"/>
              </a:rPr>
              <a:t> </a:t>
            </a:r>
            <a:r>
              <a:rPr lang="en-US" sz="3400" dirty="0" err="1">
                <a:latin typeface="Times New Roman" panose="02020603050405020304" pitchFamily="18" charset="0"/>
              </a:rPr>
              <a:t>vừa</a:t>
            </a:r>
            <a:r>
              <a:rPr lang="en-US" sz="3400" dirty="0">
                <a:latin typeface="Times New Roman" panose="02020603050405020304" pitchFamily="18" charset="0"/>
              </a:rPr>
              <a:t> </a:t>
            </a:r>
            <a:r>
              <a:rPr lang="en-US" sz="3400" dirty="0" err="1">
                <a:latin typeface="Times New Roman" panose="02020603050405020304" pitchFamily="18" charset="0"/>
              </a:rPr>
              <a:t>nhận</a:t>
            </a:r>
            <a:r>
              <a:rPr lang="en-US" sz="3400" dirty="0">
                <a:latin typeface="Times New Roman" panose="02020603050405020304" pitchFamily="18" charset="0"/>
              </a:rPr>
              <a:t> </a:t>
            </a:r>
            <a:r>
              <a:rPr lang="en-US" sz="3400" dirty="0" err="1">
                <a:latin typeface="Times New Roman" panose="02020603050405020304" pitchFamily="18" charset="0"/>
              </a:rPr>
              <a:t>được</a:t>
            </a:r>
            <a:r>
              <a:rPr lang="en-US" sz="3400" dirty="0">
                <a:latin typeface="Times New Roman" panose="02020603050405020304" pitchFamily="18" charset="0"/>
              </a:rPr>
              <a:t> </a:t>
            </a:r>
            <a:r>
              <a:rPr lang="en-US" sz="3400" dirty="0" err="1">
                <a:latin typeface="Times New Roman" panose="02020603050405020304" pitchFamily="18" charset="0"/>
              </a:rPr>
              <a:t>chút</a:t>
            </a:r>
            <a:r>
              <a:rPr lang="en-US" sz="3400" dirty="0">
                <a:latin typeface="Times New Roman" panose="02020603050405020304" pitchFamily="18" charset="0"/>
              </a:rPr>
              <a:t> </a:t>
            </a:r>
            <a:r>
              <a:rPr lang="en-US" sz="3400" dirty="0" err="1">
                <a:latin typeface="Times New Roman" panose="02020603050405020304" pitchFamily="18" charset="0"/>
              </a:rPr>
              <a:t>gì</a:t>
            </a:r>
            <a:r>
              <a:rPr lang="en-US" sz="3400" dirty="0">
                <a:latin typeface="Times New Roman" panose="02020603050405020304" pitchFamily="18" charset="0"/>
              </a:rPr>
              <a:t> </a:t>
            </a:r>
            <a:r>
              <a:rPr lang="en-US" sz="3400" dirty="0" err="1">
                <a:latin typeface="Times New Roman" panose="02020603050405020304" pitchFamily="18" charset="0"/>
              </a:rPr>
              <a:t>từ</a:t>
            </a:r>
            <a:r>
              <a:rPr lang="en-US" sz="3400" dirty="0">
                <a:latin typeface="Times New Roman" panose="02020603050405020304" pitchFamily="18" charset="0"/>
              </a:rPr>
              <a:t> </a:t>
            </a:r>
            <a:r>
              <a:rPr lang="en-US" sz="3400" dirty="0" err="1">
                <a:latin typeface="Times New Roman" panose="02020603050405020304" pitchFamily="18" charset="0"/>
              </a:rPr>
              <a:t>ông</a:t>
            </a:r>
            <a:r>
              <a:rPr lang="en-US" sz="3400" dirty="0">
                <a:latin typeface="Times New Roman" panose="02020603050405020304" pitchFamily="18" charset="0"/>
              </a:rPr>
              <a:t> </a:t>
            </a:r>
            <a:r>
              <a:rPr lang="en-US" sz="3400" dirty="0" err="1">
                <a:latin typeface="Times New Roman" panose="02020603050405020304" pitchFamily="18" charset="0"/>
              </a:rPr>
              <a:t>lão</a:t>
            </a:r>
            <a:r>
              <a:rPr lang="en-US" sz="3400" dirty="0">
                <a:latin typeface="Times New Roman" panose="02020603050405020304" pitchFamily="18" charset="0"/>
              </a:rPr>
              <a:t>.</a:t>
            </a:r>
          </a:p>
        </p:txBody>
      </p:sp>
    </p:spTree>
    <p:extLst>
      <p:ext uri="{BB962C8B-B14F-4D97-AF65-F5344CB8AC3E}">
        <p14:creationId xmlns:p14="http://schemas.microsoft.com/office/powerpoint/2010/main" val="390899469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0456" y="2675996"/>
            <a:ext cx="4176944" cy="2886605"/>
          </a:xfrm>
          <a:prstGeom prst="rect">
            <a:avLst/>
          </a:prstGeom>
        </p:spPr>
      </p:pic>
      <p:pic>
        <p:nvPicPr>
          <p:cNvPr id="2050" name="Picture 2" descr="D:\vicshool\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0456" y="1"/>
            <a:ext cx="4176944" cy="251051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
            <a:ext cx="3886200" cy="560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981200" y="5943601"/>
            <a:ext cx="8229600" cy="646331"/>
          </a:xfrm>
          <a:prstGeom prst="rect">
            <a:avLst/>
          </a:prstGeom>
        </p:spPr>
        <p:txBody>
          <a:bodyPr wrap="square">
            <a:spAutoFit/>
          </a:bodyPr>
          <a:lstStyle/>
          <a:p>
            <a:pPr algn="ctr"/>
            <a:r>
              <a:rPr lang="en-US" b="1" i="1" dirty="0"/>
              <a:t>“</a:t>
            </a:r>
            <a:r>
              <a:rPr lang="vi-VN" b="1" i="1" dirty="0"/>
              <a:t>Tôi học cách cho đi không phải vì tôi có quá nhiều, mà là vì tôi đã biết </a:t>
            </a:r>
            <a:endParaRPr lang="en-US" b="1" i="1" dirty="0"/>
          </a:p>
          <a:p>
            <a:pPr algn="ctr"/>
            <a:r>
              <a:rPr lang="vi-VN" b="1" i="1" dirty="0"/>
              <a:t>ý nghĩa và cảm nhận của việc được cho đi”.</a:t>
            </a:r>
            <a:endParaRPr lang="en-US" dirty="0"/>
          </a:p>
        </p:txBody>
      </p:sp>
    </p:spTree>
    <p:extLst>
      <p:ext uri="{BB962C8B-B14F-4D97-AF65-F5344CB8AC3E}">
        <p14:creationId xmlns:p14="http://schemas.microsoft.com/office/powerpoint/2010/main" val="3333081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par>
                                <p:cTn id="15" presetID="53" presetClass="entr" presetSubtype="16" fill="hold" nodeType="withEffect">
                                  <p:stCondLst>
                                    <p:cond delay="0"/>
                                  </p:stCondLst>
                                  <p:childTnLst>
                                    <p:set>
                                      <p:cBhvr>
                                        <p:cTn id="16" dur="1" fill="hold">
                                          <p:stCondLst>
                                            <p:cond delay="0"/>
                                          </p:stCondLst>
                                        </p:cTn>
                                        <p:tgtEl>
                                          <p:spTgt spid="2051"/>
                                        </p:tgtEl>
                                        <p:attrNameLst>
                                          <p:attrName>style.visibility</p:attrName>
                                        </p:attrNameLst>
                                      </p:cBhvr>
                                      <p:to>
                                        <p:strVal val="visible"/>
                                      </p:to>
                                    </p:set>
                                    <p:anim calcmode="lin" valueType="num">
                                      <p:cBhvr>
                                        <p:cTn id="17" dur="500" fill="hold"/>
                                        <p:tgtEl>
                                          <p:spTgt spid="2051"/>
                                        </p:tgtEl>
                                        <p:attrNameLst>
                                          <p:attrName>ppt_w</p:attrName>
                                        </p:attrNameLst>
                                      </p:cBhvr>
                                      <p:tavLst>
                                        <p:tav tm="0">
                                          <p:val>
                                            <p:fltVal val="0"/>
                                          </p:val>
                                        </p:tav>
                                        <p:tav tm="100000">
                                          <p:val>
                                            <p:strVal val="#ppt_w"/>
                                          </p:val>
                                        </p:tav>
                                      </p:tavLst>
                                    </p:anim>
                                    <p:anim calcmode="lin" valueType="num">
                                      <p:cBhvr>
                                        <p:cTn id="18" dur="500" fill="hold"/>
                                        <p:tgtEl>
                                          <p:spTgt spid="2051"/>
                                        </p:tgtEl>
                                        <p:attrNameLst>
                                          <p:attrName>ppt_h</p:attrName>
                                        </p:attrNameLst>
                                      </p:cBhvr>
                                      <p:tavLst>
                                        <p:tav tm="0">
                                          <p:val>
                                            <p:fltVal val="0"/>
                                          </p:val>
                                        </p:tav>
                                        <p:tav tm="100000">
                                          <p:val>
                                            <p:strVal val="#ppt_h"/>
                                          </p:val>
                                        </p:tav>
                                      </p:tavLst>
                                    </p:anim>
                                    <p:animEffect transition="in" filter="fade">
                                      <p:cBhvr>
                                        <p:cTn id="19" dur="500"/>
                                        <p:tgtEl>
                                          <p:spTgt spid="205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ình nền đẹp cho bài giảng điện tử - Ảnh nền thiết kế bài giả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895600" y="1490009"/>
            <a:ext cx="5943600" cy="707886"/>
          </a:xfrm>
          <a:prstGeom prst="rect">
            <a:avLst/>
          </a:prstGeom>
          <a:solidFill>
            <a:schemeClr val="bg1"/>
          </a:solidFill>
        </p:spPr>
        <p:txBody>
          <a:bodyPr wrap="square" rtlCol="0">
            <a:spAutoFit/>
          </a:bodyPr>
          <a:lstStyle/>
          <a:p>
            <a:pPr algn="just"/>
            <a:r>
              <a:rPr lang="en-US" sz="4000" dirty="0" err="1">
                <a:latin typeface="Times New Roman" pitchFamily="18" charset="0"/>
                <a:cs typeface="Times New Roman" pitchFamily="18" charset="0"/>
              </a:rPr>
              <a:t>Dặn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dò</a:t>
            </a:r>
            <a:endParaRPr lang="en-US" sz="4000" dirty="0">
              <a:latin typeface="Times New Roman" pitchFamily="18" charset="0"/>
              <a:cs typeface="Times New Roman" pitchFamily="18" charset="0"/>
            </a:endParaRPr>
          </a:p>
        </p:txBody>
      </p:sp>
      <p:sp>
        <p:nvSpPr>
          <p:cNvPr id="4" name="TextBox 3"/>
          <p:cNvSpPr txBox="1"/>
          <p:nvPr/>
        </p:nvSpPr>
        <p:spPr>
          <a:xfrm>
            <a:off x="2895600" y="2459506"/>
            <a:ext cx="5943600" cy="1938992"/>
          </a:xfrm>
          <a:prstGeom prst="rect">
            <a:avLst/>
          </a:prstGeom>
          <a:solidFill>
            <a:schemeClr val="bg1"/>
          </a:solidFill>
        </p:spPr>
        <p:txBody>
          <a:bodyPr wrap="square" rtlCol="0">
            <a:spAutoFit/>
          </a:bodyPr>
          <a:lstStyle/>
          <a:p>
            <a:pPr algn="just"/>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Đọc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lại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bài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và</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trả</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lời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lại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câu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hỏi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bài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học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hôm</a:t>
            </a:r>
            <a:r>
              <a:rPr lang="en-US" sz="4000" dirty="0">
                <a:latin typeface="Times New Roman" pitchFamily="18" charset="0"/>
                <a:cs typeface="Times New Roman" pitchFamily="18" charset="0"/>
              </a:rPr>
              <a:t> nay. </a:t>
            </a:r>
          </a:p>
        </p:txBody>
      </p:sp>
      <p:sp>
        <p:nvSpPr>
          <p:cNvPr id="5" name="TextBox 4"/>
          <p:cNvSpPr txBox="1"/>
          <p:nvPr/>
        </p:nvSpPr>
        <p:spPr>
          <a:xfrm>
            <a:off x="2819400" y="4304810"/>
            <a:ext cx="5943600" cy="1323439"/>
          </a:xfrm>
          <a:prstGeom prst="rect">
            <a:avLst/>
          </a:prstGeom>
          <a:solidFill>
            <a:schemeClr val="bg1"/>
          </a:solidFill>
        </p:spPr>
        <p:txBody>
          <a:bodyPr wrap="square" rtlCol="0">
            <a:spAutoFit/>
          </a:bodyPr>
          <a:lstStyle/>
          <a:p>
            <a:pPr algn="just"/>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Chuẩn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bị</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bài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Một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người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chính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trực</a:t>
            </a:r>
            <a:r>
              <a:rPr lang="en-US" sz="4000" dirty="0">
                <a:latin typeface="Times New Roman" pitchFamily="18" charset="0"/>
                <a:cs typeface="Times New Roman" pitchFamily="18" charset="0"/>
              </a:rPr>
              <a:t>. </a:t>
            </a:r>
          </a:p>
        </p:txBody>
      </p:sp>
    </p:spTree>
    <p:extLst>
      <p:ext uri="{BB962C8B-B14F-4D97-AF65-F5344CB8AC3E}">
        <p14:creationId xmlns:p14="http://schemas.microsoft.com/office/powerpoint/2010/main" val="12156756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资源 734302"/>
          <p:cNvPicPr>
            <a:picLocks noChangeAspect="1"/>
          </p:cNvPicPr>
          <p:nvPr/>
        </p:nvPicPr>
        <p:blipFill>
          <a:blip r:embed="rId3"/>
          <a:stretch>
            <a:fillRect/>
          </a:stretch>
        </p:blipFill>
        <p:spPr>
          <a:xfrm>
            <a:off x="10721343" y="3478531"/>
            <a:ext cx="1044575" cy="635000"/>
          </a:xfrm>
          <a:prstGeom prst="rect">
            <a:avLst/>
          </a:prstGeom>
        </p:spPr>
      </p:pic>
      <p:pic>
        <p:nvPicPr>
          <p:cNvPr id="5" name="图片 4" descr="资源 134302"/>
          <p:cNvPicPr>
            <a:picLocks noChangeAspect="1"/>
          </p:cNvPicPr>
          <p:nvPr/>
        </p:nvPicPr>
        <p:blipFill>
          <a:blip r:embed="rId4"/>
          <a:stretch>
            <a:fillRect/>
          </a:stretch>
        </p:blipFill>
        <p:spPr>
          <a:xfrm>
            <a:off x="1031875" y="276228"/>
            <a:ext cx="3403600" cy="1571625"/>
          </a:xfrm>
          <a:prstGeom prst="rect">
            <a:avLst/>
          </a:prstGeom>
        </p:spPr>
      </p:pic>
      <p:pic>
        <p:nvPicPr>
          <p:cNvPr id="6" name="图片 5" descr="资源 234302"/>
          <p:cNvPicPr>
            <a:picLocks noChangeAspect="1"/>
          </p:cNvPicPr>
          <p:nvPr/>
        </p:nvPicPr>
        <p:blipFill>
          <a:blip r:embed="rId5"/>
          <a:stretch>
            <a:fillRect/>
          </a:stretch>
        </p:blipFill>
        <p:spPr>
          <a:xfrm>
            <a:off x="551182" y="2658111"/>
            <a:ext cx="2647951" cy="1933575"/>
          </a:xfrm>
          <a:prstGeom prst="rect">
            <a:avLst/>
          </a:prstGeom>
        </p:spPr>
      </p:pic>
      <p:pic>
        <p:nvPicPr>
          <p:cNvPr id="7" name="图片 6" descr="资源 334302"/>
          <p:cNvPicPr>
            <a:picLocks noChangeAspect="1"/>
          </p:cNvPicPr>
          <p:nvPr/>
        </p:nvPicPr>
        <p:blipFill>
          <a:blip r:embed="rId6"/>
          <a:stretch>
            <a:fillRect/>
          </a:stretch>
        </p:blipFill>
        <p:spPr>
          <a:xfrm>
            <a:off x="9441182" y="569597"/>
            <a:ext cx="2079625" cy="1870075"/>
          </a:xfrm>
          <a:prstGeom prst="rect">
            <a:avLst/>
          </a:prstGeom>
        </p:spPr>
      </p:pic>
      <p:pic>
        <p:nvPicPr>
          <p:cNvPr id="9" name="图片 8" descr="资源 534302"/>
          <p:cNvPicPr>
            <a:picLocks noChangeAspect="1"/>
          </p:cNvPicPr>
          <p:nvPr/>
        </p:nvPicPr>
        <p:blipFill>
          <a:blip r:embed="rId7"/>
          <a:stretch>
            <a:fillRect/>
          </a:stretch>
        </p:blipFill>
        <p:spPr>
          <a:xfrm>
            <a:off x="1612900" y="3940177"/>
            <a:ext cx="9367520" cy="2684145"/>
          </a:xfrm>
          <a:prstGeom prst="rect">
            <a:avLst/>
          </a:prstGeom>
        </p:spPr>
      </p:pic>
      <p:pic>
        <p:nvPicPr>
          <p:cNvPr id="10" name="图片 9" descr="资源 634302"/>
          <p:cNvPicPr>
            <a:picLocks noChangeAspect="1"/>
          </p:cNvPicPr>
          <p:nvPr/>
        </p:nvPicPr>
        <p:blipFill>
          <a:blip r:embed="rId8"/>
          <a:stretch>
            <a:fillRect/>
          </a:stretch>
        </p:blipFill>
        <p:spPr>
          <a:xfrm>
            <a:off x="-26035" y="6208396"/>
            <a:ext cx="12243435" cy="710565"/>
          </a:xfrm>
          <a:prstGeom prst="rect">
            <a:avLst/>
          </a:prstGeom>
        </p:spPr>
      </p:pic>
      <p:sp>
        <p:nvSpPr>
          <p:cNvPr id="30" name="TextBox 29"/>
          <p:cNvSpPr txBox="1"/>
          <p:nvPr/>
        </p:nvSpPr>
        <p:spPr>
          <a:xfrm>
            <a:off x="3470791" y="1718609"/>
            <a:ext cx="6253635" cy="2554545"/>
          </a:xfrm>
          <a:prstGeom prst="rect">
            <a:avLst/>
          </a:prstGeom>
          <a:noFill/>
        </p:spPr>
        <p:txBody>
          <a:bodyPr wrap="none" rtlCol="0">
            <a:spAutoFit/>
          </a:bodyPr>
          <a:lstStyle/>
          <a:p>
            <a:pPr algn="ctr"/>
            <a:r>
              <a:rPr lang="en-US" altLang="zh-CN" sz="8000" b="1" dirty="0" err="1">
                <a:solidFill>
                  <a:srgbClr val="92A028"/>
                </a:solidFill>
                <a:latin typeface="HP001 4 hàng" pitchFamily="34" charset="0"/>
                <a:cs typeface="+mn-ea"/>
                <a:sym typeface="+mn-lt"/>
              </a:rPr>
              <a:t>Tạm</a:t>
            </a:r>
            <a:r>
              <a:rPr lang="en-US" altLang="zh-CN" sz="8000" b="1" dirty="0">
                <a:solidFill>
                  <a:srgbClr val="92A028"/>
                </a:solidFill>
                <a:latin typeface="HP001 4 hàng" pitchFamily="34" charset="0"/>
                <a:cs typeface="+mn-ea"/>
                <a:sym typeface="+mn-lt"/>
              </a:rPr>
              <a:t> </a:t>
            </a:r>
            <a:r>
              <a:rPr lang="en-US" altLang="zh-CN" sz="8000" b="1" dirty="0" err="1">
                <a:solidFill>
                  <a:srgbClr val="92A028"/>
                </a:solidFill>
                <a:latin typeface="HP001 4 hàng" pitchFamily="34" charset="0"/>
                <a:cs typeface="+mn-ea"/>
                <a:sym typeface="+mn-lt"/>
              </a:rPr>
              <a:t>biệt</a:t>
            </a:r>
            <a:r>
              <a:rPr lang="en-US" altLang="zh-CN" sz="8000" b="1" dirty="0">
                <a:solidFill>
                  <a:srgbClr val="92A028"/>
                </a:solidFill>
                <a:latin typeface="HP001 4 hàng" pitchFamily="34" charset="0"/>
                <a:cs typeface="+mn-ea"/>
                <a:sym typeface="+mn-lt"/>
              </a:rPr>
              <a:t> </a:t>
            </a:r>
            <a:r>
              <a:rPr lang="en-US" altLang="zh-CN" sz="8000" b="1" dirty="0" err="1">
                <a:solidFill>
                  <a:srgbClr val="92A028"/>
                </a:solidFill>
                <a:latin typeface="HP001 4 hàng" pitchFamily="34" charset="0"/>
                <a:cs typeface="+mn-ea"/>
                <a:sym typeface="+mn-lt"/>
              </a:rPr>
              <a:t>và</a:t>
            </a:r>
            <a:r>
              <a:rPr lang="en-US" altLang="zh-CN" sz="8000" b="1" dirty="0">
                <a:solidFill>
                  <a:srgbClr val="92A028"/>
                </a:solidFill>
                <a:latin typeface="HP001 4 hàng" pitchFamily="34" charset="0"/>
                <a:cs typeface="+mn-ea"/>
                <a:sym typeface="+mn-lt"/>
              </a:rPr>
              <a:t> </a:t>
            </a:r>
          </a:p>
          <a:p>
            <a:pPr algn="ctr"/>
            <a:r>
              <a:rPr lang="en-US" altLang="zh-CN" sz="8000" b="1" dirty="0" err="1">
                <a:solidFill>
                  <a:srgbClr val="92A028"/>
                </a:solidFill>
                <a:latin typeface="HP001 4 hàng" pitchFamily="34" charset="0"/>
                <a:cs typeface="+mn-ea"/>
                <a:sym typeface="+mn-lt"/>
              </a:rPr>
              <a:t>hẹn</a:t>
            </a:r>
            <a:r>
              <a:rPr lang="en-US" altLang="zh-CN" sz="8000" b="1" dirty="0">
                <a:solidFill>
                  <a:srgbClr val="92A028"/>
                </a:solidFill>
                <a:latin typeface="HP001 4 hàng" pitchFamily="34" charset="0"/>
                <a:cs typeface="+mn-ea"/>
                <a:sym typeface="+mn-lt"/>
              </a:rPr>
              <a:t> </a:t>
            </a:r>
            <a:r>
              <a:rPr lang="en-US" altLang="zh-CN" sz="8000" b="1" dirty="0" err="1">
                <a:solidFill>
                  <a:srgbClr val="92A028"/>
                </a:solidFill>
                <a:latin typeface="HP001 4 hàng" pitchFamily="34" charset="0"/>
                <a:cs typeface="+mn-ea"/>
                <a:sym typeface="+mn-lt"/>
              </a:rPr>
              <a:t>gặp</a:t>
            </a:r>
            <a:r>
              <a:rPr lang="en-US" altLang="zh-CN" sz="8000" b="1" dirty="0">
                <a:solidFill>
                  <a:srgbClr val="92A028"/>
                </a:solidFill>
                <a:latin typeface="HP001 4 hàng" pitchFamily="34" charset="0"/>
                <a:cs typeface="+mn-ea"/>
                <a:sym typeface="+mn-lt"/>
              </a:rPr>
              <a:t> </a:t>
            </a:r>
            <a:r>
              <a:rPr lang="en-US" altLang="zh-CN" sz="8000" b="1" dirty="0" err="1">
                <a:solidFill>
                  <a:srgbClr val="92A028"/>
                </a:solidFill>
                <a:latin typeface="HP001 4 hàng" pitchFamily="34" charset="0"/>
                <a:cs typeface="+mn-ea"/>
                <a:sym typeface="+mn-lt"/>
              </a:rPr>
              <a:t>lại</a:t>
            </a:r>
            <a:r>
              <a:rPr lang="en-US" altLang="zh-CN" sz="8000" b="1" dirty="0">
                <a:solidFill>
                  <a:srgbClr val="92A028"/>
                </a:solidFill>
                <a:latin typeface="HP001 4 hàng" pitchFamily="34" charset="0"/>
                <a:cs typeface="+mn-ea"/>
                <a:sym typeface="+mn-lt"/>
              </a:rPr>
              <a:t>!</a:t>
            </a:r>
          </a:p>
        </p:txBody>
      </p:sp>
    </p:spTree>
    <p:extLst>
      <p:ext uri="{BB962C8B-B14F-4D97-AF65-F5344CB8AC3E}">
        <p14:creationId xmlns:p14="http://schemas.microsoft.com/office/powerpoint/2010/main" val="25581590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iterate type="lt">
                                    <p:tmPct val="30000"/>
                                  </p:iterate>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t;strong&gt;Sunflowers&lt;/strong&gt; isolated on white background sunflower isolated ...">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703" y="2894013"/>
            <a:ext cx="2459865" cy="3689797"/>
          </a:xfrm>
          <a:prstGeom prst="rect">
            <a:avLst/>
          </a:prstGeom>
        </p:spPr>
      </p:pic>
      <p:pic>
        <p:nvPicPr>
          <p:cNvPr id="17" name="Picture 16" descr="&lt;strong&gt;Sunflowers&lt;/strong&gt; isolated on white background sunflower isolated ...">
            <a:hlinkClick r:id="rId2"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852338" y="2976652"/>
            <a:ext cx="2091454" cy="3689797"/>
          </a:xfrm>
          <a:prstGeom prst="rect">
            <a:avLst/>
          </a:prstGeom>
        </p:spPr>
      </p:pic>
      <p:sp>
        <p:nvSpPr>
          <p:cNvPr id="3" name="Rectangle 2"/>
          <p:cNvSpPr/>
          <p:nvPr/>
        </p:nvSpPr>
        <p:spPr>
          <a:xfrm>
            <a:off x="4698753" y="855507"/>
            <a:ext cx="2946897" cy="923330"/>
          </a:xfrm>
          <a:prstGeom prst="rect">
            <a:avLst/>
          </a:prstGeom>
          <a:noFill/>
        </p:spPr>
        <p:txBody>
          <a:bodyPr wrap="none" lIns="91440" tIns="45720" rIns="91440" bIns="45720">
            <a:spAutoFit/>
          </a:bodyPr>
          <a:lstStyle/>
          <a:p>
            <a:pPr algn="ctr"/>
            <a:r>
              <a:rPr lang="en-US" sz="54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Trò</a:t>
            </a:r>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n-US" sz="5400" b="1" dirty="0" err="1"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chơi</a:t>
            </a:r>
            <a:endPar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7" name="Rectangle 6"/>
          <p:cNvSpPr/>
          <p:nvPr/>
        </p:nvSpPr>
        <p:spPr>
          <a:xfrm>
            <a:off x="4539256" y="2194449"/>
            <a:ext cx="3004349" cy="1169551"/>
          </a:xfrm>
          <a:prstGeom prst="rect">
            <a:avLst/>
          </a:prstGeom>
          <a:noFill/>
        </p:spPr>
        <p:txBody>
          <a:bodyPr wrap="none" lIns="91440" tIns="45720" rIns="91440" bIns="45720">
            <a:spAutoFit/>
          </a:bodyPr>
          <a:lstStyle/>
          <a:p>
            <a:pPr algn="ctr"/>
            <a:r>
              <a:rPr lang="en-US" sz="7000" b="1" i="1" dirty="0" err="1"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Bắt</a:t>
            </a:r>
            <a:r>
              <a:rPr lang="en-US" sz="7000" b="1" i="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 </a:t>
            </a:r>
            <a:r>
              <a:rPr lang="en-US" sz="7000" b="1" i="1" dirty="0" err="1"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sâu</a:t>
            </a:r>
            <a:endParaRPr lang="en-US" sz="7000" b="1" i="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256517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oạn bài – Tập đọc: Người ăn xin - SGK Tiếng Việt lớp 4 Tập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473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289300"/>
            <a:ext cx="12192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7"/>
          <p:cNvSpPr txBox="1"/>
          <p:nvPr/>
        </p:nvSpPr>
        <p:spPr>
          <a:xfrm>
            <a:off x="3840163" y="2501900"/>
            <a:ext cx="2447925" cy="434975"/>
          </a:xfrm>
          <a:prstGeom prst="rect">
            <a:avLst/>
          </a:prstGeom>
          <a:noFill/>
        </p:spPr>
        <p:txBody>
          <a:bodyPr lIns="0" tIns="0" rIns="0" bIns="0"/>
          <a:lstStyle/>
          <a:p>
            <a:pPr algn="ctr">
              <a:defRPr/>
            </a:pPr>
            <a:endParaRPr lang="en-US" sz="4800" dirty="0">
              <a:solidFill>
                <a:schemeClr val="tx1">
                  <a:lumMod val="75000"/>
                  <a:lumOff val="25000"/>
                </a:schemeClr>
              </a:solidFill>
              <a:latin typeface="Times New Roman" panose="02020603050405020304" pitchFamily="18" charset="0"/>
              <a:ea typeface="inpin heiti" charset="-122"/>
              <a:cs typeface="Times New Roman" panose="02020603050405020304" pitchFamily="18" charset="0"/>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61388" y="4054475"/>
            <a:ext cx="349885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 Box 5"/>
          <p:cNvSpPr txBox="1">
            <a:spLocks noChangeArrowheads="1"/>
          </p:cNvSpPr>
          <p:nvPr/>
        </p:nvSpPr>
        <p:spPr bwMode="auto">
          <a:xfrm>
            <a:off x="2770188" y="1273175"/>
            <a:ext cx="5791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b="1" dirty="0" err="1" smtClean="0">
                <a:solidFill>
                  <a:srgbClr val="0070C0"/>
                </a:solidFill>
                <a:latin typeface="Times New Roman" pitchFamily="18" charset="0"/>
                <a:cs typeface="Times New Roman" pitchFamily="18" charset="0"/>
              </a:rPr>
              <a:t>Tập</a:t>
            </a:r>
            <a:r>
              <a:rPr lang="en-US" sz="4000" b="1" dirty="0" smtClean="0">
                <a:solidFill>
                  <a:srgbClr val="0070C0"/>
                </a:solidFill>
                <a:latin typeface="Times New Roman" pitchFamily="18" charset="0"/>
                <a:cs typeface="Times New Roman" pitchFamily="18" charset="0"/>
              </a:rPr>
              <a:t> </a:t>
            </a:r>
            <a:r>
              <a:rPr lang="en-US" sz="4000" b="1" dirty="0" err="1" smtClean="0">
                <a:solidFill>
                  <a:srgbClr val="0070C0"/>
                </a:solidFill>
                <a:latin typeface="Times New Roman" pitchFamily="18" charset="0"/>
                <a:cs typeface="Times New Roman" pitchFamily="18" charset="0"/>
              </a:rPr>
              <a:t>đọc</a:t>
            </a:r>
            <a:endParaRPr lang="en-US" sz="4000" b="1" dirty="0">
              <a:solidFill>
                <a:srgbClr val="0070C0"/>
              </a:solidFill>
              <a:latin typeface="Times New Roman" pitchFamily="18" charset="0"/>
              <a:cs typeface="Times New Roman" pitchFamily="18" charset="0"/>
            </a:endParaRPr>
          </a:p>
        </p:txBody>
      </p:sp>
      <p:pic>
        <p:nvPicPr>
          <p:cNvPr id="8"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1974" y="-637799"/>
            <a:ext cx="2096378" cy="2268995"/>
          </a:xfrm>
          <a:prstGeom prst="rect">
            <a:avLst/>
          </a:prstGeom>
        </p:spPr>
      </p:pic>
      <p:pic>
        <p:nvPicPr>
          <p:cNvPr id="9"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5542" y="214581"/>
            <a:ext cx="1694696" cy="2161906"/>
          </a:xfrm>
          <a:prstGeom prst="rect">
            <a:avLst/>
          </a:prstGeom>
        </p:spPr>
      </p:pic>
      <p:sp>
        <p:nvSpPr>
          <p:cNvPr id="10" name="TextBox 9"/>
          <p:cNvSpPr txBox="1"/>
          <p:nvPr/>
        </p:nvSpPr>
        <p:spPr>
          <a:xfrm>
            <a:off x="0" y="1970584"/>
            <a:ext cx="11378129"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u="none" strike="noStrike" kern="1200" cap="none" spc="100" normalizeH="0" baseline="0" noProof="0" dirty="0" err="1" smtClean="0">
                <a:ln w="22225">
                  <a:solidFill>
                    <a:srgbClr val="FF0000"/>
                  </a:solidFill>
                  <a:prstDash val="solid"/>
                </a:ln>
                <a:solidFill>
                  <a:srgbClr val="FF0000"/>
                </a:solidFill>
                <a:effectLst/>
                <a:uLnTx/>
                <a:uFillTx/>
                <a:latin typeface="Times New Roman" panose="02020603050405020304" pitchFamily="18" charset="0"/>
                <a:cs typeface="Times New Roman" panose="02020603050405020304" pitchFamily="18" charset="0"/>
              </a:rPr>
              <a:t>Bài</a:t>
            </a:r>
            <a:r>
              <a:rPr kumimoji="0" lang="en-US" sz="4400" u="none" strike="noStrike" kern="1200" cap="none" spc="100" normalizeH="0" baseline="0" noProof="0" dirty="0" smtClean="0">
                <a:ln w="22225">
                  <a:solidFill>
                    <a:srgbClr val="FF0000"/>
                  </a:solidFill>
                  <a:prstDash val="solid"/>
                </a:ln>
                <a:solidFill>
                  <a:srgbClr val="FF0000"/>
                </a:solidFill>
                <a:effectLst/>
                <a:uLnTx/>
                <a:uFillTx/>
                <a:latin typeface="Times New Roman" panose="02020603050405020304" pitchFamily="18" charset="0"/>
                <a:cs typeface="Times New Roman" panose="02020603050405020304" pitchFamily="18" charset="0"/>
              </a:rPr>
              <a:t>:</a:t>
            </a:r>
            <a:r>
              <a:rPr kumimoji="0" lang="en-US" sz="4400" u="none" strike="noStrike" kern="1200" cap="none" spc="100" normalizeH="0" noProof="0" dirty="0" smtClean="0">
                <a:ln w="22225">
                  <a:solidFill>
                    <a:srgbClr val="FF0000"/>
                  </a:solidFill>
                  <a:prstDash val="solid"/>
                </a:ln>
                <a:solidFill>
                  <a:srgbClr val="FF0000"/>
                </a:solidFill>
                <a:effectLst/>
                <a:uLnTx/>
                <a:uFillTx/>
                <a:latin typeface="Times New Roman" panose="02020603050405020304" pitchFamily="18" charset="0"/>
                <a:cs typeface="Times New Roman" panose="02020603050405020304" pitchFamily="18" charset="0"/>
              </a:rPr>
              <a:t> </a:t>
            </a:r>
            <a:r>
              <a:rPr kumimoji="0" lang="en-US" sz="4400" u="none" strike="noStrike" kern="1200" cap="none" spc="100" normalizeH="0" noProof="0" dirty="0" err="1" smtClean="0">
                <a:ln w="22225">
                  <a:solidFill>
                    <a:srgbClr val="FF0000"/>
                  </a:solidFill>
                  <a:prstDash val="solid"/>
                </a:ln>
                <a:solidFill>
                  <a:srgbClr val="FF0000"/>
                </a:solidFill>
                <a:effectLst/>
                <a:uLnTx/>
                <a:uFillTx/>
                <a:latin typeface="Times New Roman" panose="02020603050405020304" pitchFamily="18" charset="0"/>
                <a:cs typeface="Times New Roman" panose="02020603050405020304" pitchFamily="18" charset="0"/>
              </a:rPr>
              <a:t>Người</a:t>
            </a:r>
            <a:r>
              <a:rPr kumimoji="0" lang="en-US" sz="4400" u="none" strike="noStrike" kern="1200" cap="none" spc="100" normalizeH="0" noProof="0" dirty="0" smtClean="0">
                <a:ln w="22225">
                  <a:solidFill>
                    <a:srgbClr val="FF0000"/>
                  </a:solidFill>
                  <a:prstDash val="solid"/>
                </a:ln>
                <a:solidFill>
                  <a:srgbClr val="FF0000"/>
                </a:solidFill>
                <a:effectLst/>
                <a:uLnTx/>
                <a:uFillTx/>
                <a:latin typeface="Times New Roman" panose="02020603050405020304" pitchFamily="18" charset="0"/>
                <a:cs typeface="Times New Roman" panose="02020603050405020304" pitchFamily="18" charset="0"/>
              </a:rPr>
              <a:t> </a:t>
            </a:r>
            <a:r>
              <a:rPr kumimoji="0" lang="en-US" sz="4400" u="none" strike="noStrike" kern="1200" cap="none" spc="100" normalizeH="0" noProof="0" dirty="0" err="1" smtClean="0">
                <a:ln w="22225">
                  <a:solidFill>
                    <a:srgbClr val="FF0000"/>
                  </a:solidFill>
                  <a:prstDash val="solid"/>
                </a:ln>
                <a:solidFill>
                  <a:srgbClr val="FF0000"/>
                </a:solidFill>
                <a:effectLst/>
                <a:uLnTx/>
                <a:uFillTx/>
                <a:latin typeface="Times New Roman" panose="02020603050405020304" pitchFamily="18" charset="0"/>
                <a:cs typeface="Times New Roman" panose="02020603050405020304" pitchFamily="18" charset="0"/>
              </a:rPr>
              <a:t>ăn</a:t>
            </a:r>
            <a:r>
              <a:rPr kumimoji="0" lang="en-US" sz="4400" u="none" strike="noStrike" kern="1200" cap="none" spc="100" normalizeH="0" noProof="0" dirty="0" smtClean="0">
                <a:ln w="22225">
                  <a:solidFill>
                    <a:srgbClr val="FF0000"/>
                  </a:solidFill>
                  <a:prstDash val="solid"/>
                </a:ln>
                <a:solidFill>
                  <a:srgbClr val="FF0000"/>
                </a:solidFill>
                <a:effectLst/>
                <a:uLnTx/>
                <a:uFillTx/>
                <a:latin typeface="Times New Roman" panose="02020603050405020304" pitchFamily="18" charset="0"/>
                <a:cs typeface="Times New Roman" panose="02020603050405020304" pitchFamily="18" charset="0"/>
              </a:rPr>
              <a:t> </a:t>
            </a:r>
            <a:r>
              <a:rPr kumimoji="0" lang="en-US" sz="4400" u="none" strike="noStrike" kern="1200" cap="none" spc="100" normalizeH="0" noProof="0" dirty="0" err="1" smtClean="0">
                <a:ln w="22225">
                  <a:solidFill>
                    <a:srgbClr val="FF0000"/>
                  </a:solidFill>
                  <a:prstDash val="solid"/>
                </a:ln>
                <a:solidFill>
                  <a:srgbClr val="FF0000"/>
                </a:solidFill>
                <a:effectLst/>
                <a:uLnTx/>
                <a:uFillTx/>
                <a:latin typeface="Times New Roman" panose="02020603050405020304" pitchFamily="18" charset="0"/>
                <a:cs typeface="Times New Roman" panose="02020603050405020304" pitchFamily="18" charset="0"/>
              </a:rPr>
              <a:t>xin</a:t>
            </a:r>
            <a:endParaRPr kumimoji="0" lang="en-US" sz="4400" i="0" u="none" strike="noStrike" kern="1200" cap="none" spc="100" normalizeH="0" baseline="0" noProof="0" dirty="0">
              <a:ln w="22225">
                <a:solidFill>
                  <a:srgbClr val="FF0000"/>
                </a:solidFill>
                <a:prstDash val="solid"/>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11" name="1"/>
          <p:cNvPicPr>
            <a:picLocks noChangeAspect="1"/>
          </p:cNvPicPr>
          <p:nvPr/>
        </p:nvPicPr>
        <p:blipFill>
          <a:blip r:embed="rId6" cstate="email"/>
          <a:stretch>
            <a:fillRect/>
          </a:stretch>
        </p:blipFill>
        <p:spPr>
          <a:xfrm flipH="1">
            <a:off x="0" y="1"/>
            <a:ext cx="4355558" cy="1736300"/>
          </a:xfrm>
          <a:prstGeom prst="rect">
            <a:avLst/>
          </a:prstGeom>
        </p:spPr>
      </p:pic>
      <p:sp>
        <p:nvSpPr>
          <p:cNvPr id="12" name="WordArt 19"/>
          <p:cNvSpPr>
            <a:spLocks noChangeArrowheads="1" noChangeShapeType="1" noTextEdit="1"/>
          </p:cNvSpPr>
          <p:nvPr/>
        </p:nvSpPr>
        <p:spPr bwMode="auto">
          <a:xfrm>
            <a:off x="3340312" y="844550"/>
            <a:ext cx="56388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0"/>
              </a:avLst>
            </a:prstTxWarp>
          </a:bodyPr>
          <a:lstStyle/>
          <a:p>
            <a:pPr algn="ctr"/>
            <a:r>
              <a:rPr lang="vi-VN" sz="2400" b="1" kern="10" dirty="0">
                <a:solidFill>
                  <a:srgbClr val="0000FF"/>
                </a:solidFill>
                <a:cs typeface="Times New Roman" panose="02020603050405020304" pitchFamily="18" charset="0"/>
              </a:rPr>
              <a:t>Thứ </a:t>
            </a:r>
            <a:r>
              <a:rPr lang="en-US" sz="2400" b="1" kern="10" dirty="0" err="1" smtClean="0">
                <a:solidFill>
                  <a:srgbClr val="0000FF"/>
                </a:solidFill>
                <a:cs typeface="Times New Roman" panose="02020603050405020304" pitchFamily="18" charset="0"/>
              </a:rPr>
              <a:t>sáu</a:t>
            </a:r>
            <a:r>
              <a:rPr lang="vi-VN" sz="2400" b="1" kern="10" dirty="0" smtClean="0">
                <a:solidFill>
                  <a:srgbClr val="0000FF"/>
                </a:solidFill>
                <a:cs typeface="Times New Roman" panose="02020603050405020304" pitchFamily="18" charset="0"/>
              </a:rPr>
              <a:t> </a:t>
            </a:r>
            <a:r>
              <a:rPr lang="vi-VN" sz="2400" b="1" kern="10" dirty="0">
                <a:solidFill>
                  <a:srgbClr val="0000FF"/>
                </a:solidFill>
                <a:cs typeface="Times New Roman" panose="02020603050405020304" pitchFamily="18" charset="0"/>
              </a:rPr>
              <a:t>ngày </a:t>
            </a:r>
            <a:r>
              <a:rPr lang="vi-VN" sz="2400" b="1" kern="10" dirty="0" smtClean="0">
                <a:solidFill>
                  <a:srgbClr val="0000FF"/>
                </a:solidFill>
                <a:cs typeface="Times New Roman" panose="02020603050405020304" pitchFamily="18" charset="0"/>
              </a:rPr>
              <a:t>2</a:t>
            </a:r>
            <a:r>
              <a:rPr lang="en-US" sz="2400" b="1" kern="10" dirty="0" smtClean="0">
                <a:solidFill>
                  <a:srgbClr val="0000FF"/>
                </a:solidFill>
                <a:cs typeface="Times New Roman" panose="02020603050405020304" pitchFamily="18" charset="0"/>
              </a:rPr>
              <a:t>3</a:t>
            </a:r>
            <a:r>
              <a:rPr lang="vi-VN" sz="2400" b="1" kern="10" dirty="0" smtClean="0">
                <a:solidFill>
                  <a:srgbClr val="0000FF"/>
                </a:solidFill>
                <a:cs typeface="Times New Roman" panose="02020603050405020304" pitchFamily="18" charset="0"/>
              </a:rPr>
              <a:t> </a:t>
            </a:r>
            <a:r>
              <a:rPr lang="vi-VN" sz="2400" b="1" kern="10" dirty="0">
                <a:solidFill>
                  <a:srgbClr val="0000FF"/>
                </a:solidFill>
                <a:cs typeface="Times New Roman" panose="02020603050405020304" pitchFamily="18" charset="0"/>
              </a:rPr>
              <a:t>tháng 9 năm 2022</a:t>
            </a:r>
            <a:endParaRPr lang="en-US" sz="2400" b="1" kern="1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150352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op 20 hình nền powerpoint cực xanh - sạch - đẹp về môi trườ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76"/>
            <a:ext cx="12192000" cy="686246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068E7938-8027-4271-B776-D50A4A01E370}"/>
              </a:ext>
            </a:extLst>
          </p:cNvPr>
          <p:cNvSpPr txBox="1"/>
          <p:nvPr/>
        </p:nvSpPr>
        <p:spPr>
          <a:xfrm>
            <a:off x="0" y="1012954"/>
            <a:ext cx="11887200" cy="4832092"/>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Lúc ấy, tôi đang đi trên phố. Một người ăn xin già lọm khọm đứng ngay trước mặt tôi. </a:t>
            </a:r>
          </a:p>
          <a:p>
            <a:pPr algn="just"/>
            <a:r>
              <a:rPr lang="vi-VN" sz="2200" dirty="0">
                <a:latin typeface="Times New Roman" pitchFamily="18" charset="0"/>
                <a:cs typeface="Times New Roman" pitchFamily="18" charset="0"/>
              </a:rPr>
              <a:t>    Đôi mắt ông lão đỏ đọc và giàn giụa nước mắt. Đôi môi tái nhợt, áo quần tả tơi thảm hại... Chao ôi! Cảnh nghèo đói đã gặm nát con người đau khổ kia thành xấu xí biết nhường nào!</a:t>
            </a:r>
          </a:p>
          <a:p>
            <a:pPr algn="just"/>
            <a:r>
              <a:rPr lang="vi-VN" sz="2200" dirty="0">
                <a:latin typeface="Times New Roman" pitchFamily="18" charset="0"/>
                <a:cs typeface="Times New Roman" pitchFamily="18" charset="0"/>
              </a:rPr>
              <a:t>    Ông già chìa trước mặt tôi bàn tay sưng húp, bẩn thỉu. Ông rên rỉ cầu xin cứu giúp.</a:t>
            </a:r>
          </a:p>
          <a:p>
            <a:pPr algn="just"/>
            <a:r>
              <a:rPr lang="vi-VN" sz="2200" dirty="0">
                <a:latin typeface="Times New Roman" pitchFamily="18" charset="0"/>
                <a:cs typeface="Times New Roman" pitchFamily="18" charset="0"/>
              </a:rPr>
              <a:t>    </a:t>
            </a: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Tôi lục tìm hết túi nọ túi kia, không có tiền, không có đồng hồ, không có cả một chiếc khăn tay. Trên người tôi chẳng có tài sản gì.</a:t>
            </a:r>
          </a:p>
          <a:p>
            <a:pPr algn="just"/>
            <a:r>
              <a:rPr lang="vi-VN" sz="2200" dirty="0">
                <a:latin typeface="Times New Roman" pitchFamily="18" charset="0"/>
                <a:cs typeface="Times New Roman" pitchFamily="18" charset="0"/>
              </a:rPr>
              <a:t>    Người ăn xin vẫn đợi tôi. Tay vẫn chìa ra, run lẩy bẩy.</a:t>
            </a:r>
          </a:p>
          <a:p>
            <a:pPr algn="just"/>
            <a:r>
              <a:rPr lang="vi-VN" sz="2200" dirty="0">
                <a:latin typeface="Times New Roman" pitchFamily="18" charset="0"/>
                <a:cs typeface="Times New Roman" pitchFamily="18" charset="0"/>
              </a:rPr>
              <a:t>    Tôi chẳng biết làm cách nào. Tôi nắm chặt lấy bàn tay run rẩy kia:</a:t>
            </a:r>
          </a:p>
          <a:p>
            <a:pPr algn="just"/>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 Ông đừng giận cháu, cháu không có gì để cho ông cả.</a:t>
            </a:r>
          </a:p>
          <a:p>
            <a:pPr algn="just"/>
            <a:r>
              <a:rPr lang="vi-VN" sz="2200" dirty="0">
                <a:latin typeface="Times New Roman" pitchFamily="18" charset="0"/>
                <a:cs typeface="Times New Roman" pitchFamily="18" charset="0"/>
              </a:rPr>
              <a:t>    </a:t>
            </a: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Người ăn xin nhìn tôi chằm chằm bằng đôi mắt ướt đẫm. Đôi môi tái nhợt nở nụ cười và tay ông cũng xiết lấy tay tôi: </a:t>
            </a:r>
          </a:p>
          <a:p>
            <a:pPr algn="just"/>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 Cháu ơi, cảm ơn cháu! Như vậy là cháu đã cho lão rồi. - Ông lão nói bằng giọng khản đặc.</a:t>
            </a:r>
          </a:p>
          <a:p>
            <a:pPr algn="just"/>
            <a:r>
              <a:rPr lang="vi-VN" sz="2200" dirty="0">
                <a:latin typeface="Times New Roman" pitchFamily="18" charset="0"/>
                <a:cs typeface="Times New Roman" pitchFamily="18" charset="0"/>
              </a:rPr>
              <a:t>    Khi ấy, tôi chợt hiểu rằng: cả tôi nữa, tôi cũng vừa nhận được chút gì của ông lão.</a:t>
            </a:r>
          </a:p>
          <a:p>
            <a:pPr algn="r"/>
            <a:r>
              <a:rPr lang="vi-VN" sz="2200" dirty="0">
                <a:latin typeface="Times New Roman" pitchFamily="18" charset="0"/>
                <a:cs typeface="Times New Roman" pitchFamily="18" charset="0"/>
              </a:rPr>
              <a:t> </a:t>
            </a:r>
            <a:r>
              <a:rPr lang="en-US" sz="2200" i="1" dirty="0">
                <a:latin typeface="Times New Roman" pitchFamily="18" charset="0"/>
                <a:cs typeface="Times New Roman" pitchFamily="18" charset="0"/>
              </a:rPr>
              <a:t>T</a:t>
            </a:r>
            <a:r>
              <a:rPr lang="vi-VN" sz="2200" i="1" dirty="0">
                <a:latin typeface="Times New Roman" pitchFamily="18" charset="0"/>
                <a:cs typeface="Times New Roman" pitchFamily="18" charset="0"/>
              </a:rPr>
              <a:t>heo</a:t>
            </a:r>
            <a:r>
              <a:rPr lang="vi-VN" sz="2200" dirty="0">
                <a:latin typeface="Times New Roman" pitchFamily="18" charset="0"/>
                <a:cs typeface="Times New Roman" pitchFamily="18" charset="0"/>
              </a:rPr>
              <a:t> </a:t>
            </a:r>
            <a:r>
              <a:rPr lang="vi-VN" sz="2200" b="1" dirty="0">
                <a:latin typeface="Times New Roman" pitchFamily="18" charset="0"/>
                <a:cs typeface="Times New Roman" pitchFamily="18" charset="0"/>
              </a:rPr>
              <a:t>Tuốc-ghê-nhép</a:t>
            </a:r>
            <a:endParaRPr lang="vi-VN" sz="2200" dirty="0">
              <a:latin typeface="Times New Roman" pitchFamily="18" charset="0"/>
              <a:cs typeface="Times New Roman" pitchFamily="18" charset="0"/>
            </a:endParaRPr>
          </a:p>
        </p:txBody>
      </p:sp>
      <p:sp>
        <p:nvSpPr>
          <p:cNvPr id="2" name="Rectangle 1"/>
          <p:cNvSpPr/>
          <p:nvPr/>
        </p:nvSpPr>
        <p:spPr>
          <a:xfrm>
            <a:off x="2895600" y="233462"/>
            <a:ext cx="6096000" cy="400110"/>
          </a:xfrm>
          <a:prstGeom prst="rect">
            <a:avLst/>
          </a:prstGeom>
        </p:spPr>
        <p:txBody>
          <a:bodyPr wrap="square">
            <a:spAutoFit/>
          </a:bodyPr>
          <a:lstStyle/>
          <a:p>
            <a:pPr algn="ctr"/>
            <a:r>
              <a:rPr lang="en-US" sz="2000" b="1" dirty="0">
                <a:solidFill>
                  <a:srgbClr val="0033CC"/>
                </a:solidFill>
                <a:latin typeface="Times New Roman" panose="02020603050405020304" pitchFamily="18" charset="0"/>
                <a:cs typeface="Times New Roman" panose="02020603050405020304" pitchFamily="18" charset="0"/>
              </a:rPr>
              <a:t>NGƯỜI ĂN XIN</a:t>
            </a:r>
          </a:p>
        </p:txBody>
      </p:sp>
    </p:spTree>
    <p:extLst>
      <p:ext uri="{BB962C8B-B14F-4D97-AF65-F5344CB8AC3E}">
        <p14:creationId xmlns:p14="http://schemas.microsoft.com/office/powerpoint/2010/main" val="40592762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12192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hlinkClick r:id="rId4" action="ppaction://hlinksldjump"/>
          </p:cNvPr>
          <p:cNvSpPr txBox="1"/>
          <p:nvPr/>
        </p:nvSpPr>
        <p:spPr>
          <a:xfrm>
            <a:off x="1981200" y="2490788"/>
            <a:ext cx="6629400" cy="1276350"/>
          </a:xfrm>
          <a:prstGeom prst="rect">
            <a:avLst/>
          </a:prstGeom>
          <a:noFill/>
        </p:spPr>
        <p:txBody>
          <a:bodyPr>
            <a:spAutoFit/>
          </a:bodyPr>
          <a:lstStyle/>
          <a:p>
            <a:pPr algn="ctr">
              <a:lnSpc>
                <a:spcPct val="130000"/>
              </a:lnSpc>
              <a:buFont typeface="Arial" charset="0"/>
              <a:buNone/>
              <a:defRPr/>
            </a:pPr>
            <a:r>
              <a:rPr lang="en-US" sz="6600" b="1" dirty="0">
                <a:solidFill>
                  <a:srgbClr val="FF3399"/>
                </a:solidFill>
                <a:latin typeface="+mj-lt"/>
                <a:ea typeface="HP001 5Ha" pitchFamily="34" charset="-127"/>
                <a:cs typeface="Arial" charset="0"/>
              </a:rPr>
              <a:t>1. </a:t>
            </a:r>
            <a:r>
              <a:rPr lang="en-US" sz="6600" b="1" dirty="0" err="1">
                <a:solidFill>
                  <a:srgbClr val="FF3399"/>
                </a:solidFill>
                <a:latin typeface="+mj-lt"/>
                <a:ea typeface="HP001 5Ha" pitchFamily="34" charset="-127"/>
                <a:cs typeface="Arial" charset="0"/>
              </a:rPr>
              <a:t>Luyện</a:t>
            </a:r>
            <a:r>
              <a:rPr lang="en-US" sz="6600" b="1" dirty="0">
                <a:solidFill>
                  <a:srgbClr val="FF3399"/>
                </a:solidFill>
                <a:latin typeface="+mj-lt"/>
                <a:ea typeface="HP001 5Ha" pitchFamily="34" charset="-127"/>
                <a:cs typeface="Arial" charset="0"/>
              </a:rPr>
              <a:t> </a:t>
            </a:r>
            <a:r>
              <a:rPr lang="en-US" sz="6600" b="1" dirty="0" err="1">
                <a:solidFill>
                  <a:srgbClr val="FF3399"/>
                </a:solidFill>
                <a:latin typeface="+mj-lt"/>
                <a:ea typeface="HP001 5Ha" pitchFamily="34" charset="-127"/>
                <a:cs typeface="Arial" charset="0"/>
              </a:rPr>
              <a:t>đọc</a:t>
            </a:r>
            <a:endParaRPr lang="en-US" sz="6600" b="1" dirty="0">
              <a:solidFill>
                <a:srgbClr val="FF3399"/>
              </a:solidFill>
              <a:latin typeface="+mj-lt"/>
              <a:ea typeface="HP001 5Ha" pitchFamily="34" charset="-127"/>
              <a:cs typeface="Arial" charset="0"/>
            </a:endParaRPr>
          </a:p>
        </p:txBody>
      </p:sp>
    </p:spTree>
    <p:extLst>
      <p:ext uri="{BB962C8B-B14F-4D97-AF65-F5344CB8AC3E}">
        <p14:creationId xmlns:p14="http://schemas.microsoft.com/office/powerpoint/2010/main" val="2457497161"/>
      </p:ext>
    </p:extLst>
  </p:cSld>
  <p:clrMapOvr>
    <a:masterClrMapping/>
  </p:clrMapOvr>
  <p:transition spd="slow">
    <p:fade/>
    <p:sndAc>
      <p:stSnd>
        <p:snd r:embed="rId2"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WordArt 4"/>
          <p:cNvSpPr>
            <a:spLocks noChangeArrowheads="1" noChangeShapeType="1" noTextEdit="1"/>
          </p:cNvSpPr>
          <p:nvPr/>
        </p:nvSpPr>
        <p:spPr bwMode="auto">
          <a:xfrm>
            <a:off x="1981201" y="609600"/>
            <a:ext cx="1285875" cy="400050"/>
          </a:xfrm>
          <a:prstGeom prst="rect">
            <a:avLst/>
          </a:prstGeom>
        </p:spPr>
        <p:txBody>
          <a:bodyPr wrap="none" fromWordArt="1">
            <a:prstTxWarp prst="textPlain">
              <a:avLst>
                <a:gd name="adj" fmla="val 50000"/>
              </a:avLst>
            </a:prstTxWarp>
          </a:bodyPr>
          <a:lstStyle/>
          <a:p>
            <a:pPr algn="ctr"/>
            <a:r>
              <a:rPr lang="en-US" sz="2800" kern="10">
                <a:ln w="12700">
                  <a:solidFill>
                    <a:srgbClr val="0000FF"/>
                  </a:solidFill>
                  <a:round/>
                  <a:headEnd/>
                  <a:tailEnd/>
                </a:ln>
                <a:solidFill>
                  <a:srgbClr val="0000FF"/>
                </a:solidFill>
                <a:effectLst>
                  <a:outerShdw dist="35921" dir="2700000" sy="50000" kx="2115830" algn="bl" rotWithShape="0">
                    <a:srgbClr val="C0C0C0">
                      <a:alpha val="79999"/>
                    </a:srgbClr>
                  </a:outerShdw>
                </a:effectLst>
                <a:latin typeface="HP001 5 hàng"/>
              </a:rPr>
              <a:t>Tập đọc</a:t>
            </a:r>
          </a:p>
        </p:txBody>
      </p:sp>
      <p:sp>
        <p:nvSpPr>
          <p:cNvPr id="11269" name="Rectangle 5"/>
          <p:cNvSpPr>
            <a:spLocks noChangeArrowheads="1"/>
          </p:cNvSpPr>
          <p:nvPr/>
        </p:nvSpPr>
        <p:spPr bwMode="auto">
          <a:xfrm>
            <a:off x="4876800" y="609601"/>
            <a:ext cx="2717800" cy="519113"/>
          </a:xfrm>
          <a:prstGeom prst="rect">
            <a:avLst/>
          </a:prstGeom>
          <a:noFill/>
          <a:ln w="9525">
            <a:noFill/>
            <a:miter lim="800000"/>
            <a:headEnd/>
            <a:tailEnd/>
          </a:ln>
          <a:effectLst/>
        </p:spPr>
        <p:txBody>
          <a:bodyPr wrap="none">
            <a:spAutoFit/>
          </a:bodyPr>
          <a:lstStyle/>
          <a:p>
            <a:pPr eaLnBrk="1" hangingPunct="1">
              <a:defRPr/>
            </a:pPr>
            <a:r>
              <a:rPr lang="en-US" sz="2800" b="1">
                <a:solidFill>
                  <a:srgbClr val="E5100B"/>
                </a:solidFill>
                <a:effectLst>
                  <a:outerShdw blurRad="38100" dist="38100" dir="2700000" algn="tl">
                    <a:srgbClr val="C0C0C0"/>
                  </a:outerShdw>
                </a:effectLst>
                <a:latin typeface="Arial" charset="0"/>
              </a:rPr>
              <a:t>NGƯỜI ĂN XIN</a:t>
            </a:r>
          </a:p>
        </p:txBody>
      </p:sp>
      <p:sp>
        <p:nvSpPr>
          <p:cNvPr id="11270" name="Text Box 6"/>
          <p:cNvSpPr txBox="1">
            <a:spLocks noChangeArrowheads="1"/>
          </p:cNvSpPr>
          <p:nvPr/>
        </p:nvSpPr>
        <p:spPr bwMode="auto">
          <a:xfrm>
            <a:off x="2667000" y="1447800"/>
            <a:ext cx="3048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90000"/>
              </a:lnSpc>
              <a:buClr>
                <a:srgbClr val="000000"/>
              </a:buClr>
              <a:buFont typeface="Wingdings 2" panose="05020102010507070707" pitchFamily="18" charset="2"/>
              <a:buNone/>
            </a:pPr>
            <a:r>
              <a:rPr lang="en-US" sz="2800" b="1" dirty="0">
                <a:solidFill>
                  <a:srgbClr val="0000FF"/>
                </a:solidFill>
                <a:latin typeface="Times New Roman" panose="02020603050405020304" pitchFamily="18" charset="0"/>
              </a:rPr>
              <a:t>I. </a:t>
            </a:r>
            <a:r>
              <a:rPr lang="en-US" sz="2800" b="1" u="sng" dirty="0" err="1">
                <a:solidFill>
                  <a:srgbClr val="0000FF"/>
                </a:solidFill>
                <a:latin typeface="Times New Roman" panose="02020603050405020304" pitchFamily="18" charset="0"/>
              </a:rPr>
              <a:t>Luyện</a:t>
            </a:r>
            <a:r>
              <a:rPr lang="en-US" sz="2800" b="1" u="sng" dirty="0">
                <a:solidFill>
                  <a:srgbClr val="0000FF"/>
                </a:solidFill>
                <a:latin typeface="Times New Roman" panose="02020603050405020304" pitchFamily="18" charset="0"/>
              </a:rPr>
              <a:t> </a:t>
            </a:r>
            <a:r>
              <a:rPr lang="en-US" sz="2800" b="1" u="sng" dirty="0" err="1">
                <a:solidFill>
                  <a:srgbClr val="0000FF"/>
                </a:solidFill>
                <a:latin typeface="Times New Roman" panose="02020603050405020304" pitchFamily="18" charset="0"/>
              </a:rPr>
              <a:t>đọc</a:t>
            </a:r>
            <a:endParaRPr lang="en-US" sz="2800" b="1" dirty="0">
              <a:latin typeface="Times New Roman" panose="02020603050405020304" pitchFamily="18" charset="0"/>
            </a:endParaRPr>
          </a:p>
        </p:txBody>
      </p:sp>
      <p:sp>
        <p:nvSpPr>
          <p:cNvPr id="6149" name="Line 7"/>
          <p:cNvSpPr>
            <a:spLocks noChangeShapeType="1"/>
          </p:cNvSpPr>
          <p:nvPr/>
        </p:nvSpPr>
        <p:spPr bwMode="auto">
          <a:xfrm>
            <a:off x="5943600" y="1981200"/>
            <a:ext cx="0" cy="411480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 name="Content Placeholder 3"/>
          <p:cNvSpPr>
            <a:spLocks/>
          </p:cNvSpPr>
          <p:nvPr/>
        </p:nvSpPr>
        <p:spPr bwMode="auto">
          <a:xfrm>
            <a:off x="6705600" y="13716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
                <a:srgbClr val="000000"/>
              </a:buClr>
              <a:buFont typeface="Wingdings 2" panose="05020102010507070707" pitchFamily="18" charset="2"/>
              <a:buNone/>
            </a:pPr>
            <a:r>
              <a:rPr lang="en-US" sz="2800" u="sng" dirty="0">
                <a:solidFill>
                  <a:srgbClr val="0000FF"/>
                </a:solidFill>
                <a:latin typeface="Times New Roman" panose="02020603050405020304" pitchFamily="18" charset="0"/>
                <a:cs typeface="Times New Roman" panose="02020603050405020304" pitchFamily="18" charset="0"/>
              </a:rPr>
              <a:t>II. </a:t>
            </a:r>
            <a:r>
              <a:rPr lang="en-US" sz="2800" u="sng" dirty="0" err="1">
                <a:solidFill>
                  <a:srgbClr val="0000FF"/>
                </a:solidFill>
                <a:latin typeface="Times New Roman" panose="02020603050405020304" pitchFamily="18" charset="0"/>
                <a:cs typeface="Times New Roman" panose="02020603050405020304" pitchFamily="18" charset="0"/>
              </a:rPr>
              <a:t>Tìm</a:t>
            </a:r>
            <a:r>
              <a:rPr lang="en-US" sz="2800" u="sng" dirty="0">
                <a:solidFill>
                  <a:srgbClr val="0000FF"/>
                </a:solidFill>
                <a:latin typeface="Times New Roman" panose="02020603050405020304" pitchFamily="18" charset="0"/>
                <a:cs typeface="Times New Roman" panose="02020603050405020304" pitchFamily="18" charset="0"/>
              </a:rPr>
              <a:t> </a:t>
            </a:r>
            <a:r>
              <a:rPr lang="en-US" sz="2800" u="sng" dirty="0" err="1">
                <a:solidFill>
                  <a:srgbClr val="0000FF"/>
                </a:solidFill>
                <a:latin typeface="Times New Roman" panose="02020603050405020304" pitchFamily="18" charset="0"/>
                <a:cs typeface="Times New Roman" panose="02020603050405020304" pitchFamily="18" charset="0"/>
              </a:rPr>
              <a:t>hiểu</a:t>
            </a:r>
            <a:r>
              <a:rPr lang="en-US" sz="2800" u="sng" dirty="0">
                <a:solidFill>
                  <a:srgbClr val="0000FF"/>
                </a:solidFill>
                <a:latin typeface="Times New Roman" panose="02020603050405020304" pitchFamily="18" charset="0"/>
                <a:cs typeface="Times New Roman" panose="02020603050405020304" pitchFamily="18" charset="0"/>
              </a:rPr>
              <a:t> </a:t>
            </a:r>
            <a:r>
              <a:rPr lang="en-US" sz="2800" u="sng" dirty="0" err="1">
                <a:solidFill>
                  <a:srgbClr val="0000FF"/>
                </a:solidFill>
                <a:latin typeface="Times New Roman" panose="02020603050405020304" pitchFamily="18" charset="0"/>
                <a:cs typeface="Times New Roman" panose="02020603050405020304" pitchFamily="18" charset="0"/>
              </a:rPr>
              <a:t>bài</a:t>
            </a:r>
            <a:endParaRPr lang="en-US" sz="2800" u="sng" dirty="0">
              <a:solidFill>
                <a:srgbClr val="0000FF"/>
              </a:solidFill>
              <a:latin typeface="Times New Roman" panose="02020603050405020304" pitchFamily="18" charset="0"/>
              <a:cs typeface="Times New Roman" panose="02020603050405020304" pitchFamily="18" charset="0"/>
            </a:endParaRPr>
          </a:p>
          <a:p>
            <a:pPr eaLnBrk="1" hangingPunct="1">
              <a:buClr>
                <a:srgbClr val="F9F9F9"/>
              </a:buClr>
              <a:buFont typeface="Wingdings 2" panose="05020102010507070707" pitchFamily="18" charset="2"/>
              <a:buChar char=""/>
            </a:pPr>
            <a:endParaRPr lang="en-US" sz="2800" dirty="0">
              <a:solidFill>
                <a:srgbClr val="FFFFFF"/>
              </a:solidFill>
              <a:latin typeface="Times New Roman" panose="02020603050405020304" pitchFamily="18" charset="0"/>
              <a:cs typeface="Times New Roman" panose="02020603050405020304" pitchFamily="18" charset="0"/>
            </a:endParaRPr>
          </a:p>
        </p:txBody>
      </p:sp>
      <p:sp>
        <p:nvSpPr>
          <p:cNvPr id="6151" name="Line 9"/>
          <p:cNvSpPr>
            <a:spLocks noChangeShapeType="1"/>
          </p:cNvSpPr>
          <p:nvPr/>
        </p:nvSpPr>
        <p:spPr bwMode="auto">
          <a:xfrm>
            <a:off x="5334000" y="1981200"/>
            <a:ext cx="1219200" cy="0"/>
          </a:xfrm>
          <a:prstGeom prst="line">
            <a:avLst/>
          </a:prstGeom>
          <a:noFill/>
          <a:ln w="9525">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2" name="Rectangle 18"/>
          <p:cNvSpPr>
            <a:spLocks noChangeArrowheads="1"/>
          </p:cNvSpPr>
          <p:nvPr/>
        </p:nvSpPr>
        <p:spPr bwMode="auto">
          <a:xfrm>
            <a:off x="6934200" y="1066801"/>
            <a:ext cx="2178050" cy="366713"/>
          </a:xfrm>
          <a:prstGeom prst="rect">
            <a:avLst/>
          </a:prstGeom>
          <a:noFill/>
          <a:ln w="9525">
            <a:noFill/>
            <a:miter lim="800000"/>
            <a:headEnd/>
            <a:tailEnd/>
          </a:ln>
          <a:effectLst/>
        </p:spPr>
        <p:txBody>
          <a:bodyPr wrap="none">
            <a:spAutoFit/>
          </a:bodyPr>
          <a:lstStyle/>
          <a:p>
            <a:pPr eaLnBrk="1" hangingPunct="1">
              <a:defRPr/>
            </a:pPr>
            <a:r>
              <a:rPr lang="en-US">
                <a:latin typeface="Arial" charset="0"/>
              </a:rPr>
              <a:t> </a:t>
            </a:r>
            <a:r>
              <a:rPr lang="en-US" b="1">
                <a:solidFill>
                  <a:srgbClr val="E5100B"/>
                </a:solidFill>
                <a:effectLst>
                  <a:outerShdw blurRad="38100" dist="38100" dir="2700000" algn="tl">
                    <a:srgbClr val="C0C0C0"/>
                  </a:outerShdw>
                </a:effectLst>
                <a:latin typeface="Arial" charset="0"/>
              </a:rPr>
              <a:t>(Tuốc- ghê- nhép)</a:t>
            </a:r>
          </a:p>
        </p:txBody>
      </p:sp>
      <p:sp>
        <p:nvSpPr>
          <p:cNvPr id="6160" name="WordArt 19"/>
          <p:cNvSpPr>
            <a:spLocks noChangeArrowheads="1" noChangeShapeType="1" noTextEdit="1"/>
          </p:cNvSpPr>
          <p:nvPr/>
        </p:nvSpPr>
        <p:spPr bwMode="auto">
          <a:xfrm>
            <a:off x="3352800" y="152400"/>
            <a:ext cx="5638800" cy="381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0"/>
              </a:avLst>
            </a:prstTxWarp>
          </a:bodyPr>
          <a:lstStyle/>
          <a:p>
            <a:pPr algn="ctr"/>
            <a:r>
              <a:rPr lang="vi-VN" sz="2400" b="1" kern="10" dirty="0">
                <a:solidFill>
                  <a:srgbClr val="0000FF"/>
                </a:solidFill>
                <a:cs typeface="Times New Roman" panose="02020603050405020304" pitchFamily="18" charset="0"/>
              </a:rPr>
              <a:t>Thứ </a:t>
            </a:r>
            <a:r>
              <a:rPr lang="en-US" sz="2400" b="1" kern="10" dirty="0" err="1" smtClean="0">
                <a:solidFill>
                  <a:srgbClr val="0000FF"/>
                </a:solidFill>
                <a:cs typeface="Times New Roman" panose="02020603050405020304" pitchFamily="18" charset="0"/>
              </a:rPr>
              <a:t>sáu</a:t>
            </a:r>
            <a:r>
              <a:rPr lang="vi-VN" sz="2400" b="1" kern="10" dirty="0" smtClean="0">
                <a:solidFill>
                  <a:srgbClr val="0000FF"/>
                </a:solidFill>
                <a:cs typeface="Times New Roman" panose="02020603050405020304" pitchFamily="18" charset="0"/>
              </a:rPr>
              <a:t> </a:t>
            </a:r>
            <a:r>
              <a:rPr lang="vi-VN" sz="2400" b="1" kern="10" dirty="0">
                <a:solidFill>
                  <a:srgbClr val="0000FF"/>
                </a:solidFill>
                <a:cs typeface="Times New Roman" panose="02020603050405020304" pitchFamily="18" charset="0"/>
              </a:rPr>
              <a:t>ngày </a:t>
            </a:r>
            <a:r>
              <a:rPr lang="vi-VN" sz="2400" b="1" kern="10" dirty="0" smtClean="0">
                <a:solidFill>
                  <a:srgbClr val="0000FF"/>
                </a:solidFill>
                <a:cs typeface="Times New Roman" panose="02020603050405020304" pitchFamily="18" charset="0"/>
              </a:rPr>
              <a:t>2</a:t>
            </a:r>
            <a:r>
              <a:rPr lang="en-US" sz="2400" b="1" kern="10" dirty="0" smtClean="0">
                <a:solidFill>
                  <a:srgbClr val="0000FF"/>
                </a:solidFill>
                <a:cs typeface="Times New Roman" panose="02020603050405020304" pitchFamily="18" charset="0"/>
              </a:rPr>
              <a:t>3</a:t>
            </a:r>
            <a:r>
              <a:rPr lang="vi-VN" sz="2400" b="1" kern="10" dirty="0" smtClean="0">
                <a:solidFill>
                  <a:srgbClr val="0000FF"/>
                </a:solidFill>
                <a:cs typeface="Times New Roman" panose="02020603050405020304" pitchFamily="18" charset="0"/>
              </a:rPr>
              <a:t> </a:t>
            </a:r>
            <a:r>
              <a:rPr lang="vi-VN" sz="2400" b="1" kern="10" dirty="0">
                <a:solidFill>
                  <a:srgbClr val="0000FF"/>
                </a:solidFill>
                <a:cs typeface="Times New Roman" panose="02020603050405020304" pitchFamily="18" charset="0"/>
              </a:rPr>
              <a:t>tháng 9 năm 2022</a:t>
            </a:r>
            <a:endParaRPr lang="en-US" sz="2400" b="1" kern="10" dirty="0">
              <a:solidFill>
                <a:srgbClr val="0000FF"/>
              </a:solidFill>
              <a:cs typeface="Times New Roman" panose="02020603050405020304" pitchFamily="18" charset="0"/>
            </a:endParaRPr>
          </a:p>
        </p:txBody>
      </p:sp>
      <p:sp>
        <p:nvSpPr>
          <p:cNvPr id="18" name="Content Placeholder 1"/>
          <p:cNvSpPr>
            <a:spLocks/>
          </p:cNvSpPr>
          <p:nvPr/>
        </p:nvSpPr>
        <p:spPr bwMode="auto">
          <a:xfrm>
            <a:off x="1012371" y="2057400"/>
            <a:ext cx="4778829"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buClr>
                <a:srgbClr val="000000"/>
              </a:buClr>
              <a:buNone/>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Đôi </a:t>
            </a:r>
            <a:r>
              <a:rPr lang="vi-VN" sz="2800" dirty="0">
                <a:latin typeface="Times New Roman" pitchFamily="18" charset="0"/>
                <a:cs typeface="Times New Roman" pitchFamily="18" charset="0"/>
              </a:rPr>
              <a:t>môi tái nhợt, áo quần tả tơi thảm hại</a:t>
            </a:r>
            <a:r>
              <a:rPr lang="vi-VN" sz="28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a:t>
            </a:r>
            <a:r>
              <a:rPr lang="vi-VN" sz="2800" dirty="0" smtClean="0">
                <a:latin typeface="Times New Roman" pitchFamily="18" charset="0"/>
                <a:cs typeface="Times New Roman" pitchFamily="18" charset="0"/>
              </a:rPr>
              <a:t> </a:t>
            </a:r>
            <a:endParaRPr lang="en-US" sz="2800" dirty="0" smtClean="0">
              <a:latin typeface="Times New Roman" pitchFamily="18" charset="0"/>
              <a:cs typeface="Times New Roman" pitchFamily="18" charset="0"/>
            </a:endParaRPr>
          </a:p>
          <a:p>
            <a:pPr>
              <a:lnSpc>
                <a:spcPct val="90000"/>
              </a:lnSpc>
              <a:buClr>
                <a:srgbClr val="000000"/>
              </a:buClr>
              <a:buNone/>
            </a:pPr>
            <a:r>
              <a:rPr lang="en-US" sz="2800" dirty="0" smtClean="0">
                <a:solidFill>
                  <a:srgbClr val="FF0000"/>
                </a:solidFill>
                <a:latin typeface="Times New Roman" pitchFamily="18" charset="0"/>
                <a:cs typeface="Times New Roman" pitchFamily="18" charset="0"/>
              </a:rPr>
              <a:t>   Chao </a:t>
            </a:r>
            <a:r>
              <a:rPr lang="en-US" sz="2800" dirty="0" err="1">
                <a:solidFill>
                  <a:srgbClr val="FF0000"/>
                </a:solidFill>
                <a:latin typeface="Times New Roman" panose="02020603050405020304" pitchFamily="18" charset="0"/>
                <a:cs typeface="Times New Roman" panose="02020603050405020304" pitchFamily="18" charset="0"/>
              </a:rPr>
              <a:t>ôi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nghèo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gặm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xấu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xí</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a:p>
            <a:pPr eaLnBrk="1" hangingPunct="1">
              <a:lnSpc>
                <a:spcPct val="90000"/>
              </a:lnSpc>
              <a:buClr>
                <a:srgbClr val="000000"/>
              </a:buClr>
              <a:buFont typeface="Wingdings" panose="05000000000000000000" pitchFamily="2" charset="2"/>
              <a:buNone/>
            </a:pP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Cháu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ơi</a:t>
            </a:r>
            <a:r>
              <a:rPr lang="en-US" sz="2800" dirty="0">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cảm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hlinkClick r:id="rId2" action="ppaction://hlinksldjump"/>
            </a:endParaRPr>
          </a:p>
        </p:txBody>
      </p:sp>
      <p:sp>
        <p:nvSpPr>
          <p:cNvPr id="2" name="TextBox 1"/>
          <p:cNvSpPr txBox="1"/>
          <p:nvPr/>
        </p:nvSpPr>
        <p:spPr>
          <a:xfrm>
            <a:off x="6705600" y="2264229"/>
            <a:ext cx="1872343" cy="523220"/>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Lọm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khọm</a:t>
            </a:r>
            <a:endParaRPr lang="en-US"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705600" y="2841171"/>
            <a:ext cx="1937657" cy="523220"/>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Đỏ</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đọc</a:t>
            </a:r>
            <a:endParaRPr lang="en-US" sz="28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705600" y="3418114"/>
            <a:ext cx="2122714" cy="523220"/>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Giàn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giụa</a:t>
            </a:r>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705600" y="3984171"/>
            <a:ext cx="1872343" cy="523220"/>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Thảm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hại</a:t>
            </a:r>
            <a:endParaRPr lang="en-US"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749140" y="4593771"/>
            <a:ext cx="2873829" cy="523220"/>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Chằm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chằm</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33347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P spid="3"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xmlns="" id="{718873FA-45B2-4A1C-99CB-C68886A3ED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xmlns="" id="{068E7938-8027-4271-B776-D50A4A01E370}"/>
              </a:ext>
            </a:extLst>
          </p:cNvPr>
          <p:cNvSpPr txBox="1"/>
          <p:nvPr/>
        </p:nvSpPr>
        <p:spPr>
          <a:xfrm>
            <a:off x="1850529" y="157163"/>
            <a:ext cx="5029200" cy="6119945"/>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just">
              <a:lnSpc>
                <a:spcPct val="150000"/>
              </a:lnSpc>
            </a:pP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Lúc ấy, tôi đang đi trên phố. Một người ăn xin già lọm khọm đứng ngay trước mặt tôi. </a:t>
            </a:r>
          </a:p>
          <a:p>
            <a:pPr algn="just">
              <a:lnSpc>
                <a:spcPct val="150000"/>
              </a:lnSpc>
            </a:pPr>
            <a:r>
              <a:rPr lang="vi-VN" sz="2400" dirty="0">
                <a:latin typeface="Times New Roman" pitchFamily="18" charset="0"/>
                <a:cs typeface="Times New Roman" pitchFamily="18" charset="0"/>
              </a:rPr>
              <a:t>    Đôi mắt ông lão đỏ đọc và giàn giụa nước mắt. Đôi môi tái nhợt, áo quần tả tơi thảm hại... Chao ôi! Cảnh nghèo đói đã gặm nát con người đau khổ kia thành xấu xí biết nhường nào!</a:t>
            </a:r>
          </a:p>
          <a:p>
            <a:pPr algn="just">
              <a:lnSpc>
                <a:spcPct val="150000"/>
              </a:lnSpc>
            </a:pPr>
            <a:r>
              <a:rPr lang="vi-VN" sz="2400" dirty="0">
                <a:latin typeface="Times New Roman" pitchFamily="18" charset="0"/>
                <a:cs typeface="Times New Roman" pitchFamily="18" charset="0"/>
              </a:rPr>
              <a:t>    Ông già chìa trước mặt tôi bàn tay sưng húp, bẩn thỉu. Ông rên rỉ cầu xin cứu giúp.</a:t>
            </a:r>
          </a:p>
        </p:txBody>
      </p:sp>
      <p:sp>
        <p:nvSpPr>
          <p:cNvPr id="15" name="Text Box 5">
            <a:extLst>
              <a:ext uri="{FF2B5EF4-FFF2-40B4-BE49-F238E27FC236}">
                <a16:creationId xmlns:a16="http://schemas.microsoft.com/office/drawing/2014/main" xmlns="" id="{26093486-1AEA-44B7-9AE1-1622F33BC59D}"/>
              </a:ext>
            </a:extLst>
          </p:cNvPr>
          <p:cNvSpPr txBox="1">
            <a:spLocks noChangeArrowheads="1"/>
          </p:cNvSpPr>
          <p:nvPr/>
        </p:nvSpPr>
        <p:spPr bwMode="auto">
          <a:xfrm>
            <a:off x="6988417" y="-49996"/>
            <a:ext cx="3358902" cy="2389406"/>
          </a:xfrm>
          <a:prstGeom prst="cloudCallout">
            <a:avLst>
              <a:gd name="adj1" fmla="val -49884"/>
              <a:gd name="adj2" fmla="val 27722"/>
            </a:avLst>
          </a:prstGeom>
          <a:solidFill>
            <a:schemeClr val="bg2">
              <a:lumMod val="60000"/>
              <a:lumOff val="40000"/>
            </a:schemeClr>
          </a:solidFill>
          <a:ln/>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ctr"/>
            <a:r>
              <a:rPr lang="vi-VN" sz="2400" dirty="0">
                <a:latin typeface="Times New Roman" pitchFamily="18" charset="0"/>
                <a:cs typeface="Times New Roman" pitchFamily="18" charset="0"/>
              </a:rPr>
              <a:t>Hình ảnh ông lão ăn xin đáng thương như thế nào?</a:t>
            </a:r>
          </a:p>
        </p:txBody>
      </p:sp>
      <p:cxnSp>
        <p:nvCxnSpPr>
          <p:cNvPr id="5" name="Straight Connector 4"/>
          <p:cNvCxnSpPr>
            <a:cxnSpLocks/>
          </p:cNvCxnSpPr>
          <p:nvPr/>
        </p:nvCxnSpPr>
        <p:spPr>
          <a:xfrm>
            <a:off x="2251305" y="2362200"/>
            <a:ext cx="4409600" cy="0"/>
          </a:xfrm>
          <a:prstGeom prst="line">
            <a:avLst/>
          </a:prstGeom>
          <a:ln w="19050"/>
        </p:spPr>
        <p:style>
          <a:lnRef idx="3">
            <a:schemeClr val="accent3"/>
          </a:lnRef>
          <a:fillRef idx="0">
            <a:schemeClr val="accent3"/>
          </a:fillRef>
          <a:effectRef idx="2">
            <a:schemeClr val="accent3"/>
          </a:effectRef>
          <a:fontRef idx="minor">
            <a:schemeClr val="tx1"/>
          </a:fontRef>
        </p:style>
      </p:cxnSp>
      <p:cxnSp>
        <p:nvCxnSpPr>
          <p:cNvPr id="12" name="Straight Connector 11"/>
          <p:cNvCxnSpPr>
            <a:cxnSpLocks/>
          </p:cNvCxnSpPr>
          <p:nvPr/>
        </p:nvCxnSpPr>
        <p:spPr>
          <a:xfrm>
            <a:off x="3231905" y="2895600"/>
            <a:ext cx="2057400" cy="0"/>
          </a:xfrm>
          <a:prstGeom prst="line">
            <a:avLst/>
          </a:prstGeom>
          <a:ln w="19050"/>
        </p:spPr>
        <p:style>
          <a:lnRef idx="3">
            <a:schemeClr val="accent3"/>
          </a:lnRef>
          <a:fillRef idx="0">
            <a:schemeClr val="accent3"/>
          </a:fillRef>
          <a:effectRef idx="2">
            <a:schemeClr val="accent3"/>
          </a:effectRef>
          <a:fontRef idx="minor">
            <a:schemeClr val="tx1"/>
          </a:fontRef>
        </p:style>
      </p:cxnSp>
      <p:cxnSp>
        <p:nvCxnSpPr>
          <p:cNvPr id="18" name="Straight Connector 17"/>
          <p:cNvCxnSpPr>
            <a:cxnSpLocks/>
          </p:cNvCxnSpPr>
          <p:nvPr/>
        </p:nvCxnSpPr>
        <p:spPr>
          <a:xfrm>
            <a:off x="1850529" y="5638800"/>
            <a:ext cx="2410076" cy="0"/>
          </a:xfrm>
          <a:prstGeom prst="line">
            <a:avLst/>
          </a:prstGeom>
          <a:ln w="19050"/>
        </p:spPr>
        <p:style>
          <a:lnRef idx="3">
            <a:schemeClr val="accent3"/>
          </a:lnRef>
          <a:fillRef idx="0">
            <a:schemeClr val="accent3"/>
          </a:fillRef>
          <a:effectRef idx="2">
            <a:schemeClr val="accent3"/>
          </a:effectRef>
          <a:fontRef idx="minor">
            <a:schemeClr val="tx1"/>
          </a:fontRef>
        </p:style>
      </p:cxnSp>
      <p:cxnSp>
        <p:nvCxnSpPr>
          <p:cNvPr id="19" name="Straight Connector 18"/>
          <p:cNvCxnSpPr>
            <a:cxnSpLocks/>
          </p:cNvCxnSpPr>
          <p:nvPr/>
        </p:nvCxnSpPr>
        <p:spPr>
          <a:xfrm>
            <a:off x="5472531" y="2880784"/>
            <a:ext cx="1214281" cy="9152"/>
          </a:xfrm>
          <a:prstGeom prst="line">
            <a:avLst/>
          </a:prstGeom>
          <a:ln w="19050"/>
        </p:spPr>
        <p:style>
          <a:lnRef idx="3">
            <a:schemeClr val="accent3"/>
          </a:lnRef>
          <a:fillRef idx="0">
            <a:schemeClr val="accent3"/>
          </a:fillRef>
          <a:effectRef idx="2">
            <a:schemeClr val="accent3"/>
          </a:effectRef>
          <a:fontRef idx="minor">
            <a:schemeClr val="tx1"/>
          </a:fontRef>
        </p:style>
      </p:cxnSp>
      <p:cxnSp>
        <p:nvCxnSpPr>
          <p:cNvPr id="20" name="Straight Connector 19"/>
          <p:cNvCxnSpPr>
            <a:cxnSpLocks/>
          </p:cNvCxnSpPr>
          <p:nvPr/>
        </p:nvCxnSpPr>
        <p:spPr>
          <a:xfrm>
            <a:off x="1967017" y="3426823"/>
            <a:ext cx="1264888" cy="0"/>
          </a:xfrm>
          <a:prstGeom prst="line">
            <a:avLst/>
          </a:prstGeom>
          <a:ln w="19050"/>
        </p:spPr>
        <p:style>
          <a:lnRef idx="3">
            <a:schemeClr val="accent3"/>
          </a:lnRef>
          <a:fillRef idx="0">
            <a:schemeClr val="accent3"/>
          </a:fillRef>
          <a:effectRef idx="2">
            <a:schemeClr val="accent3"/>
          </a:effectRef>
          <a:fontRef idx="minor">
            <a:schemeClr val="tx1"/>
          </a:fontRef>
        </p:style>
      </p:cxnSp>
      <p:cxnSp>
        <p:nvCxnSpPr>
          <p:cNvPr id="22" name="Straight Connector 21"/>
          <p:cNvCxnSpPr>
            <a:cxnSpLocks/>
          </p:cNvCxnSpPr>
          <p:nvPr/>
        </p:nvCxnSpPr>
        <p:spPr>
          <a:xfrm>
            <a:off x="1967017" y="2895600"/>
            <a:ext cx="1039228" cy="0"/>
          </a:xfrm>
          <a:prstGeom prst="line">
            <a:avLst/>
          </a:prstGeom>
          <a:ln w="19050"/>
        </p:spPr>
        <p:style>
          <a:lnRef idx="3">
            <a:schemeClr val="accent3"/>
          </a:lnRef>
          <a:fillRef idx="0">
            <a:schemeClr val="accent3"/>
          </a:fillRef>
          <a:effectRef idx="2">
            <a:schemeClr val="accent3"/>
          </a:effectRef>
          <a:fontRef idx="minor">
            <a:schemeClr val="tx1"/>
          </a:fontRef>
        </p:style>
      </p:cxnSp>
      <p:cxnSp>
        <p:nvCxnSpPr>
          <p:cNvPr id="23" name="Straight Connector 22"/>
          <p:cNvCxnSpPr>
            <a:cxnSpLocks/>
          </p:cNvCxnSpPr>
          <p:nvPr/>
        </p:nvCxnSpPr>
        <p:spPr>
          <a:xfrm>
            <a:off x="5803467" y="5105400"/>
            <a:ext cx="1067835" cy="0"/>
          </a:xfrm>
          <a:prstGeom prst="line">
            <a:avLst/>
          </a:prstGeom>
          <a:ln w="19050"/>
        </p:spPr>
        <p:style>
          <a:lnRef idx="3">
            <a:schemeClr val="accent3"/>
          </a:lnRef>
          <a:fillRef idx="0">
            <a:schemeClr val="accent3"/>
          </a:fillRef>
          <a:effectRef idx="2">
            <a:schemeClr val="accent3"/>
          </a:effectRef>
          <a:fontRef idx="minor">
            <a:schemeClr val="tx1"/>
          </a:fontRef>
        </p:style>
      </p:cxnSp>
      <p:cxnSp>
        <p:nvCxnSpPr>
          <p:cNvPr id="26" name="Straight Connector 25"/>
          <p:cNvCxnSpPr>
            <a:cxnSpLocks/>
          </p:cNvCxnSpPr>
          <p:nvPr/>
        </p:nvCxnSpPr>
        <p:spPr>
          <a:xfrm>
            <a:off x="5065825" y="5638800"/>
            <a:ext cx="1813904" cy="0"/>
          </a:xfrm>
          <a:prstGeom prst="line">
            <a:avLst/>
          </a:prstGeom>
          <a:ln w="19050"/>
        </p:spPr>
        <p:style>
          <a:lnRef idx="3">
            <a:schemeClr val="accent3"/>
          </a:lnRef>
          <a:fillRef idx="0">
            <a:schemeClr val="accent3"/>
          </a:fillRef>
          <a:effectRef idx="2">
            <a:schemeClr val="accent3"/>
          </a:effectRef>
          <a:fontRef idx="minor">
            <a:schemeClr val="tx1"/>
          </a:fontRef>
        </p:style>
      </p:cxnSp>
      <p:sp>
        <p:nvSpPr>
          <p:cNvPr id="28" name="TextBox 27"/>
          <p:cNvSpPr txBox="1"/>
          <p:nvPr/>
        </p:nvSpPr>
        <p:spPr>
          <a:xfrm>
            <a:off x="8229601" y="3163631"/>
            <a:ext cx="2117719" cy="523220"/>
          </a:xfrm>
          <a:prstGeom prst="rect">
            <a:avLst/>
          </a:prstGeom>
          <a:ln w="19050"/>
        </p:spPr>
        <p:style>
          <a:lnRef idx="2">
            <a:schemeClr val="accent3"/>
          </a:lnRef>
          <a:fillRef idx="1">
            <a:schemeClr val="lt1"/>
          </a:fillRef>
          <a:effectRef idx="0">
            <a:schemeClr val="accent3"/>
          </a:effectRef>
          <a:fontRef idx="minor">
            <a:schemeClr val="dk1"/>
          </a:fontRef>
        </p:style>
        <p:txBody>
          <a:bodyPr wrap="square" rtlCol="0">
            <a:spAutoFit/>
          </a:bodyPr>
          <a:lstStyle/>
          <a:p>
            <a:pPr algn="ctr">
              <a:spcBef>
                <a:spcPct val="50000"/>
              </a:spcBef>
            </a:pPr>
            <a:r>
              <a:rPr lang="en-US" sz="2800" dirty="0" err="1">
                <a:solidFill>
                  <a:srgbClr val="002060"/>
                </a:solidFill>
                <a:latin typeface="Times New Roman" panose="02020603050405020304" pitchFamily="18" charset="0"/>
                <a:cs typeface="Times New Roman" panose="02020603050405020304" pitchFamily="18" charset="0"/>
              </a:rPr>
              <a:t>đôi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mắt</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8229601" y="3951132"/>
            <a:ext cx="2117719" cy="523220"/>
          </a:xfrm>
          <a:prstGeom prst="rect">
            <a:avLst/>
          </a:prstGeom>
          <a:ln w="19050"/>
        </p:spPr>
        <p:style>
          <a:lnRef idx="2">
            <a:schemeClr val="accent3"/>
          </a:lnRef>
          <a:fillRef idx="1">
            <a:schemeClr val="lt1"/>
          </a:fillRef>
          <a:effectRef idx="0">
            <a:schemeClr val="accent3"/>
          </a:effectRef>
          <a:fontRef idx="minor">
            <a:schemeClr val="dk1"/>
          </a:fontRef>
        </p:style>
        <p:txBody>
          <a:bodyPr wrap="square" rtlCol="0">
            <a:spAutoFit/>
          </a:bodyPr>
          <a:lstStyle/>
          <a:p>
            <a:pPr algn="ctr">
              <a:spcBef>
                <a:spcPct val="50000"/>
              </a:spcBef>
            </a:pPr>
            <a:r>
              <a:rPr lang="en-US" sz="2800" dirty="0" err="1">
                <a:solidFill>
                  <a:srgbClr val="002060"/>
                </a:solidFill>
                <a:latin typeface="Times New Roman" panose="02020603050405020304" pitchFamily="18" charset="0"/>
                <a:cs typeface="Times New Roman" panose="02020603050405020304" pitchFamily="18" charset="0"/>
              </a:rPr>
              <a:t>đôi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môi</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30" name="TextBox 29"/>
          <p:cNvSpPr txBox="1"/>
          <p:nvPr/>
        </p:nvSpPr>
        <p:spPr>
          <a:xfrm>
            <a:off x="8229601" y="4738633"/>
            <a:ext cx="2117719" cy="523220"/>
          </a:xfrm>
          <a:prstGeom prst="rect">
            <a:avLst/>
          </a:prstGeom>
          <a:ln w="19050"/>
        </p:spPr>
        <p:style>
          <a:lnRef idx="2">
            <a:schemeClr val="accent3"/>
          </a:lnRef>
          <a:fillRef idx="1">
            <a:schemeClr val="lt1"/>
          </a:fillRef>
          <a:effectRef idx="0">
            <a:schemeClr val="accent3"/>
          </a:effectRef>
          <a:fontRef idx="minor">
            <a:schemeClr val="dk1"/>
          </a:fontRef>
        </p:style>
        <p:txBody>
          <a:bodyPr wrap="square" rtlCol="0">
            <a:spAutoFit/>
          </a:bodyPr>
          <a:lstStyle/>
          <a:p>
            <a:pPr algn="ctr">
              <a:spcBef>
                <a:spcPct val="50000"/>
              </a:spcBef>
            </a:pPr>
            <a:r>
              <a:rPr lang="en-US" sz="2800" dirty="0" err="1">
                <a:solidFill>
                  <a:srgbClr val="002060"/>
                </a:solidFill>
                <a:latin typeface="Times New Roman" panose="02020603050405020304" pitchFamily="18" charset="0"/>
                <a:cs typeface="Times New Roman" panose="02020603050405020304" pitchFamily="18" charset="0"/>
              </a:rPr>
              <a:t>trang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phục</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8229601" y="5526134"/>
            <a:ext cx="2117719" cy="523220"/>
          </a:xfrm>
          <a:prstGeom prst="rect">
            <a:avLst/>
          </a:prstGeom>
          <a:ln w="19050"/>
        </p:spPr>
        <p:style>
          <a:lnRef idx="2">
            <a:schemeClr val="accent3"/>
          </a:lnRef>
          <a:fillRef idx="1">
            <a:schemeClr val="lt1"/>
          </a:fillRef>
          <a:effectRef idx="0">
            <a:schemeClr val="accent3"/>
          </a:effectRef>
          <a:fontRef idx="minor">
            <a:schemeClr val="dk1"/>
          </a:fontRef>
        </p:style>
        <p:txBody>
          <a:bodyPr wrap="square" rtlCol="0">
            <a:spAutoFit/>
          </a:bodyPr>
          <a:lstStyle/>
          <a:p>
            <a:pPr algn="ctr">
              <a:spcBef>
                <a:spcPct val="50000"/>
              </a:spcBef>
            </a:pPr>
            <a:r>
              <a:rPr lang="en-US" sz="2800" dirty="0" err="1">
                <a:solidFill>
                  <a:srgbClr val="002060"/>
                </a:solidFill>
                <a:latin typeface="Times New Roman" panose="02020603050405020304" pitchFamily="18" charset="0"/>
                <a:cs typeface="Times New Roman" panose="02020603050405020304" pitchFamily="18" charset="0"/>
              </a:rPr>
              <a:t>bàn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tay</a:t>
            </a:r>
            <a:endParaRPr lang="en-US" sz="2800" dirty="0">
              <a:solidFill>
                <a:srgbClr val="002060"/>
              </a:solidFill>
              <a:latin typeface="Times New Roman" panose="02020603050405020304" pitchFamily="18" charset="0"/>
              <a:cs typeface="Times New Roman" panose="02020603050405020304" pitchFamily="18" charset="0"/>
            </a:endParaRPr>
          </a:p>
        </p:txBody>
      </p:sp>
      <p:cxnSp>
        <p:nvCxnSpPr>
          <p:cNvPr id="32" name="Straight Connector 31"/>
          <p:cNvCxnSpPr/>
          <p:nvPr/>
        </p:nvCxnSpPr>
        <p:spPr>
          <a:xfrm flipH="1">
            <a:off x="7684945" y="2514600"/>
            <a:ext cx="4" cy="4005590"/>
          </a:xfrm>
          <a:prstGeom prst="line">
            <a:avLst/>
          </a:prstGeom>
        </p:spPr>
        <p:style>
          <a:lnRef idx="3">
            <a:schemeClr val="accent3"/>
          </a:lnRef>
          <a:fillRef idx="0">
            <a:schemeClr val="accent3"/>
          </a:fillRef>
          <a:effectRef idx="2">
            <a:schemeClr val="accent3"/>
          </a:effectRef>
          <a:fontRef idx="minor">
            <a:schemeClr val="tx1"/>
          </a:fontRef>
        </p:style>
      </p:cxnSp>
      <p:cxnSp>
        <p:nvCxnSpPr>
          <p:cNvPr id="34" name="Straight Connector 33"/>
          <p:cNvCxnSpPr/>
          <p:nvPr/>
        </p:nvCxnSpPr>
        <p:spPr>
          <a:xfrm>
            <a:off x="7684946" y="5829152"/>
            <a:ext cx="544651" cy="65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30" idx="1"/>
          </p:cNvCxnSpPr>
          <p:nvPr/>
        </p:nvCxnSpPr>
        <p:spPr>
          <a:xfrm>
            <a:off x="7684950" y="5000243"/>
            <a:ext cx="5446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684946" y="4212742"/>
            <a:ext cx="54465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684946" y="3428246"/>
            <a:ext cx="544651"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8229601" y="6258580"/>
            <a:ext cx="2117719" cy="523220"/>
          </a:xfrm>
          <a:prstGeom prst="rect">
            <a:avLst/>
          </a:prstGeom>
          <a:ln w="19050"/>
        </p:spPr>
        <p:style>
          <a:lnRef idx="2">
            <a:schemeClr val="accent3"/>
          </a:lnRef>
          <a:fillRef idx="1">
            <a:schemeClr val="lt1"/>
          </a:fillRef>
          <a:effectRef idx="0">
            <a:schemeClr val="accent3"/>
          </a:effectRef>
          <a:fontRef idx="minor">
            <a:schemeClr val="dk1"/>
          </a:fontRef>
        </p:style>
        <p:txBody>
          <a:bodyPr wrap="square" rtlCol="0">
            <a:spAutoFit/>
          </a:bodyPr>
          <a:lstStyle/>
          <a:p>
            <a:pPr algn="ctr">
              <a:spcBef>
                <a:spcPct val="50000"/>
              </a:spcBef>
            </a:pPr>
            <a:r>
              <a:rPr lang="en-US" sz="2800" dirty="0" err="1">
                <a:solidFill>
                  <a:srgbClr val="002060"/>
                </a:solidFill>
                <a:latin typeface="Times New Roman" panose="02020603050405020304" pitchFamily="18" charset="0"/>
                <a:cs typeface="Times New Roman" panose="02020603050405020304" pitchFamily="18" charset="0"/>
              </a:rPr>
              <a:t>giọng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nói</a:t>
            </a:r>
            <a:endParaRPr lang="en-US" sz="2800" dirty="0">
              <a:solidFill>
                <a:srgbClr val="002060"/>
              </a:solidFill>
              <a:latin typeface="Times New Roman" panose="02020603050405020304" pitchFamily="18" charset="0"/>
              <a:cs typeface="Times New Roman" panose="02020603050405020304" pitchFamily="18" charset="0"/>
            </a:endParaRPr>
          </a:p>
        </p:txBody>
      </p:sp>
      <p:cxnSp>
        <p:nvCxnSpPr>
          <p:cNvPr id="42" name="Straight Connector 41"/>
          <p:cNvCxnSpPr>
            <a:cxnSpLocks/>
          </p:cNvCxnSpPr>
          <p:nvPr/>
        </p:nvCxnSpPr>
        <p:spPr>
          <a:xfrm>
            <a:off x="4084750" y="1219200"/>
            <a:ext cx="1387780" cy="0"/>
          </a:xfrm>
          <a:prstGeom prst="line">
            <a:avLst/>
          </a:prstGeom>
          <a:ln w="19050"/>
        </p:spPr>
        <p:style>
          <a:lnRef idx="3">
            <a:schemeClr val="accent3"/>
          </a:lnRef>
          <a:fillRef idx="0">
            <a:schemeClr val="accent3"/>
          </a:fillRef>
          <a:effectRef idx="2">
            <a:schemeClr val="accent3"/>
          </a:effectRef>
          <a:fontRef idx="minor">
            <a:schemeClr val="tx1"/>
          </a:fontRef>
        </p:style>
      </p:cxnSp>
      <p:cxnSp>
        <p:nvCxnSpPr>
          <p:cNvPr id="46" name="Straight Connector 45"/>
          <p:cNvCxnSpPr/>
          <p:nvPr/>
        </p:nvCxnSpPr>
        <p:spPr>
          <a:xfrm>
            <a:off x="7684946" y="6520190"/>
            <a:ext cx="544651"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8229601" y="2342081"/>
            <a:ext cx="2117719" cy="523220"/>
          </a:xfrm>
          <a:prstGeom prst="rect">
            <a:avLst/>
          </a:prstGeom>
          <a:ln w="19050"/>
        </p:spPr>
        <p:style>
          <a:lnRef idx="2">
            <a:schemeClr val="accent3"/>
          </a:lnRef>
          <a:fillRef idx="1">
            <a:schemeClr val="lt1"/>
          </a:fillRef>
          <a:effectRef idx="0">
            <a:schemeClr val="accent3"/>
          </a:effectRef>
          <a:fontRef idx="minor">
            <a:schemeClr val="dk1"/>
          </a:fontRef>
        </p:style>
        <p:txBody>
          <a:bodyPr wrap="square" rtlCol="0">
            <a:spAutoFit/>
          </a:bodyPr>
          <a:lstStyle/>
          <a:p>
            <a:pPr algn="ctr">
              <a:spcBef>
                <a:spcPct val="50000"/>
              </a:spcBef>
            </a:pPr>
            <a:r>
              <a:rPr lang="en-US" sz="2800" dirty="0" err="1">
                <a:solidFill>
                  <a:srgbClr val="002060"/>
                </a:solidFill>
                <a:latin typeface="Times New Roman" panose="02020603050405020304" pitchFamily="18" charset="0"/>
                <a:cs typeface="Times New Roman" panose="02020603050405020304" pitchFamily="18" charset="0"/>
              </a:rPr>
              <a:t>dáng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vẻ</a:t>
            </a:r>
            <a:endParaRPr lang="en-US" sz="2800" dirty="0">
              <a:solidFill>
                <a:srgbClr val="002060"/>
              </a:solidFill>
              <a:latin typeface="Times New Roman" panose="02020603050405020304" pitchFamily="18" charset="0"/>
              <a:cs typeface="Times New Roman" panose="02020603050405020304" pitchFamily="18" charset="0"/>
            </a:endParaRPr>
          </a:p>
        </p:txBody>
      </p:sp>
      <p:cxnSp>
        <p:nvCxnSpPr>
          <p:cNvPr id="50" name="Straight Connector 49"/>
          <p:cNvCxnSpPr/>
          <p:nvPr/>
        </p:nvCxnSpPr>
        <p:spPr>
          <a:xfrm>
            <a:off x="7684946" y="2603691"/>
            <a:ext cx="544651"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8-Point Star 52"/>
          <p:cNvSpPr/>
          <p:nvPr/>
        </p:nvSpPr>
        <p:spPr>
          <a:xfrm>
            <a:off x="1454389" y="157162"/>
            <a:ext cx="574905" cy="526462"/>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Tree>
    <p:extLst>
      <p:ext uri="{BB962C8B-B14F-4D97-AF65-F5344CB8AC3E}">
        <p14:creationId xmlns:p14="http://schemas.microsoft.com/office/powerpoint/2010/main" val="1179228883"/>
      </p:ext>
    </p:extLst>
  </p:cSld>
  <p:clrMapOvr>
    <a:masterClrMapping/>
  </p:clrMapOvr>
  <p:transition spd="slow">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arn(inVertical)">
                                      <p:cBhvr>
                                        <p:cTn id="12" dur="500"/>
                                        <p:tgtEl>
                                          <p:spTgt spid="4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barn(inVertical)">
                                      <p:cBhvr>
                                        <p:cTn id="15" dur="500"/>
                                        <p:tgtEl>
                                          <p:spTgt spid="49"/>
                                        </p:tgtEl>
                                      </p:cBhvr>
                                    </p:animEffect>
                                  </p:childTnLst>
                                </p:cTn>
                              </p:par>
                              <p:par>
                                <p:cTn id="16" presetID="16" presetClass="entr" presetSubtype="21" fill="hold"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barn(inVertical)">
                                      <p:cBhvr>
                                        <p:cTn id="18" dur="500"/>
                                        <p:tgtEl>
                                          <p:spTgt spid="50"/>
                                        </p:tgtEl>
                                      </p:cBhvr>
                                    </p:animEffect>
                                  </p:childTnLst>
                                </p:cTn>
                              </p:par>
                              <p:par>
                                <p:cTn id="19" presetID="16" presetClass="entr" presetSubtype="21"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arn(inVertical)">
                                      <p:cBhvr>
                                        <p:cTn id="21" dur="500"/>
                                        <p:tgtEl>
                                          <p:spTgt spid="3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par>
                                <p:cTn id="27" presetID="16" presetClass="entr" presetSubtype="21"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inVertical)">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barn(inVertical)">
                                      <p:cBhvr>
                                        <p:cTn id="34" dur="500"/>
                                        <p:tgtEl>
                                          <p:spTgt spid="40"/>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barn(inVertic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par>
                                <p:cTn id="43" presetID="16" presetClass="entr" presetSubtype="21" fill="hold" nodeType="with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barn(inVertical)">
                                      <p:cBhvr>
                                        <p:cTn id="45" dur="500"/>
                                        <p:tgtEl>
                                          <p:spTgt spid="39"/>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barn(inVertical)">
                                      <p:cBhvr>
                                        <p:cTn id="48" dur="500"/>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arn(inVertical)">
                                      <p:cBhvr>
                                        <p:cTn id="53" dur="500"/>
                                        <p:tgtEl>
                                          <p:spTgt spid="19"/>
                                        </p:tgtEl>
                                      </p:cBhvr>
                                    </p:animEffect>
                                  </p:childTnLst>
                                </p:cTn>
                              </p:par>
                              <p:par>
                                <p:cTn id="54" presetID="16" presetClass="entr" presetSubtype="21"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barn(inVertical)">
                                      <p:cBhvr>
                                        <p:cTn id="56" dur="500"/>
                                        <p:tgtEl>
                                          <p:spTgt spid="20"/>
                                        </p:tgtEl>
                                      </p:cBhvr>
                                    </p:animEffect>
                                  </p:childTnLst>
                                </p:cTn>
                              </p:par>
                              <p:par>
                                <p:cTn id="57" presetID="16" presetClass="entr" presetSubtype="21" fill="hold"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barn(inVertical)">
                                      <p:cBhvr>
                                        <p:cTn id="59" dur="500"/>
                                        <p:tgtEl>
                                          <p:spTgt spid="36"/>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barn(inVertical)">
                                      <p:cBhvr>
                                        <p:cTn id="62" dur="5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arn(inVertical)">
                                      <p:cBhvr>
                                        <p:cTn id="67" dur="500"/>
                                        <p:tgtEl>
                                          <p:spTgt spid="23"/>
                                        </p:tgtEl>
                                      </p:cBhvr>
                                    </p:animEffect>
                                  </p:childTnLst>
                                </p:cTn>
                              </p:par>
                              <p:par>
                                <p:cTn id="68" presetID="16" presetClass="entr" presetSubtype="21" fill="hold" nodeType="with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barn(inVertical)">
                                      <p:cBhvr>
                                        <p:cTn id="70" dur="5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nodeType="click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barn(inVertical)">
                                      <p:cBhvr>
                                        <p:cTn id="75" dur="500"/>
                                        <p:tgtEl>
                                          <p:spTgt spid="34"/>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barn(inVertical)">
                                      <p:cBhvr>
                                        <p:cTn id="78" dur="500"/>
                                        <p:tgtEl>
                                          <p:spTgt spid="31"/>
                                        </p:tgtEl>
                                      </p:cBhvr>
                                    </p:animEffect>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nodeType="click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barn(inVertical)">
                                      <p:cBhvr>
                                        <p:cTn id="83" dur="500"/>
                                        <p:tgtEl>
                                          <p:spTgt spid="26"/>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nodeType="clickEffect">
                                  <p:stCondLst>
                                    <p:cond delay="0"/>
                                  </p:stCondLst>
                                  <p:childTnLst>
                                    <p:set>
                                      <p:cBhvr>
                                        <p:cTn id="87" dur="1" fill="hold">
                                          <p:stCondLst>
                                            <p:cond delay="0"/>
                                          </p:stCondLst>
                                        </p:cTn>
                                        <p:tgtEl>
                                          <p:spTgt spid="46"/>
                                        </p:tgtEl>
                                        <p:attrNameLst>
                                          <p:attrName>style.visibility</p:attrName>
                                        </p:attrNameLst>
                                      </p:cBhvr>
                                      <p:to>
                                        <p:strVal val="visible"/>
                                      </p:to>
                                    </p:set>
                                    <p:animEffect transition="in" filter="barn(inVertical)">
                                      <p:cBhvr>
                                        <p:cTn id="88" dur="500"/>
                                        <p:tgtEl>
                                          <p:spTgt spid="46"/>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barn(inVertical)">
                                      <p:cBhvr>
                                        <p:cTn id="9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8" grpId="0" animBg="1"/>
      <p:bldP spid="29" grpId="0" animBg="1"/>
      <p:bldP spid="30" grpId="0" animBg="1"/>
      <p:bldP spid="31" grpId="0" animBg="1"/>
      <p:bldP spid="41" grpId="0" animBg="1"/>
      <p:bldP spid="4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353&quot;/&gt;&lt;/object&gt;&lt;object type=&quot;3&quot; unique_id=&quot;10004&quot;&gt;&lt;property id=&quot;20148&quot; value=&quot;5&quot;/&gt;&lt;property id=&quot;20300&quot; value=&quot;Slide 2&quot;/&gt;&lt;property id=&quot;20307&quot; value=&quot;359&quot;/&gt;&lt;/object&gt;&lt;object type=&quot;3&quot; unique_id=&quot;10005&quot;&gt;&lt;property id=&quot;20148&quot; value=&quot;5&quot;/&gt;&lt;property id=&quot;20300&quot; value=&quot;Slide 3 - &amp;quot;Trò chơi: Bí Mật trong quả bóng&amp;quot;&quot;/&gt;&lt;property id=&quot;20307&quot; value=&quot;354&quot;/&gt;&lt;/object&gt;&lt;object type=&quot;3&quot; unique_id=&quot;10006&quot;&gt;&lt;property id=&quot;20148&quot; value=&quot;5&quot;/&gt;&lt;property id=&quot;20300&quot; value=&quot;Slide 4 - &amp;quot;Trò chơi: Bí Mật trong quả bóng&amp;quot;&quot;/&gt;&lt;property id=&quot;20307&quot; value=&quot;355&quot;/&gt;&lt;/object&gt;&lt;object type=&quot;3&quot; unique_id=&quot;10010&quot;&gt;&lt;property id=&quot;20148&quot; value=&quot;5&quot;/&gt;&lt;property id=&quot;20300&quot; value=&quot;Slide 8&quot;/&gt;&lt;property id=&quot;20307&quot; value=&quot;341&quot;/&gt;&lt;/object&gt;&lt;object type=&quot;3&quot; unique_id=&quot;10011&quot;&gt;&lt;property id=&quot;20148&quot; value=&quot;5&quot;/&gt;&lt;property id=&quot;20300&quot; value=&quot;Slide 9&quot;/&gt;&lt;property id=&quot;20307&quot; value=&quot;344&quot;/&gt;&lt;/object&gt;&lt;object type=&quot;3&quot; unique_id=&quot;10012&quot;&gt;&lt;property id=&quot;20148&quot; value=&quot;5&quot;/&gt;&lt;property id=&quot;20300&quot; value=&quot;Slide 10&quot;/&gt;&lt;property id=&quot;20307&quot; value=&quot;346&quot;/&gt;&lt;/object&gt;&lt;object type=&quot;3&quot; unique_id=&quot;10013&quot;&gt;&lt;property id=&quot;20148&quot; value=&quot;5&quot;/&gt;&lt;property id=&quot;20300&quot; value=&quot;Slide 11&quot;/&gt;&lt;property id=&quot;20307&quot; value=&quot;345&quot;/&gt;&lt;/object&gt;&lt;object type=&quot;3&quot; unique_id=&quot;10014&quot;&gt;&lt;property id=&quot;20148&quot; value=&quot;5&quot;/&gt;&lt;property id=&quot;20300&quot; value=&quot;Slide 12&quot;/&gt;&lt;property id=&quot;20307&quot; value=&quot;347&quot;/&gt;&lt;/object&gt;&lt;object type=&quot;3&quot; unique_id=&quot;10015&quot;&gt;&lt;property id=&quot;20148&quot; value=&quot;5&quot;/&gt;&lt;property id=&quot;20300&quot; value=&quot;Slide 13&quot;/&gt;&lt;property id=&quot;20307&quot; value=&quot;363&quot;/&gt;&lt;/object&gt;&lt;object type=&quot;3&quot; unique_id=&quot;10016&quot;&gt;&lt;property id=&quot;20148&quot; value=&quot;5&quot;/&gt;&lt;property id=&quot;20300&quot; value=&quot;Slide 14&quot;/&gt;&lt;property id=&quot;20307&quot; value=&quot;335&quot;/&gt;&lt;/object&gt;&lt;object type=&quot;3&quot; unique_id=&quot;10017&quot;&gt;&lt;property id=&quot;20148&quot; value=&quot;5&quot;/&gt;&lt;property id=&quot;20300&quot; value=&quot;Slide 15&quot;/&gt;&lt;property id=&quot;20307&quot; value=&quot;360&quot;/&gt;&lt;/object&gt;&lt;object type=&quot;3&quot; unique_id=&quot;10218&quot;&gt;&lt;property id=&quot;20148&quot; value=&quot;5&quot;/&gt;&lt;property id=&quot;20300&quot; value=&quot;Slide 5&quot;/&gt;&lt;property id=&quot;20307&quot; value=&quot;364&quot;/&gt;&lt;/object&gt;&lt;object type=&quot;3&quot; unique_id=&quot;10219&quot;&gt;&lt;property id=&quot;20148&quot; value=&quot;5&quot;/&gt;&lt;property id=&quot;20300&quot; value=&quot;Slide 6&quot;/&gt;&lt;property id=&quot;20307&quot; value=&quot;365&quot;/&gt;&lt;/object&gt;&lt;object type=&quot;3&quot; unique_id=&quot;10220&quot;&gt;&lt;property id=&quot;20148&quot; value=&quot;5&quot;/&gt;&lt;property id=&quot;20300&quot; value=&quot;Slide 7&quot;/&gt;&lt;property id=&quot;20307&quot; value=&quot;366&quot;/&gt;&lt;/object&gt;&lt;/object&gt;&lt;object type=&quot;8&quot; unique_id=&quot;10034&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1145</TotalTime>
  <Words>1223</Words>
  <Application>Microsoft Office PowerPoint</Application>
  <PresentationFormat>Custom</PresentationFormat>
  <Paragraphs>169</Paragraphs>
  <Slides>24</Slides>
  <Notes>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Admin</dc:creator>
  <cp:lastModifiedBy>Admin</cp:lastModifiedBy>
  <cp:revision>202</cp:revision>
  <dcterms:created xsi:type="dcterms:W3CDTF">2021-05-18T05:02:00Z</dcterms:created>
  <dcterms:modified xsi:type="dcterms:W3CDTF">2022-09-22T14:29:20Z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