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36" r:id="rId2"/>
    <p:sldId id="287" r:id="rId3"/>
    <p:sldId id="453" r:id="rId4"/>
    <p:sldId id="454" r:id="rId5"/>
    <p:sldId id="387" r:id="rId6"/>
    <p:sldId id="435" r:id="rId7"/>
    <p:sldId id="432" r:id="rId8"/>
    <p:sldId id="434" r:id="rId9"/>
    <p:sldId id="436" r:id="rId10"/>
    <p:sldId id="438" r:id="rId11"/>
    <p:sldId id="439" r:id="rId12"/>
    <p:sldId id="456" r:id="rId13"/>
    <p:sldId id="444" r:id="rId14"/>
    <p:sldId id="466" r:id="rId15"/>
    <p:sldId id="446" r:id="rId16"/>
    <p:sldId id="467" r:id="rId17"/>
    <p:sldId id="460" r:id="rId18"/>
    <p:sldId id="447" r:id="rId19"/>
    <p:sldId id="468" r:id="rId20"/>
    <p:sldId id="461" r:id="rId21"/>
    <p:sldId id="462" r:id="rId22"/>
    <p:sldId id="448" r:id="rId23"/>
    <p:sldId id="469" r:id="rId24"/>
    <p:sldId id="458" r:id="rId25"/>
    <p:sldId id="4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33CC"/>
    <a:srgbClr val="FFCC00"/>
    <a:srgbClr val="FFFFCC"/>
    <a:srgbClr val="FAEBD4"/>
    <a:srgbClr val="FFFF66"/>
    <a:srgbClr val="4DD13B"/>
    <a:srgbClr val="FFFF99"/>
    <a:srgbClr val="A0D565"/>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p:cViewPr>
        <p:scale>
          <a:sx n="81" d="100"/>
          <a:sy n="81" d="100"/>
        </p:scale>
        <p:origin x="-1014" y="-19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4EA8B2-67A4-4BCA-8EAB-EC5D70FA4172}" type="datetimeFigureOut">
              <a:rPr lang="en-US" smtClean="0"/>
              <a:t>16/3/2024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8AC54E-CD16-4D27-932E-210143F55731}" type="slidenum">
              <a:rPr lang="en-US" smtClean="0"/>
              <a:t>‹#›</a:t>
            </a:fld>
            <a:endParaRPr lang="en-US"/>
          </a:p>
        </p:txBody>
      </p:sp>
    </p:spTree>
    <p:extLst>
      <p:ext uri="{BB962C8B-B14F-4D97-AF65-F5344CB8AC3E}">
        <p14:creationId xmlns:p14="http://schemas.microsoft.com/office/powerpoint/2010/main" val="122319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3314D-BA2C-43CA-8AF5-E254B09A7F8E}" type="datetimeFigureOut">
              <a:rPr lang="en-US" smtClean="0"/>
              <a:t>16/3/2024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0C84-9C64-48C2-8D4F-745279569C55}" type="slidenum">
              <a:rPr lang="en-US" smtClean="0"/>
              <a:t>‹#›</a:t>
            </a:fld>
            <a:endParaRPr lang="en-US"/>
          </a:p>
        </p:txBody>
      </p:sp>
    </p:spTree>
    <p:extLst>
      <p:ext uri="{BB962C8B-B14F-4D97-AF65-F5344CB8AC3E}">
        <p14:creationId xmlns:p14="http://schemas.microsoft.com/office/powerpoint/2010/main" val="36384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t>1</a:t>
            </a:fld>
            <a:endParaRPr lang="en-US"/>
          </a:p>
        </p:txBody>
      </p:sp>
    </p:spTree>
    <p:extLst>
      <p:ext uri="{BB962C8B-B14F-4D97-AF65-F5344CB8AC3E}">
        <p14:creationId xmlns:p14="http://schemas.microsoft.com/office/powerpoint/2010/main" val="3742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t>2</a:t>
            </a:fld>
            <a:endParaRPr lang="en-US"/>
          </a:p>
        </p:txBody>
      </p:sp>
    </p:spTree>
    <p:extLst>
      <p:ext uri="{BB962C8B-B14F-4D97-AF65-F5344CB8AC3E}">
        <p14:creationId xmlns:p14="http://schemas.microsoft.com/office/powerpoint/2010/main" val="230190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92702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9724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407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32242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t>16/3/2024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8607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t>16/3/2024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922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t>16/3/2024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786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t>16/3/2024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117445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t>16/3/2024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31028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16/3/2024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408081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16/3/2024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extLst>
      <p:ext uri="{BB962C8B-B14F-4D97-AF65-F5344CB8AC3E}">
        <p14:creationId xmlns:p14="http://schemas.microsoft.com/office/powerpoint/2010/main" val="203522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t>16/3/2024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t>‹#›</a:t>
            </a:fld>
            <a:endParaRPr lang="en-US"/>
          </a:p>
        </p:txBody>
      </p:sp>
    </p:spTree>
    <p:extLst>
      <p:ext uri="{BB962C8B-B14F-4D97-AF65-F5344CB8AC3E}">
        <p14:creationId xmlns:p14="http://schemas.microsoft.com/office/powerpoint/2010/main" val="104758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699040" y="459232"/>
            <a:ext cx="7551488" cy="5715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smtClean="0">
                <a:solidFill>
                  <a:srgbClr val="002060"/>
                </a:solidFill>
                <a:latin typeface="Times New Roman" panose="02020603050405020304" pitchFamily="18" charset="0"/>
                <a:cs typeface="Times New Roman" panose="02020603050405020304" pitchFamily="18" charset="0"/>
              </a:rPr>
              <a:t>ỦY BAN NHÂN DÂN HUYỆN THỦ THỪA</a:t>
            </a:r>
          </a:p>
          <a:p>
            <a:r>
              <a:rPr lang="en-US" sz="2600" b="1" dirty="0" smtClean="0">
                <a:solidFill>
                  <a:srgbClr val="002060"/>
                </a:solidFill>
                <a:latin typeface="Times New Roman" panose="02020603050405020304" pitchFamily="18" charset="0"/>
                <a:cs typeface="Times New Roman" panose="02020603050405020304" pitchFamily="18" charset="0"/>
              </a:rPr>
              <a:t>TRƯỜNG TIỂU HỌC BÌNH THẠNH</a:t>
            </a:r>
            <a:endParaRPr lang="en-US" sz="2600" dirty="0" smtClean="0">
              <a:latin typeface="Times New Roman" panose="02020603050405020304" pitchFamily="18" charset="0"/>
              <a:cs typeface="Times New Roman" panose="02020603050405020304" pitchFamily="18" charset="0"/>
            </a:endParaRPr>
          </a:p>
          <a:p>
            <a:endParaRPr lang="en-US" sz="2600" b="1" dirty="0" smtClean="0">
              <a:solidFill>
                <a:srgbClr val="C00000"/>
              </a:solidFill>
              <a:latin typeface="Times New Roman" panose="02020603050405020304" pitchFamily="18" charset="0"/>
              <a:cs typeface="Times New Roman" panose="02020603050405020304" pitchFamily="18" charset="0"/>
            </a:endParaRPr>
          </a:p>
          <a:p>
            <a:r>
              <a:rPr lang="en-US" sz="2600" b="1" dirty="0" smtClean="0">
                <a:solidFill>
                  <a:srgbClr val="C00000"/>
                </a:solidFill>
                <a:latin typeface="Times New Roman" panose="02020603050405020304" pitchFamily="18" charset="0"/>
                <a:cs typeface="Times New Roman" panose="02020603050405020304" pitchFamily="18" charset="0"/>
              </a:rPr>
              <a:t>BÀI THUYẾT TRÌNH</a:t>
            </a:r>
          </a:p>
          <a:p>
            <a:r>
              <a:rPr lang="en-US" sz="2400" b="1" dirty="0" smtClean="0">
                <a:solidFill>
                  <a:srgbClr val="C00000"/>
                </a:solidFill>
                <a:latin typeface="Times New Roman" panose="02020603050405020304" pitchFamily="18" charset="0"/>
                <a:cs typeface="Times New Roman" panose="02020603050405020304" pitchFamily="18" charset="0"/>
              </a:rPr>
              <a:t> HỘI THI GIÁO VIÊN GIỎI CẤP HUYỆN</a:t>
            </a:r>
          </a:p>
          <a:p>
            <a:r>
              <a:rPr lang="en-US" sz="2600" b="1" dirty="0" smtClean="0">
                <a:solidFill>
                  <a:srgbClr val="C00000"/>
                </a:solidFill>
                <a:latin typeface="Times New Roman" panose="02020603050405020304" pitchFamily="18" charset="0"/>
                <a:cs typeface="Times New Roman" panose="02020603050405020304" pitchFamily="18" charset="0"/>
              </a:rPr>
              <a:t>NĂM HỌC: 2023-2024</a:t>
            </a:r>
          </a:p>
          <a:p>
            <a:pPr>
              <a:lnSpc>
                <a:spcPct val="120000"/>
              </a:lnSpc>
            </a:pPr>
            <a:r>
              <a:rPr lang="en-US" sz="2600" b="1" dirty="0" smtClean="0">
                <a:solidFill>
                  <a:schemeClr val="tx1"/>
                </a:solidFill>
                <a:latin typeface="Times New Roman" panose="02020603050405020304" pitchFamily="18" charset="0"/>
                <a:cs typeface="Times New Roman" panose="02020603050405020304" pitchFamily="18" charset="0"/>
              </a:rPr>
              <a:t>BIỆN PHÁP </a:t>
            </a:r>
          </a:p>
          <a:p>
            <a:r>
              <a:rPr lang="en-US" sz="3800" b="1" dirty="0">
                <a:solidFill>
                  <a:schemeClr val="tx1"/>
                </a:solidFill>
                <a:latin typeface="Times New Roman" pitchFamily="18" charset="0"/>
                <a:cs typeface="Times New Roman" pitchFamily="18" charset="0"/>
              </a:rPr>
              <a:t>“BIỆN PHÁP RÈN KĨ NĂNG ĐỌC DIỄN CẢM CHO HỌC SINH LỚP 4”</a:t>
            </a:r>
            <a:endParaRPr lang="en-US" sz="3800" dirty="0">
              <a:solidFill>
                <a:schemeClr val="tx1"/>
              </a:solidFill>
              <a:latin typeface="Times New Roman" pitchFamily="18" charset="0"/>
              <a:cs typeface="Times New Roman" pitchFamily="18" charset="0"/>
            </a:endParaRPr>
          </a:p>
          <a:p>
            <a:endParaRPr lang="en-US" sz="2600" dirty="0" smtClean="0">
              <a:latin typeface="Times New Roman" panose="02020603050405020304" pitchFamily="18" charset="0"/>
              <a:cs typeface="Times New Roman" panose="02020603050405020304" pitchFamily="18" charset="0"/>
            </a:endParaRPr>
          </a:p>
          <a:p>
            <a:r>
              <a:rPr lang="en-US" sz="2400" b="1" dirty="0" err="1" smtClean="0">
                <a:solidFill>
                  <a:srgbClr val="002060"/>
                </a:solidFill>
                <a:latin typeface="Times New Roman" panose="02020603050405020304" pitchFamily="18" charset="0"/>
                <a:cs typeface="Times New Roman" panose="02020603050405020304" pitchFamily="18" charset="0"/>
              </a:rPr>
              <a:t>Giáo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viên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Đinh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Thị</a:t>
            </a:r>
            <a:r>
              <a:rPr lang="en-US" sz="2400" b="1" dirty="0" smtClean="0">
                <a:solidFill>
                  <a:srgbClr val="002060"/>
                </a:solidFill>
                <a:latin typeface="Times New Roman" panose="02020603050405020304" pitchFamily="18" charset="0"/>
                <a:cs typeface="Times New Roman" panose="02020603050405020304" pitchFamily="18" charset="0"/>
              </a:rPr>
              <a:t> Trinh</a:t>
            </a:r>
          </a:p>
        </p:txBody>
      </p:sp>
      <p:pic>
        <p:nvPicPr>
          <p:cNvPr id="17" name="Picture 16">
            <a:extLst>
              <a:ext uri="{FF2B5EF4-FFF2-40B4-BE49-F238E27FC236}">
                <a16:creationId xmlns="" xmlns:a16="http://schemas.microsoft.com/office/drawing/2014/main" id="{B60E1FAA-367C-4AEC-986A-DA03EDA199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633607" y="200999"/>
            <a:ext cx="770960" cy="6917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 xmlns:a16="http://schemas.microsoft.com/office/drawing/2014/main" id="{AFE40852-1D63-4FBB-AEBD-9B6B2617B3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66732" y="5795199"/>
            <a:ext cx="1114668" cy="823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 xmlns:a16="http://schemas.microsoft.com/office/drawing/2014/main" id="{83F3EF7B-5595-4733-9C4F-7AC9EDEFAAB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699810" y="1161234"/>
            <a:ext cx="1101436" cy="8137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a:extLst>
              <a:ext uri="{FF2B5EF4-FFF2-40B4-BE49-F238E27FC236}">
                <a16:creationId xmlns="" xmlns:a16="http://schemas.microsoft.com/office/drawing/2014/main" id="{B4AE57E3-D7E9-402C-BFCF-D30430BC78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867650" y="176360"/>
            <a:ext cx="765756" cy="565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a:extLst>
              <a:ext uri="{FF2B5EF4-FFF2-40B4-BE49-F238E27FC236}">
                <a16:creationId xmlns="" xmlns:a16="http://schemas.microsoft.com/office/drawing/2014/main" id="{35B91974-7CC9-470D-8868-2D20B1118E8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810205" y="5297248"/>
            <a:ext cx="618332" cy="55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4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3314260" y="228599"/>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96"/>
          <p:cNvGrpSpPr>
            <a:grpSpLocks/>
          </p:cNvGrpSpPr>
          <p:nvPr/>
        </p:nvGrpSpPr>
        <p:grpSpPr bwMode="auto">
          <a:xfrm>
            <a:off x="685800" y="2679154"/>
            <a:ext cx="1981200" cy="2959645"/>
            <a:chOff x="2208" y="1490"/>
            <a:chExt cx="1365" cy="2348"/>
          </a:xfrm>
        </p:grpSpPr>
        <p:sp>
          <p:nvSpPr>
            <p:cNvPr id="21"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22" name="AutoShape 68"/>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23"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34" name="AutoShape 78"/>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35" name="AutoShape 79"/>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grpSp>
      <p:sp>
        <p:nvSpPr>
          <p:cNvPr id="67" name="AutoShape 4">
            <a:hlinkClick r:id="rId3" action="ppaction://hlinksldjump"/>
          </p:cNvPr>
          <p:cNvSpPr>
            <a:spLocks noChangeArrowheads="1"/>
          </p:cNvSpPr>
          <p:nvPr/>
        </p:nvSpPr>
        <p:spPr bwMode="gray">
          <a:xfrm>
            <a:off x="3311438" y="2036299"/>
            <a:ext cx="44196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Nhấn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giọng</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8" name="AutoShape 4">
            <a:hlinkClick r:id="rId4" action="ppaction://hlinksldjump"/>
          </p:cNvPr>
          <p:cNvSpPr>
            <a:spLocks noChangeArrowheads="1"/>
          </p:cNvSpPr>
          <p:nvPr/>
        </p:nvSpPr>
        <p:spPr bwMode="gray">
          <a:xfrm>
            <a:off x="3311438" y="3026717"/>
            <a:ext cx="44196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điệu</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phù</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hợp</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9" name="AutoShape 4">
            <a:hlinkClick r:id="rId5" action="ppaction://hlinksldjump"/>
          </p:cNvPr>
          <p:cNvSpPr>
            <a:spLocks noChangeArrowheads="1"/>
          </p:cNvSpPr>
          <p:nvPr/>
        </p:nvSpPr>
        <p:spPr bwMode="gray">
          <a:xfrm>
            <a:off x="3314260" y="4128726"/>
            <a:ext cx="44196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0" name="AutoShape 4">
            <a:hlinkClick r:id="rId5" action="ppaction://hlinksldjump"/>
          </p:cNvPr>
          <p:cNvSpPr>
            <a:spLocks noChangeArrowheads="1"/>
          </p:cNvSpPr>
          <p:nvPr/>
        </p:nvSpPr>
        <p:spPr bwMode="gray">
          <a:xfrm>
            <a:off x="3314260" y="5293424"/>
            <a:ext cx="514394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Giọng</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phù</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71" name="Straight Arrow Connector 70"/>
          <p:cNvCxnSpPr/>
          <p:nvPr/>
        </p:nvCxnSpPr>
        <p:spPr>
          <a:xfrm flipV="1">
            <a:off x="2658292" y="3509093"/>
            <a:ext cx="653146" cy="347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1"/>
          </p:cNvCxnSpPr>
          <p:nvPr/>
        </p:nvCxnSpPr>
        <p:spPr>
          <a:xfrm>
            <a:off x="2640146" y="3858343"/>
            <a:ext cx="674114" cy="61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1" idx="3"/>
          </p:cNvCxnSpPr>
          <p:nvPr/>
        </p:nvCxnSpPr>
        <p:spPr>
          <a:xfrm flipV="1">
            <a:off x="2664097" y="2503587"/>
            <a:ext cx="645889" cy="1310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628535" y="3810000"/>
            <a:ext cx="685725" cy="1728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8458200" y="5991924"/>
            <a:ext cx="304800" cy="256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77"/>
          <p:cNvSpPr txBox="1">
            <a:spLocks noChangeArrowheads="1"/>
          </p:cNvSpPr>
          <p:nvPr/>
        </p:nvSpPr>
        <p:spPr bwMode="gray">
          <a:xfrm>
            <a:off x="755692" y="3087554"/>
            <a:ext cx="1773219" cy="1421840"/>
          </a:xfrm>
          <a:prstGeom prst="rect">
            <a:avLst/>
          </a:prstGeom>
          <a:noFill/>
          <a:ln w="9525" algn="ctr">
            <a:noFill/>
            <a:miter lim="800000"/>
            <a:headEnd/>
            <a:tailEnd/>
          </a:ln>
        </p:spPr>
        <p:txBody>
          <a:bodyPr>
            <a:spAutoFit/>
          </a:bodyPr>
          <a:lstStyle/>
          <a:p>
            <a:pPr fontAlgn="base">
              <a:lnSpc>
                <a:spcPct val="90000"/>
              </a:lnSpc>
              <a:spcBef>
                <a:spcPct val="0"/>
              </a:spcBef>
              <a:spcAft>
                <a:spcPct val="0"/>
              </a:spcAft>
            </a:pPr>
            <a:r>
              <a:rPr lang="en-US" altLang="en-US" sz="2400" b="1" i="1" dirty="0" err="1" smtClean="0">
                <a:solidFill>
                  <a:srgbClr val="000000"/>
                </a:solidFill>
                <a:latin typeface="Times New Roman" pitchFamily="18" charset="0"/>
                <a:cs typeface="Segoe UI" pitchFamily="34" charset="0"/>
              </a:rPr>
              <a:t>Hướng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dẫn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làm</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chủ</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giọng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endParaRPr lang="en-US" altLang="en-US" sz="2400" b="1" i="1" dirty="0">
              <a:solidFill>
                <a:srgbClr val="000000"/>
              </a:solidFill>
              <a:latin typeface="Times New Roman" pitchFamily="18" charset="0"/>
              <a:cs typeface="Segoe UI" pitchFamily="34" charset="0"/>
            </a:endParaRPr>
          </a:p>
        </p:txBody>
      </p:sp>
    </p:spTree>
    <p:extLst>
      <p:ext uri="{BB962C8B-B14F-4D97-AF65-F5344CB8AC3E}">
        <p14:creationId xmlns:p14="http://schemas.microsoft.com/office/powerpoint/2010/main" val="24078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3314260" y="228599"/>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52" name="Group 97"/>
          <p:cNvGrpSpPr>
            <a:grpSpLocks/>
          </p:cNvGrpSpPr>
          <p:nvPr/>
        </p:nvGrpSpPr>
        <p:grpSpPr bwMode="auto">
          <a:xfrm>
            <a:off x="1168245" y="2749020"/>
            <a:ext cx="1828800" cy="2889177"/>
            <a:chOff x="3692" y="1490"/>
            <a:chExt cx="1367" cy="2348"/>
          </a:xfrm>
        </p:grpSpPr>
        <p:sp>
          <p:nvSpPr>
            <p:cNvPr id="53"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54"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55"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56" name="AutoShape 84"/>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59" name="Text Box 92"/>
            <p:cNvSpPr txBox="1">
              <a:spLocks noChangeArrowheads="1"/>
            </p:cNvSpPr>
            <p:nvPr/>
          </p:nvSpPr>
          <p:spPr bwMode="gray">
            <a:xfrm>
              <a:off x="3744" y="1776"/>
              <a:ext cx="1296" cy="345"/>
            </a:xfrm>
            <a:prstGeom prst="rect">
              <a:avLst/>
            </a:prstGeom>
            <a:noFill/>
            <a:ln w="9525" algn="ctr">
              <a:noFill/>
              <a:miter lim="800000"/>
              <a:headEnd/>
              <a:tailEnd/>
            </a:ln>
          </p:spPr>
          <p:txBody>
            <a:bodyPr>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Segoe UI" pitchFamily="34" charset="0"/>
              </a:endParaRPr>
            </a:p>
          </p:txBody>
        </p:sp>
        <p:sp>
          <p:nvSpPr>
            <p:cNvPr id="60" name="AutoShape 93"/>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sp>
          <p:nvSpPr>
            <p:cNvPr id="61" name="AutoShape 94"/>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en-US" sz="1400" b="1" i="1" u="none" strike="noStrike" kern="1200" cap="none" spc="0" normalizeH="0" baseline="0" noProof="0">
                <a:ln>
                  <a:noFill/>
                </a:ln>
                <a:solidFill>
                  <a:srgbClr val="404040"/>
                </a:solidFill>
                <a:effectLst/>
                <a:uLnTx/>
                <a:uFillTx/>
                <a:latin typeface="Segoe UI" pitchFamily="34" charset="0"/>
                <a:ea typeface="+mn-ea"/>
                <a:cs typeface="Segoe UI" pitchFamily="34" charset="0"/>
              </a:endParaRPr>
            </a:p>
          </p:txBody>
        </p:sp>
      </p:grpSp>
      <p:sp>
        <p:nvSpPr>
          <p:cNvPr id="67" name="AutoShape 4">
            <a:hlinkClick r:id="rId3" action="ppaction://hlinksldjump"/>
          </p:cNvPr>
          <p:cNvSpPr>
            <a:spLocks noChangeArrowheads="1"/>
          </p:cNvSpPr>
          <p:nvPr/>
        </p:nvSpPr>
        <p:spPr bwMode="gray">
          <a:xfrm>
            <a:off x="3924023" y="2153643"/>
            <a:ext cx="4419600" cy="698500"/>
          </a:xfrm>
          <a:prstGeom prst="roundRect">
            <a:avLst>
              <a:gd name="adj" fmla="val 10889"/>
            </a:avLst>
          </a:prstGeom>
          <a:solidFill>
            <a:schemeClr val="accent4">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lang="fr-FR" sz="2400" dirty="0" err="1" smtClean="0">
                <a:latin typeface="Times New Roman" pitchFamily="18" charset="0"/>
                <a:cs typeface="Times New Roman" pitchFamily="18" charset="0"/>
              </a:rPr>
              <a:t>Xác</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định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giọng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phù</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lvl="0" algn="ctr">
              <a:defRPr/>
            </a:pPr>
            <a:r>
              <a:rPr lang="fr-FR" sz="2400" dirty="0" err="1" smtClean="0">
                <a:latin typeface="Times New Roman" pitchFamily="18" charset="0"/>
                <a:cs typeface="Times New Roman" pitchFamily="18" charset="0"/>
              </a:rPr>
              <a:t>với</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từng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vật</a:t>
            </a:r>
            <a:r>
              <a:rPr lang="fr-FR" sz="2400" dirty="0">
                <a:latin typeface="Times New Roman" pitchFamily="18" charset="0"/>
                <a:cs typeface="Times New Roman" pitchFamily="18" charset="0"/>
              </a:rPr>
              <a:t> </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8" name="AutoShape 4">
            <a:hlinkClick r:id="rId4" action="ppaction://hlinksldjump"/>
          </p:cNvPr>
          <p:cNvSpPr>
            <a:spLocks noChangeArrowheads="1"/>
          </p:cNvSpPr>
          <p:nvPr/>
        </p:nvSpPr>
        <p:spPr bwMode="gray">
          <a:xfrm>
            <a:off x="3798933" y="3385855"/>
            <a:ext cx="4659267" cy="871533"/>
          </a:xfrm>
          <a:prstGeom prst="roundRect">
            <a:avLst>
              <a:gd name="adj" fmla="val 10889"/>
            </a:avLst>
          </a:prstGeom>
          <a:solidFill>
            <a:srgbClr val="FFFF66"/>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lang="fr-FR" sz="2400" dirty="0" err="1">
                <a:latin typeface="Times New Roman" pitchFamily="18" charset="0"/>
                <a:cs typeface="Times New Roman" pitchFamily="18" charset="0"/>
              </a:rPr>
              <a:t>Nhấn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giọng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từ</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ngữ</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cảm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0" name="AutoShape 4">
            <a:hlinkClick r:id="rId5" action="ppaction://hlinksldjump"/>
          </p:cNvPr>
          <p:cNvSpPr>
            <a:spLocks noChangeArrowheads="1"/>
          </p:cNvSpPr>
          <p:nvPr/>
        </p:nvSpPr>
        <p:spPr bwMode="gray">
          <a:xfrm>
            <a:off x="3859316" y="4931231"/>
            <a:ext cx="4598884" cy="698500"/>
          </a:xfrm>
          <a:prstGeom prst="roundRect">
            <a:avLst>
              <a:gd name="adj" fmla="val 10889"/>
            </a:avLst>
          </a:prstGeom>
          <a:solidFill>
            <a:srgbClr val="FAEBD4"/>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lang="fr-FR" sz="2400" dirty="0" err="1">
                <a:latin typeface="Times New Roman" pitchFamily="18" charset="0"/>
                <a:cs typeface="Times New Roman" pitchFamily="18" charset="0"/>
              </a:rPr>
              <a:t>Kết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với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sự</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phụ</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nét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mặt</a:t>
            </a:r>
            <a:r>
              <a:rPr lang="fr-FR" sz="2400" dirty="0">
                <a:latin typeface="Times New Roman" pitchFamily="18" charset="0"/>
                <a:cs typeface="Times New Roman" pitchFamily="18" charset="0"/>
              </a:rPr>
              <a:t>, </a:t>
            </a:r>
          </a:p>
          <a:p>
            <a:pPr lvl="0" algn="ctr">
              <a:defRPr/>
            </a:pPr>
            <a:r>
              <a:rPr lang="fr-FR" sz="2400" dirty="0" err="1">
                <a:latin typeface="Times New Roman" pitchFamily="18" charset="0"/>
                <a:cs typeface="Times New Roman" pitchFamily="18" charset="0"/>
              </a:rPr>
              <a:t>ánh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mắt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điệu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bộ</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cử</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chỉ</a:t>
            </a:r>
            <a:r>
              <a:rPr lang="fr-FR" sz="2400" dirty="0">
                <a:latin typeface="Times New Roman" pitchFamily="18" charset="0"/>
                <a:cs typeface="Times New Roman"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72" name="Straight Arrow Connector 71"/>
          <p:cNvCxnSpPr/>
          <p:nvPr/>
        </p:nvCxnSpPr>
        <p:spPr>
          <a:xfrm flipV="1">
            <a:off x="3046837" y="2736242"/>
            <a:ext cx="853969" cy="118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3062409" y="3814930"/>
            <a:ext cx="793118" cy="7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057429" y="3892478"/>
            <a:ext cx="741503" cy="1180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 Box 92"/>
          <p:cNvSpPr txBox="1">
            <a:spLocks noChangeArrowheads="1"/>
          </p:cNvSpPr>
          <p:nvPr/>
        </p:nvSpPr>
        <p:spPr bwMode="gray">
          <a:xfrm>
            <a:off x="1204615" y="3036646"/>
            <a:ext cx="1733815" cy="1421928"/>
          </a:xfrm>
          <a:prstGeom prst="rect">
            <a:avLst/>
          </a:prstGeom>
          <a:noFill/>
          <a:ln w="9525" algn="ctr">
            <a:noFill/>
            <a:miter lim="800000"/>
            <a:headEnd/>
            <a:tailEnd/>
          </a:ln>
        </p:spPr>
        <p:txBody>
          <a:bodyPr>
            <a:spAutoFit/>
          </a:bodyPr>
          <a:lstStyle/>
          <a:p>
            <a:pPr fontAlgn="base">
              <a:lnSpc>
                <a:spcPct val="90000"/>
              </a:lnSpc>
              <a:spcBef>
                <a:spcPct val="0"/>
              </a:spcBef>
              <a:spcAft>
                <a:spcPct val="0"/>
              </a:spcAft>
            </a:pPr>
            <a:r>
              <a:rPr lang="en-US" altLang="en-US" sz="2400" b="1" i="1" dirty="0" err="1" smtClean="0">
                <a:solidFill>
                  <a:srgbClr val="000000"/>
                </a:solidFill>
                <a:latin typeface="Times New Roman" pitchFamily="18" charset="0"/>
                <a:cs typeface="Segoe UI" pitchFamily="34" charset="0"/>
              </a:rPr>
              <a:t>Hướng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dẫn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phân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vai</a:t>
            </a:r>
            <a:endParaRPr lang="en-US" altLang="en-US" sz="2400" b="1" i="1" dirty="0">
              <a:solidFill>
                <a:srgbClr val="000000"/>
              </a:solidFill>
              <a:latin typeface="Times New Roman" pitchFamily="18" charset="0"/>
              <a:cs typeface="Segoe UI" pitchFamily="34" charset="0"/>
            </a:endParaRPr>
          </a:p>
        </p:txBody>
      </p:sp>
    </p:spTree>
    <p:extLst>
      <p:ext uri="{BB962C8B-B14F-4D97-AF65-F5344CB8AC3E}">
        <p14:creationId xmlns:p14="http://schemas.microsoft.com/office/powerpoint/2010/main" val="59744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314260" y="228599"/>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6" name="Group 95"/>
          <p:cNvGrpSpPr>
            <a:grpSpLocks/>
          </p:cNvGrpSpPr>
          <p:nvPr/>
        </p:nvGrpSpPr>
        <p:grpSpPr bwMode="auto">
          <a:xfrm>
            <a:off x="1143000" y="1991233"/>
            <a:ext cx="1827637" cy="3705433"/>
            <a:chOff x="720" y="1490"/>
            <a:chExt cx="1367" cy="2348"/>
          </a:xfrm>
        </p:grpSpPr>
        <p:sp>
          <p:nvSpPr>
            <p:cNvPr id="38"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9"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0"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1"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2"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3"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6" name="Text Box 65"/>
            <p:cNvSpPr txBox="1">
              <a:spLocks noChangeArrowheads="1"/>
            </p:cNvSpPr>
            <p:nvPr/>
          </p:nvSpPr>
          <p:spPr bwMode="gray">
            <a:xfrm>
              <a:off x="787" y="1608"/>
              <a:ext cx="1295" cy="2183"/>
            </a:xfrm>
            <a:prstGeom prst="rect">
              <a:avLst/>
            </a:prstGeom>
            <a:noFill/>
            <a:ln w="9525" algn="ctr">
              <a:noFill/>
              <a:miter lim="800000"/>
              <a:headEnd/>
              <a:tailEnd/>
            </a:ln>
          </p:spPr>
          <p:txBody>
            <a:bodyPr>
              <a:spAutoFit/>
            </a:bodyPr>
            <a:lstStyle/>
            <a:p>
              <a:pPr>
                <a:lnSpc>
                  <a:spcPct val="90000"/>
                </a:lnSpc>
                <a:defRPr/>
              </a:pPr>
              <a:r>
                <a:rPr lang="en-US" altLang="en-US" sz="2400" b="1" i="1" dirty="0" err="1">
                  <a:solidFill>
                    <a:srgbClr val="000000"/>
                  </a:solidFill>
                  <a:latin typeface="Times New Roman" pitchFamily="18" charset="0"/>
                  <a:cs typeface="Segoe UI" pitchFamily="34" charset="0"/>
                </a:rPr>
                <a:t>Vận</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dụng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linh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hoạt</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các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phương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pháp</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hình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thức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tổ</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chức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dạy</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endParaRPr lang="en-US" altLang="en-US" sz="2400" b="1" i="1" dirty="0">
                <a:solidFill>
                  <a:srgbClr val="000000"/>
                </a:solidFill>
                <a:latin typeface="Times New Roman" pitchFamily="18" charset="0"/>
                <a:cs typeface="Segoe UI"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rgbClr val="1F497D"/>
                </a:solidFill>
                <a:effectLst/>
                <a:uLnTx/>
                <a:uFillTx/>
                <a:latin typeface="Times New Roman" pitchFamily="18" charset="0"/>
                <a:ea typeface="+mn-ea"/>
                <a:cs typeface="+mn-cs"/>
              </a:endParaRPr>
            </a:p>
          </p:txBody>
        </p:sp>
      </p:grpSp>
      <p:sp>
        <p:nvSpPr>
          <p:cNvPr id="68" name="AutoShape 4"/>
          <p:cNvSpPr>
            <a:spLocks noChangeArrowheads="1"/>
          </p:cNvSpPr>
          <p:nvPr/>
        </p:nvSpPr>
        <p:spPr bwMode="gray">
          <a:xfrm>
            <a:off x="3924023" y="2153643"/>
            <a:ext cx="4419600" cy="698500"/>
          </a:xfrm>
          <a:prstGeom prst="roundRect">
            <a:avLst>
              <a:gd name="adj" fmla="val 10889"/>
            </a:avLst>
          </a:prstGeom>
          <a:solidFill>
            <a:schemeClr val="accent6">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1" name="AutoShape 4"/>
          <p:cNvSpPr>
            <a:spLocks noChangeArrowheads="1"/>
          </p:cNvSpPr>
          <p:nvPr/>
        </p:nvSpPr>
        <p:spPr bwMode="gray">
          <a:xfrm>
            <a:off x="3924022" y="3590177"/>
            <a:ext cx="4610378" cy="698500"/>
          </a:xfrm>
          <a:prstGeom prst="roundRect">
            <a:avLst>
              <a:gd name="adj" fmla="val 10889"/>
            </a:avLst>
          </a:prstGeom>
          <a:solidFill>
            <a:srgbClr val="FFFF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đua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vai</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73" name="Group 72"/>
          <p:cNvGrpSpPr/>
          <p:nvPr/>
        </p:nvGrpSpPr>
        <p:grpSpPr>
          <a:xfrm>
            <a:off x="3428180" y="4904857"/>
            <a:ext cx="5639620" cy="870582"/>
            <a:chOff x="42651" y="1308367"/>
            <a:chExt cx="8657461" cy="1068191"/>
          </a:xfrm>
        </p:grpSpPr>
        <p:sp>
          <p:nvSpPr>
            <p:cNvPr id="74" name="AutoShape 4"/>
            <p:cNvSpPr>
              <a:spLocks noChangeArrowheads="1"/>
            </p:cNvSpPr>
            <p:nvPr/>
          </p:nvSpPr>
          <p:spPr bwMode="gray">
            <a:xfrm>
              <a:off x="42651" y="1308367"/>
              <a:ext cx="8657461" cy="857049"/>
            </a:xfrm>
            <a:prstGeom prst="roundRect">
              <a:avLst>
                <a:gd name="adj" fmla="val 10889"/>
              </a:avLst>
            </a:prstGeom>
            <a:solidFill>
              <a:srgbClr val="4DD13B"/>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thả</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5" name="Rectangle 74"/>
            <p:cNvSpPr/>
            <p:nvPr/>
          </p:nvSpPr>
          <p:spPr>
            <a:xfrm>
              <a:off x="1422446" y="1810102"/>
              <a:ext cx="561846" cy="5664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cxnSp>
        <p:nvCxnSpPr>
          <p:cNvPr id="3" name="Straight Arrow Connector 2"/>
          <p:cNvCxnSpPr/>
          <p:nvPr/>
        </p:nvCxnSpPr>
        <p:spPr>
          <a:xfrm flipV="1">
            <a:off x="3046837" y="2736242"/>
            <a:ext cx="853969" cy="118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062409" y="3814930"/>
            <a:ext cx="793118" cy="7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057429" y="3892478"/>
            <a:ext cx="741503" cy="1180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3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381000" y="362237"/>
            <a:ext cx="3469849" cy="798499"/>
            <a:chOff x="-8569000" y="1472339"/>
            <a:chExt cx="10553292" cy="979746"/>
          </a:xfrm>
        </p:grpSpPr>
        <p:sp>
          <p:nvSpPr>
            <p:cNvPr id="16" name="AutoShape 4"/>
            <p:cNvSpPr>
              <a:spLocks noChangeArrowheads="1"/>
            </p:cNvSpPr>
            <p:nvPr/>
          </p:nvSpPr>
          <p:spPr bwMode="gray">
            <a:xfrm>
              <a:off x="-8569000" y="1472339"/>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7" name="AutoShape 4"/>
          <p:cNvSpPr>
            <a:spLocks noChangeArrowheads="1"/>
          </p:cNvSpPr>
          <p:nvPr/>
        </p:nvSpPr>
        <p:spPr bwMode="gray">
          <a:xfrm>
            <a:off x="3276600" y="362237"/>
            <a:ext cx="48768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prstClr val="black"/>
                </a:solidFill>
                <a:latin typeface="Times New Roman" panose="02020603050405020304" pitchFamily="18" charset="0"/>
                <a:cs typeface="Times New Roman" panose="02020603050405020304" pitchFamily="18" charset="0"/>
              </a:rPr>
              <a:t>Hướng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dẫn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sinh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ular Callout 1"/>
          <p:cNvSpPr/>
          <p:nvPr/>
        </p:nvSpPr>
        <p:spPr>
          <a:xfrm>
            <a:off x="381000" y="2133600"/>
            <a:ext cx="8610600" cy="3824666"/>
          </a:xfrm>
          <a:prstGeom prst="wedgeRoundRectCallout">
            <a:avLst>
              <a:gd name="adj1" fmla="val -2515"/>
              <a:gd name="adj2" fmla="val -8309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15464" y="2133600"/>
            <a:ext cx="8077198" cy="4246996"/>
          </a:xfrm>
          <a:prstGeom prst="rect">
            <a:avLst/>
          </a:prstGeom>
        </p:spPr>
        <p:txBody>
          <a:bodyPr wrap="square">
            <a:spAutoFit/>
          </a:bodyPr>
          <a:lstStyle/>
          <a:p>
            <a:pPr algn="just"/>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tiên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a:t>
            </a:r>
          </a:p>
          <a:p>
            <a:pPr algn="just"/>
            <a:r>
              <a:rPr lang="pt-BR" sz="2200" dirty="0">
                <a:latin typeface="Times New Roman" pitchFamily="18" charset="0"/>
                <a:cs typeface="Times New Roman" pitchFamily="18" charset="0"/>
              </a:rPr>
              <a:t> </a:t>
            </a:r>
            <a:r>
              <a:rPr lang="pt-BR" sz="2200" dirty="0" smtClean="0">
                <a:latin typeface="Times New Roman" pitchFamily="18" charset="0"/>
                <a:cs typeface="Times New Roman" pitchFamily="18" charset="0"/>
              </a:rPr>
              <a:t>     </a:t>
            </a:r>
            <a:r>
              <a:rPr lang="pt-BR" sz="2200" dirty="0">
                <a:latin typeface="Times New Roman" pitchFamily="18" charset="0"/>
                <a:cs typeface="Times New Roman" pitchFamily="18" charset="0"/>
              </a:rPr>
              <a:t>Nếu giáo viên đọc diễn cảm tốt sẽ truyền cảm hứng cho học sinh, truyền  thụ được nội dung văn bản, tạo cảm xúc đối với học sinh ngay khi chưa phân tích văn bản. Vì vậy giọng đọc của giáo viên, cách ngắt nghỉ, nhấn giọng luôn là công cụ trực quan sinh động cho học sinh.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mẫu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họa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dạy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nhằm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a:t>
            </a:r>
          </a:p>
          <a:p>
            <a:pPr algn="just">
              <a:lnSpc>
                <a:spcPct val="115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5-Point Star 2">
            <a:hlinkClick r:id="rId3"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11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1000" y="362237"/>
            <a:ext cx="3469849" cy="798499"/>
            <a:chOff x="-8569000" y="1472339"/>
            <a:chExt cx="10553292" cy="979746"/>
          </a:xfrm>
        </p:grpSpPr>
        <p:sp>
          <p:nvSpPr>
            <p:cNvPr id="16" name="AutoShape 4"/>
            <p:cNvSpPr>
              <a:spLocks noChangeArrowheads="1"/>
            </p:cNvSpPr>
            <p:nvPr/>
          </p:nvSpPr>
          <p:spPr bwMode="gray">
            <a:xfrm>
              <a:off x="-8569000" y="1472339"/>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7" name="AutoShape 4"/>
          <p:cNvSpPr>
            <a:spLocks noChangeArrowheads="1"/>
          </p:cNvSpPr>
          <p:nvPr/>
        </p:nvSpPr>
        <p:spPr bwMode="gray">
          <a:xfrm>
            <a:off x="3276600" y="362237"/>
            <a:ext cx="48768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prstClr val="black"/>
                </a:solidFill>
                <a:latin typeface="Times New Roman" panose="02020603050405020304" pitchFamily="18" charset="0"/>
                <a:cs typeface="Times New Roman" panose="02020603050405020304" pitchFamily="18" charset="0"/>
              </a:rPr>
              <a:t>Hướng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dẫn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sinh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p:cNvSpPr/>
          <p:nvPr/>
        </p:nvSpPr>
        <p:spPr>
          <a:xfrm>
            <a:off x="609602" y="1371600"/>
            <a:ext cx="8077198" cy="4893647"/>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ốm</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9)</a:t>
            </a:r>
          </a:p>
          <a:p>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 </a:t>
            </a:r>
            <a:r>
              <a:rPr lang="en-US" sz="2400" i="1" dirty="0" err="1">
                <a:latin typeface="Times New Roman" pitchFamily="18" charset="0"/>
                <a:cs typeface="Times New Roman" pitchFamily="18" charset="0"/>
              </a:rPr>
              <a:t>ngọt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ngào</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hương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Ngâm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múa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diễn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sắm</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ba</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chèo</a:t>
            </a:r>
            <a:r>
              <a:rPr lang="en-US" sz="2400" dirty="0">
                <a:latin typeface="Times New Roman" pitchFamily="18" charset="0"/>
                <a:cs typeface="Times New Roman" pitchFamily="18" charset="0"/>
              </a:rPr>
              <a:t>.”</a:t>
            </a:r>
          </a:p>
          <a:p>
            <a:pPr algn="just"/>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5-Point Star 2">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3241431" y="3335215"/>
            <a:ext cx="762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6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3666118" y="637516"/>
            <a:ext cx="1847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ular Callout 1"/>
          <p:cNvSpPr/>
          <p:nvPr/>
        </p:nvSpPr>
        <p:spPr>
          <a:xfrm>
            <a:off x="146538" y="762000"/>
            <a:ext cx="8540261" cy="5867400"/>
          </a:xfrm>
          <a:prstGeom prst="wedgeRoundRectCallout">
            <a:avLst>
              <a:gd name="adj1" fmla="val -9937"/>
              <a:gd name="adj2" fmla="val -6223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chemeClr val="tx1"/>
                </a:solidFill>
                <a:latin typeface="Times New Roman" pitchFamily="18" charset="0"/>
                <a:ea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Tuy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chỉ</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mẫu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thiết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Sau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thiệu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thường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lớp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đổi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thống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Sau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đó</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văn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bản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lớp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giúp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so </a:t>
            </a:r>
            <a:r>
              <a:rPr lang="en-US" sz="2200" dirty="0" err="1">
                <a:solidFill>
                  <a:schemeClr val="tx1"/>
                </a:solidFill>
                <a:latin typeface="Times New Roman" pitchFamily="18" charset="0"/>
                <a:cs typeface="Times New Roman" pitchFamily="18" charset="0"/>
              </a:rPr>
              <a:t>sánh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đối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chiếu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mình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này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giúp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có</a:t>
            </a:r>
            <a:r>
              <a:rPr lang="en-US" sz="2200" dirty="0">
                <a:solidFill>
                  <a:schemeClr val="tx1"/>
                </a:solidFill>
                <a:latin typeface="Times New Roman" pitchFamily="18" charset="0"/>
                <a:cs typeface="Times New Roman" pitchFamily="18" charset="0"/>
              </a:rPr>
              <a:t> ý </a:t>
            </a:r>
            <a:r>
              <a:rPr lang="en-US" sz="2200" dirty="0" err="1">
                <a:solidFill>
                  <a:schemeClr val="tx1"/>
                </a:solidFill>
                <a:latin typeface="Times New Roman" pitchFamily="18" charset="0"/>
                <a:cs typeface="Times New Roman" pitchFamily="18" charset="0"/>
              </a:rPr>
              <a:t>thức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chủ</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suy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nghĩ</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hợp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nội</a:t>
            </a:r>
            <a:r>
              <a:rPr lang="en-US" sz="2200" dirty="0">
                <a:solidFill>
                  <a:schemeClr val="tx1"/>
                </a:solidFill>
                <a:latin typeface="Times New Roman" pitchFamily="18" charset="0"/>
                <a:cs typeface="Times New Roman" pitchFamily="18" charset="0"/>
              </a:rPr>
              <a:t> dung. </a:t>
            </a:r>
            <a:r>
              <a:rPr lang="en-US" sz="2200" dirty="0" err="1">
                <a:solidFill>
                  <a:schemeClr val="tx1"/>
                </a:solidFill>
                <a:latin typeface="Times New Roman" pitchFamily="18" charset="0"/>
                <a:cs typeface="Times New Roman" pitchFamily="18" charset="0"/>
              </a:rPr>
              <a:t>Có</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chọn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giọng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chưa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hợp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sẽ</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giúp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điều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chỉnh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này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giáo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sẽ</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vả</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hơn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nhưng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phát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huy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tính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chủ</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việc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lập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quan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điểm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Lấy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trung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tâm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việc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dạy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Việc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việc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nhằm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kiểm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năng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nhanh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về</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ở </a:t>
            </a:r>
            <a:r>
              <a:rPr lang="en-US" sz="2200" dirty="0" err="1">
                <a:solidFill>
                  <a:schemeClr val="tx1"/>
                </a:solidFill>
                <a:latin typeface="Times New Roman" pitchFamily="18" charset="0"/>
                <a:cs typeface="Times New Roman" pitchFamily="18" charset="0"/>
              </a:rPr>
              <a:t>đầu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tiết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Sau</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tìm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một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đoạn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nhằm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thăm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dò</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khả</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năng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nội</a:t>
            </a:r>
            <a:r>
              <a:rPr lang="en-US" sz="2200" dirty="0">
                <a:solidFill>
                  <a:schemeClr val="tx1"/>
                </a:solidFill>
                <a:latin typeface="Times New Roman" pitchFamily="18" charset="0"/>
                <a:cs typeface="Times New Roman" pitchFamily="18" charset="0"/>
              </a:rPr>
              <a:t> dung </a:t>
            </a:r>
            <a:r>
              <a:rPr lang="en-US" sz="2200" dirty="0" err="1">
                <a:solidFill>
                  <a:schemeClr val="tx1"/>
                </a:solidFill>
                <a:latin typeface="Times New Roman" pitchFamily="18" charset="0"/>
                <a:cs typeface="Times New Roman" pitchFamily="18" charset="0"/>
              </a:rPr>
              <a:t>bằng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giọng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giọng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dẫn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dắt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gợi</a:t>
            </a:r>
            <a:r>
              <a:rPr lang="en-US" sz="2200" dirty="0">
                <a:solidFill>
                  <a:schemeClr val="tx1"/>
                </a:solidFill>
                <a:latin typeface="Times New Roman" pitchFamily="18" charset="0"/>
                <a:cs typeface="Times New Roman" pitchFamily="18" charset="0"/>
              </a:rPr>
              <a:t> ý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phát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huy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ưu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điểm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phục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những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hạn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chế</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tìm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hợp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lí</a:t>
            </a:r>
            <a:r>
              <a:rPr lang="en-US" sz="2200" dirty="0">
                <a:solidFill>
                  <a:schemeClr val="tx1"/>
                </a:solidFill>
                <a:latin typeface="Times New Roman" pitchFamily="18" charset="0"/>
                <a:cs typeface="Times New Roman" pitchFamily="18" charset="0"/>
              </a:rPr>
              <a:t>. </a:t>
            </a:r>
          </a:p>
          <a:p>
            <a:pPr lvl="0" algn="just"/>
            <a:endParaRPr kumimoji="0" lang="en-US" sz="2400" i="0" u="none" strike="noStrike" kern="1200" cap="none" spc="0" normalizeH="0" baseline="0" noProof="0" dirty="0">
              <a:ln>
                <a:noFill/>
              </a:ln>
              <a:solidFill>
                <a:schemeClr val="tx1"/>
              </a:solidFill>
              <a:effectLst/>
              <a:uLnTx/>
              <a:uFillTx/>
              <a:latin typeface="Calibri"/>
            </a:endParaRPr>
          </a:p>
        </p:txBody>
      </p:sp>
      <p:sp>
        <p:nvSpPr>
          <p:cNvPr id="9" name="5-Point Star 8">
            <a:hlinkClick r:id="rId3"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49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1000" y="362237"/>
            <a:ext cx="3469849" cy="798499"/>
            <a:chOff x="-8569000" y="1472339"/>
            <a:chExt cx="10553292" cy="979746"/>
          </a:xfrm>
        </p:grpSpPr>
        <p:sp>
          <p:nvSpPr>
            <p:cNvPr id="16" name="AutoShape 4"/>
            <p:cNvSpPr>
              <a:spLocks noChangeArrowheads="1"/>
            </p:cNvSpPr>
            <p:nvPr/>
          </p:nvSpPr>
          <p:spPr bwMode="gray">
            <a:xfrm>
              <a:off x="-8569000" y="1472339"/>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7" name="AutoShape 4"/>
          <p:cNvSpPr>
            <a:spLocks noChangeArrowheads="1"/>
          </p:cNvSpPr>
          <p:nvPr/>
        </p:nvSpPr>
        <p:spPr bwMode="gray">
          <a:xfrm>
            <a:off x="3276600" y="362237"/>
            <a:ext cx="4876800"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prstClr val="black"/>
                </a:solidFill>
                <a:latin typeface="Times New Roman" panose="02020603050405020304" pitchFamily="18" charset="0"/>
                <a:cs typeface="Times New Roman" panose="02020603050405020304" pitchFamily="18" charset="0"/>
              </a:rPr>
              <a:t>Hướng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dẫn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sinh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p:cNvSpPr/>
          <p:nvPr/>
        </p:nvSpPr>
        <p:spPr>
          <a:xfrm>
            <a:off x="381000" y="1371600"/>
            <a:ext cx="8534400" cy="5201424"/>
          </a:xfrm>
          <a:prstGeom prst="rect">
            <a:avLst/>
          </a:prstGeom>
        </p:spPr>
        <p:txBody>
          <a:bodyPr wrap="square">
            <a:spAutoFit/>
          </a:bodyPr>
          <a:lstStyle/>
          <a:p>
            <a:pPr algn="just"/>
            <a:r>
              <a:rPr lang="en-US" sz="2200" dirty="0" smtClean="0">
                <a:latin typeface="Times New Roman" pitchFamily="18" charset="0"/>
                <a:ea typeface="Times New Roman" pitchFamily="18" charset="0"/>
                <a:cs typeface="Times New Roman" pitchFamily="18" charset="0"/>
              </a:rPr>
              <a:t>    </a:t>
            </a:r>
            <a:r>
              <a:rPr lang="en-US" sz="2200" b="1" dirty="0" err="1">
                <a:latin typeface="Times New Roman" pitchFamily="18" charset="0"/>
                <a:cs typeface="Times New Roman" pitchFamily="18" charset="0"/>
              </a:rPr>
              <a:t>Ví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Thưa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chuyện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mẹ</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trang</a:t>
            </a:r>
            <a:r>
              <a:rPr lang="en-US" sz="2200" dirty="0">
                <a:latin typeface="Times New Roman" pitchFamily="18" charset="0"/>
                <a:cs typeface="Times New Roman" pitchFamily="18" charset="0"/>
              </a:rPr>
              <a:t> 85)</a:t>
            </a:r>
          </a:p>
          <a:p>
            <a:pPr algn="just"/>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Cương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nghèn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nghẹn</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cổ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nắm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tha</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ruộng</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buôn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thầy</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đáng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trộm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cắp</a:t>
            </a:r>
            <a:r>
              <a:rPr lang="en-US" sz="2200" dirty="0">
                <a:latin typeface="Times New Roman" pitchFamily="18" charset="0"/>
                <a:cs typeface="Times New Roman" pitchFamily="18" charset="0"/>
              </a:rPr>
              <a:t> hay </a:t>
            </a:r>
            <a:r>
              <a:rPr lang="en-US" sz="2200" b="1" i="1" dirty="0" err="1">
                <a:latin typeface="Times New Roman" pitchFamily="18" charset="0"/>
                <a:cs typeface="Times New Roman" pitchFamily="18" charset="0"/>
              </a:rPr>
              <a:t>ăn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nhớ</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thợ</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nhễ</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mồ</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bễ</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thổi</a:t>
            </a:r>
            <a:r>
              <a:rPr lang="en-US" sz="2200" dirty="0">
                <a:latin typeface="Times New Roman" pitchFamily="18" charset="0"/>
                <a:cs typeface="Times New Roman" pitchFamily="18" charset="0"/>
              </a:rPr>
              <a:t> </a:t>
            </a:r>
            <a:r>
              <a:rPr lang="en-US" sz="2200" b="1" i="1" dirty="0">
                <a:latin typeface="Times New Roman" pitchFamily="18" charset="0"/>
                <a:cs typeface="Times New Roman" pitchFamily="18" charset="0"/>
              </a:rPr>
              <a:t>“</a:t>
            </a:r>
            <a:r>
              <a:rPr lang="en-US" sz="2200" b="1" i="1" dirty="0" err="1">
                <a:latin typeface="Times New Roman" pitchFamily="18" charset="0"/>
                <a:cs typeface="Times New Roman" pitchFamily="18" charset="0"/>
              </a:rPr>
              <a:t>phì</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phào</a:t>
            </a:r>
            <a:r>
              <a:rPr lang="en-US" sz="2200" b="1" i="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búa</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búa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đập</a:t>
            </a:r>
            <a:r>
              <a:rPr lang="en-US" sz="2200" dirty="0">
                <a:latin typeface="Times New Roman" pitchFamily="18" charset="0"/>
                <a:cs typeface="Times New Roman" pitchFamily="18" charset="0"/>
              </a:rPr>
              <a:t> </a:t>
            </a:r>
            <a:r>
              <a:rPr lang="en-US" sz="2200" b="1" i="1" dirty="0">
                <a:latin typeface="Times New Roman" pitchFamily="18" charset="0"/>
                <a:cs typeface="Times New Roman" pitchFamily="18" charset="0"/>
              </a:rPr>
              <a:t>“</a:t>
            </a:r>
            <a:r>
              <a:rPr lang="en-US" sz="2200" b="1" i="1" dirty="0" err="1">
                <a:latin typeface="Times New Roman" pitchFamily="18" charset="0"/>
                <a:cs typeface="Times New Roman" pitchFamily="18" charset="0"/>
              </a:rPr>
              <a:t>cúc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cắc</a:t>
            </a:r>
            <a:r>
              <a:rPr lang="en-US" sz="2200" b="1" i="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hồng</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bắn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toé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bông</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Cương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rèn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rèn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5-Point Star 2">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11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666118" y="637516"/>
            <a:ext cx="1847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ular Callout 1"/>
          <p:cNvSpPr/>
          <p:nvPr/>
        </p:nvSpPr>
        <p:spPr>
          <a:xfrm>
            <a:off x="146539" y="990600"/>
            <a:ext cx="8528538" cy="5638800"/>
          </a:xfrm>
          <a:prstGeom prst="wedgeRoundRectCallout">
            <a:avLst>
              <a:gd name="adj1" fmla="val -8288"/>
              <a:gd name="adj2" fmla="val -6999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Sau</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biết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cách</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thực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luyện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diễn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theo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cặp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theo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nhóm</a:t>
            </a:r>
            <a:r>
              <a:rPr lang="en-US" sz="2200" dirty="0">
                <a:solidFill>
                  <a:schemeClr val="tx1"/>
                </a:solidFill>
                <a:latin typeface="Times New Roman" pitchFamily="18" charset="0"/>
                <a:cs typeface="Times New Roman" pitchFamily="18" charset="0"/>
              </a:rPr>
              <a:t> 4)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rút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nghiệm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mình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hình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kĩ</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năng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xét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nhận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xét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Tiếp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theo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tôi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tổ</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chức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diễn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lớp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học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tập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lẫn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nhau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giáo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uốn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nắn</a:t>
            </a:r>
            <a:r>
              <a:rPr lang="en-US" sz="2200" dirty="0">
                <a:solidFill>
                  <a:schemeClr val="tx1"/>
                </a:solidFill>
                <a:latin typeface="Times New Roman" pitchFamily="18" charset="0"/>
                <a:cs typeface="Times New Roman" pitchFamily="18" charset="0"/>
              </a:rPr>
              <a:t>.</a:t>
            </a:r>
          </a:p>
          <a:p>
            <a:pPr algn="just"/>
            <a:endParaRPr kumimoji="0" lang="en-US" sz="2400" i="0" u="none" strike="noStrike" kern="1200" cap="none" spc="0" normalizeH="0" baseline="0" noProof="0" dirty="0">
              <a:ln>
                <a:noFill/>
              </a:ln>
              <a:solidFill>
                <a:schemeClr val="tx1"/>
              </a:solidFill>
              <a:effectLst/>
              <a:uLnTx/>
              <a:uFillTx/>
              <a:latin typeface="Calibri"/>
            </a:endParaRPr>
          </a:p>
        </p:txBody>
      </p:sp>
      <p:sp>
        <p:nvSpPr>
          <p:cNvPr id="9" name="5-Point Star 8">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438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228600" y="304800"/>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AutoShape 4"/>
          <p:cNvSpPr>
            <a:spLocks noChangeArrowheads="1"/>
          </p:cNvSpPr>
          <p:nvPr/>
        </p:nvSpPr>
        <p:spPr bwMode="gray">
          <a:xfrm>
            <a:off x="3124199" y="364467"/>
            <a:ext cx="5333999"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5-Point Star 6">
            <a:hlinkClick r:id="rId3"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400" y="551572"/>
            <a:ext cx="5257799" cy="424732"/>
          </a:xfrm>
          <a:prstGeom prst="rect">
            <a:avLst/>
          </a:prstGeom>
        </p:spPr>
        <p:txBody>
          <a:bodyPr wrap="square">
            <a:spAutoFit/>
          </a:bodyPr>
          <a:lstStyle/>
          <a:p>
            <a:pPr fontAlgn="base">
              <a:lnSpc>
                <a:spcPct val="90000"/>
              </a:lnSpc>
              <a:spcBef>
                <a:spcPct val="0"/>
              </a:spcBef>
              <a:spcAft>
                <a:spcPct val="0"/>
              </a:spcAft>
            </a:pPr>
            <a:r>
              <a:rPr lang="en-US" altLang="en-US" sz="2400" b="1" i="1" dirty="0" err="1">
                <a:solidFill>
                  <a:srgbClr val="000000"/>
                </a:solidFill>
                <a:latin typeface="Times New Roman" pitchFamily="18" charset="0"/>
                <a:cs typeface="Segoe UI" pitchFamily="34" charset="0"/>
              </a:rPr>
              <a:t>Hướng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dẫn</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sinh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làm</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chủ</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giọng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đọc</a:t>
            </a:r>
            <a:endParaRPr lang="en-US" altLang="en-US" sz="2400" b="1" i="1" dirty="0">
              <a:solidFill>
                <a:srgbClr val="000000"/>
              </a:solidFill>
              <a:latin typeface="Times New Roman" pitchFamily="18" charset="0"/>
              <a:cs typeface="Segoe UI" pitchFamily="34" charset="0"/>
            </a:endParaRPr>
          </a:p>
        </p:txBody>
      </p:sp>
      <p:sp>
        <p:nvSpPr>
          <p:cNvPr id="4" name="TextBox 3"/>
          <p:cNvSpPr txBox="1"/>
          <p:nvPr/>
        </p:nvSpPr>
        <p:spPr>
          <a:xfrm>
            <a:off x="672822" y="2027626"/>
            <a:ext cx="7747277" cy="4093428"/>
          </a:xfrm>
          <a:prstGeom prst="rect">
            <a:avLst/>
          </a:prstGeom>
          <a:noFill/>
        </p:spPr>
        <p:txBody>
          <a:bodyPr wrap="square" rtlCol="0">
            <a:spAutoFit/>
          </a:bodyPr>
          <a:lstStyle/>
          <a:p>
            <a:pPr algn="just"/>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bật</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thể</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hiện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ngữ</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điệu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phù</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hợp</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tình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huống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miêu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tả</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hay</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thái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độ</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cảm</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xúc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tác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giả</a:t>
            </a:r>
            <a:r>
              <a:rPr lang="fr-FR"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to,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442230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304800"/>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AutoShape 4"/>
          <p:cNvSpPr>
            <a:spLocks noChangeArrowheads="1"/>
          </p:cNvSpPr>
          <p:nvPr/>
        </p:nvSpPr>
        <p:spPr bwMode="gray">
          <a:xfrm>
            <a:off x="3124199" y="364467"/>
            <a:ext cx="5333999"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5-Point Star 6">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400" y="551572"/>
            <a:ext cx="5257799" cy="424732"/>
          </a:xfrm>
          <a:prstGeom prst="rect">
            <a:avLst/>
          </a:prstGeom>
        </p:spPr>
        <p:txBody>
          <a:bodyPr wrap="square">
            <a:spAutoFit/>
          </a:bodyPr>
          <a:lstStyle/>
          <a:p>
            <a:pPr fontAlgn="base">
              <a:lnSpc>
                <a:spcPct val="90000"/>
              </a:lnSpc>
              <a:spcBef>
                <a:spcPct val="0"/>
              </a:spcBef>
              <a:spcAft>
                <a:spcPct val="0"/>
              </a:spcAft>
            </a:pPr>
            <a:r>
              <a:rPr lang="en-US" altLang="en-US" sz="2400" b="1" i="1" dirty="0" err="1">
                <a:solidFill>
                  <a:srgbClr val="000000"/>
                </a:solidFill>
                <a:latin typeface="Times New Roman" pitchFamily="18" charset="0"/>
                <a:cs typeface="Segoe UI" pitchFamily="34" charset="0"/>
              </a:rPr>
              <a:t>Hướng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dẫn</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sinh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làm</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chủ</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giọng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đọc</a:t>
            </a:r>
            <a:endParaRPr lang="en-US" altLang="en-US" sz="2400" b="1" i="1" dirty="0">
              <a:solidFill>
                <a:srgbClr val="000000"/>
              </a:solidFill>
              <a:latin typeface="Times New Roman" pitchFamily="18" charset="0"/>
              <a:cs typeface="Segoe UI" pitchFamily="34" charset="0"/>
            </a:endParaRPr>
          </a:p>
        </p:txBody>
      </p:sp>
      <p:sp>
        <p:nvSpPr>
          <p:cNvPr id="4" name="TextBox 3"/>
          <p:cNvSpPr txBox="1"/>
          <p:nvPr/>
        </p:nvSpPr>
        <p:spPr>
          <a:xfrm>
            <a:off x="586320" y="1236937"/>
            <a:ext cx="8024280" cy="5109091"/>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Ví</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dụ</a:t>
            </a:r>
            <a:r>
              <a:rPr lang="en-US" sz="2200" b="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a:t>
            </a:r>
            <a:r>
              <a:rPr lang="en-US" sz="2200" b="1" i="1" dirty="0" err="1">
                <a:latin typeface="Times New Roman" pitchFamily="18" charset="0"/>
                <a:cs typeface="Times New Roman" pitchFamily="18" charset="0"/>
              </a:rPr>
              <a:t>Bốn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anh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tài</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trang</a:t>
            </a:r>
            <a:r>
              <a:rPr lang="en-US" sz="2200" dirty="0">
                <a:latin typeface="Times New Roman" pitchFamily="18" charset="0"/>
                <a:cs typeface="Times New Roman" pitchFamily="18" charset="0"/>
              </a:rPr>
              <a:t> 4)	</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xưa</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hết</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chín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chõ</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xôi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đặt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tám</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mười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lăm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tuổi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thông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võ</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b="1" i="1" dirty="0">
                <a:latin typeface="Times New Roman" pitchFamily="18" charset="0"/>
                <a:cs typeface="Times New Roman" pitchFamily="18" charset="0"/>
              </a:rPr>
              <a:t>tan </a:t>
            </a:r>
            <a:r>
              <a:rPr lang="en-US" sz="2200" b="1" i="1" dirty="0" err="1">
                <a:latin typeface="Times New Roman" pitchFamily="18" charset="0"/>
                <a:cs typeface="Times New Roman" pitchFamily="18" charset="0"/>
              </a:rPr>
              <a:t>hoang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nơi</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không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còn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sót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Khây</a:t>
            </a:r>
            <a:r>
              <a:rPr lang="en-US" sz="2200"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quyết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a:t>
            </a:r>
          </a:p>
          <a:p>
            <a:pPr algn="just"/>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Cẩu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Khuây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a:t>
            </a:r>
          </a:p>
          <a:p>
            <a:pPr algn="just"/>
            <a:endParaRPr lang="en-US" dirty="0"/>
          </a:p>
        </p:txBody>
      </p:sp>
    </p:spTree>
    <p:extLst>
      <p:ext uri="{BB962C8B-B14F-4D97-AF65-F5344CB8AC3E}">
        <p14:creationId xmlns:p14="http://schemas.microsoft.com/office/powerpoint/2010/main" val="4211254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2" name="Group 17"/>
          <p:cNvGrpSpPr>
            <a:grpSpLocks/>
          </p:cNvGrpSpPr>
          <p:nvPr/>
        </p:nvGrpSpPr>
        <p:grpSpPr bwMode="auto">
          <a:xfrm>
            <a:off x="1447800" y="1552642"/>
            <a:ext cx="6538873" cy="1235426"/>
            <a:chOff x="1803761" y="1579865"/>
            <a:chExt cx="5402581" cy="1268258"/>
          </a:xfrm>
        </p:grpSpPr>
        <p:grpSp>
          <p:nvGrpSpPr>
            <p:cNvPr id="73" name="Group 18"/>
            <p:cNvGrpSpPr>
              <a:grpSpLocks/>
            </p:cNvGrpSpPr>
            <p:nvPr/>
          </p:nvGrpSpPr>
          <p:grpSpPr bwMode="auto">
            <a:xfrm>
              <a:off x="1803761" y="1731475"/>
              <a:ext cx="5402581" cy="1116648"/>
              <a:chOff x="1803761" y="1731475"/>
              <a:chExt cx="5402581" cy="1116648"/>
            </a:xfrm>
          </p:grpSpPr>
          <p:pic>
            <p:nvPicPr>
              <p:cNvPr id="78" name="Picture 345" descr="shadow_1_m"/>
              <p:cNvPicPr>
                <a:picLocks noChangeAspect="1" noChangeArrowheads="1"/>
              </p:cNvPicPr>
              <p:nvPr/>
            </p:nvPicPr>
            <p:blipFill>
              <a:blip r:embed="rId4"/>
              <a:srcRect t="1518" b="2"/>
              <a:stretch>
                <a:fillRect/>
              </a:stretch>
            </p:blipFill>
            <p:spPr bwMode="gray">
              <a:xfrm>
                <a:off x="1803761" y="2535709"/>
                <a:ext cx="5402581" cy="312414"/>
              </a:xfrm>
              <a:prstGeom prst="rect">
                <a:avLst/>
              </a:prstGeom>
              <a:noFill/>
              <a:ln w="9525">
                <a:noFill/>
                <a:miter lim="800000"/>
                <a:headEnd/>
                <a:tailEnd/>
              </a:ln>
            </p:spPr>
          </p:pic>
          <p:sp>
            <p:nvSpPr>
              <p:cNvPr id="79" name="Rectangle 78">
                <a:hlinkClick r:id="rId5" action="ppaction://hlinksldjump"/>
              </p:cNvPr>
              <p:cNvSpPr/>
              <p:nvPr/>
            </p:nvSpPr>
            <p:spPr>
              <a:xfrm>
                <a:off x="2286492" y="1731475"/>
                <a:ext cx="4640094" cy="973307"/>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đầu</a:t>
                </a:r>
                <a:endParaRPr lang="en-US" sz="2400" b="1" dirty="0">
                  <a:latin typeface="Times New Roman" panose="02020603050405020304" pitchFamily="18" charset="0"/>
                  <a:cs typeface="Times New Roman" panose="02020603050405020304" pitchFamily="18" charset="0"/>
                </a:endParaRPr>
              </a:p>
            </p:txBody>
          </p:sp>
        </p:grpSp>
        <p:grpSp>
          <p:nvGrpSpPr>
            <p:cNvPr id="74" name="Group 19"/>
            <p:cNvGrpSpPr>
              <a:grpSpLocks/>
            </p:cNvGrpSpPr>
            <p:nvPr/>
          </p:nvGrpSpPr>
          <p:grpSpPr bwMode="auto">
            <a:xfrm>
              <a:off x="2118553" y="1579865"/>
              <a:ext cx="990721" cy="1060672"/>
              <a:chOff x="2118553" y="1579865"/>
              <a:chExt cx="990721" cy="1060672"/>
            </a:xfrm>
          </p:grpSpPr>
          <p:sp>
            <p:nvSpPr>
              <p:cNvPr id="75" name="Right Triangle 74"/>
              <p:cNvSpPr/>
              <p:nvPr/>
            </p:nvSpPr>
            <p:spPr>
              <a:xfrm flipH="1">
                <a:off x="2118553" y="2488926"/>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6" name="Right Triangle 75"/>
              <p:cNvSpPr/>
              <p:nvPr/>
            </p:nvSpPr>
            <p:spPr>
              <a:xfrm flipH="1">
                <a:off x="2937011" y="1579865"/>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grpSp>
        <p:nvGrpSpPr>
          <p:cNvPr id="97" name="Group 96"/>
          <p:cNvGrpSpPr/>
          <p:nvPr/>
        </p:nvGrpSpPr>
        <p:grpSpPr>
          <a:xfrm>
            <a:off x="6902804" y="4414656"/>
            <a:ext cx="648554" cy="536702"/>
            <a:chOff x="5210175" y="2278856"/>
            <a:chExt cx="235744" cy="173831"/>
          </a:xfrm>
          <a:solidFill>
            <a:schemeClr val="bg1"/>
          </a:solidFill>
        </p:grpSpPr>
        <p:sp>
          <p:nvSpPr>
            <p:cNvPr id="98" name="Frame 97"/>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Times New Roman" panose="02020603050405020304" pitchFamily="18" charset="0"/>
                <a:cs typeface="Times New Roman" panose="02020603050405020304" pitchFamily="18" charset="0"/>
              </a:endParaRPr>
            </a:p>
          </p:txBody>
        </p:sp>
        <p:sp>
          <p:nvSpPr>
            <p:cNvPr id="99" name="Freeform 98"/>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115" name="Trapezoid 2"/>
          <p:cNvSpPr/>
          <p:nvPr/>
        </p:nvSpPr>
        <p:spPr bwMode="auto">
          <a:xfrm rot="19191503">
            <a:off x="1528035" y="178550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I</a:t>
            </a:r>
          </a:p>
        </p:txBody>
      </p:sp>
      <p:grpSp>
        <p:nvGrpSpPr>
          <p:cNvPr id="3" name="Group 2"/>
          <p:cNvGrpSpPr/>
          <p:nvPr/>
        </p:nvGrpSpPr>
        <p:grpSpPr>
          <a:xfrm>
            <a:off x="1433522" y="2887959"/>
            <a:ext cx="6538875" cy="1139869"/>
            <a:chOff x="1433522" y="2887959"/>
            <a:chExt cx="6538875" cy="1139869"/>
          </a:xfrm>
        </p:grpSpPr>
        <p:grpSp>
          <p:nvGrpSpPr>
            <p:cNvPr id="80" name="Group 26"/>
            <p:cNvGrpSpPr>
              <a:grpSpLocks/>
            </p:cNvGrpSpPr>
            <p:nvPr/>
          </p:nvGrpSpPr>
          <p:grpSpPr bwMode="auto">
            <a:xfrm>
              <a:off x="1433522" y="2887959"/>
              <a:ext cx="6538875" cy="1139869"/>
              <a:chOff x="1803761" y="1304449"/>
              <a:chExt cx="5402581" cy="1543674"/>
            </a:xfrm>
          </p:grpSpPr>
          <p:grpSp>
            <p:nvGrpSpPr>
              <p:cNvPr id="81" name="Group 27"/>
              <p:cNvGrpSpPr>
                <a:grpSpLocks/>
              </p:cNvGrpSpPr>
              <p:nvPr/>
            </p:nvGrpSpPr>
            <p:grpSpPr bwMode="auto">
              <a:xfrm>
                <a:off x="1803761" y="1455420"/>
                <a:ext cx="5402581" cy="1392703"/>
                <a:chOff x="1803761" y="1455420"/>
                <a:chExt cx="5402581" cy="1392703"/>
              </a:xfrm>
            </p:grpSpPr>
            <p:pic>
              <p:nvPicPr>
                <p:cNvPr id="86" name="Picture 345" descr="shadow_1_m"/>
                <p:cNvPicPr>
                  <a:picLocks noChangeAspect="1" noChangeArrowheads="1"/>
                </p:cNvPicPr>
                <p:nvPr/>
              </p:nvPicPr>
              <p:blipFill>
                <a:blip r:embed="rId4"/>
                <a:srcRect t="1518" b="2"/>
                <a:stretch>
                  <a:fillRect/>
                </a:stretch>
              </p:blipFill>
              <p:spPr bwMode="gray">
                <a:xfrm>
                  <a:off x="1803761" y="2535709"/>
                  <a:ext cx="5402581" cy="312414"/>
                </a:xfrm>
                <a:prstGeom prst="rect">
                  <a:avLst/>
                </a:prstGeom>
                <a:noFill/>
                <a:ln w="9525">
                  <a:noFill/>
                  <a:miter lim="800000"/>
                  <a:headEnd/>
                  <a:tailEnd/>
                </a:ln>
              </p:spPr>
            </p:pic>
            <p:sp>
              <p:nvSpPr>
                <p:cNvPr id="87" name="Rectangle 86">
                  <a:hlinkClick r:id="rId6" action="ppaction://hlinksldjump"/>
                </p:cNvPr>
                <p:cNvSpPr/>
                <p:nvPr/>
              </p:nvSpPr>
              <p:spPr>
                <a:xfrm>
                  <a:off x="2286492" y="1455925"/>
                  <a:ext cx="4640094" cy="1248985"/>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pháp</a:t>
                  </a:r>
                  <a:endParaRPr lang="en-US" sz="2400" b="1" dirty="0">
                    <a:latin typeface="Times New Roman" panose="02020603050405020304" pitchFamily="18" charset="0"/>
                    <a:cs typeface="Times New Roman" panose="02020603050405020304" pitchFamily="18" charset="0"/>
                  </a:endParaRPr>
                </a:p>
              </p:txBody>
            </p:sp>
          </p:grpSp>
          <p:grpSp>
            <p:nvGrpSpPr>
              <p:cNvPr id="82" name="Group 28"/>
              <p:cNvGrpSpPr>
                <a:grpSpLocks/>
              </p:cNvGrpSpPr>
              <p:nvPr/>
            </p:nvGrpSpPr>
            <p:grpSpPr bwMode="auto">
              <a:xfrm>
                <a:off x="2114228" y="1304449"/>
                <a:ext cx="1006843" cy="1320592"/>
                <a:chOff x="2114228" y="1304449"/>
                <a:chExt cx="1006843" cy="1320592"/>
              </a:xfrm>
            </p:grpSpPr>
            <p:sp>
              <p:nvSpPr>
                <p:cNvPr id="83" name="Right Triangle 82"/>
                <p:cNvSpPr/>
                <p:nvPr/>
              </p:nvSpPr>
              <p:spPr>
                <a:xfrm flipH="1">
                  <a:off x="2114228" y="2473565"/>
                  <a:ext cx="172264"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4" name="Right Triangle 83"/>
                <p:cNvSpPr/>
                <p:nvPr/>
              </p:nvSpPr>
              <p:spPr>
                <a:xfrm flipH="1">
                  <a:off x="2948808" y="1304449"/>
                  <a:ext cx="172263" cy="15147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sp>
          <p:nvSpPr>
            <p:cNvPr id="48" name="Trapezoid 2"/>
            <p:cNvSpPr/>
            <p:nvPr/>
          </p:nvSpPr>
          <p:spPr bwMode="auto">
            <a:xfrm rot="19191503">
              <a:off x="1573069" y="3016836"/>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1"/>
                  </a:solidFill>
                  <a:latin typeface="Times New Roman" panose="02020603050405020304" pitchFamily="18" charset="0"/>
                  <a:cs typeface="Times New Roman" panose="02020603050405020304" pitchFamily="18" charset="0"/>
                </a:rPr>
                <a:t>II</a:t>
              </a:r>
              <a:endParaRPr lang="en-US" sz="2400" b="1"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1503146" y="4333429"/>
            <a:ext cx="6483527" cy="1285998"/>
            <a:chOff x="1503146" y="4333429"/>
            <a:chExt cx="6483527" cy="1285998"/>
          </a:xfrm>
        </p:grpSpPr>
        <p:pic>
          <p:nvPicPr>
            <p:cNvPr id="128" name="Picture 345" descr="shadow_1_m"/>
            <p:cNvPicPr>
              <a:picLocks noChangeAspect="1" noChangeArrowheads="1"/>
            </p:cNvPicPr>
            <p:nvPr/>
          </p:nvPicPr>
          <p:blipFill>
            <a:blip r:embed="rId4"/>
            <a:srcRect t="1518" b="2"/>
            <a:stretch>
              <a:fillRect/>
            </a:stretch>
          </p:blipFill>
          <p:spPr bwMode="gray">
            <a:xfrm flipV="1">
              <a:off x="1503146" y="5081083"/>
              <a:ext cx="6483527" cy="538344"/>
            </a:xfrm>
            <a:prstGeom prst="rect">
              <a:avLst/>
            </a:prstGeom>
            <a:noFill/>
            <a:ln w="9525">
              <a:noFill/>
              <a:miter lim="800000"/>
              <a:headEnd/>
              <a:tailEnd/>
            </a:ln>
          </p:spPr>
        </p:pic>
        <p:grpSp>
          <p:nvGrpSpPr>
            <p:cNvPr id="129" name="Group 35"/>
            <p:cNvGrpSpPr>
              <a:grpSpLocks/>
            </p:cNvGrpSpPr>
            <p:nvPr/>
          </p:nvGrpSpPr>
          <p:grpSpPr bwMode="auto">
            <a:xfrm>
              <a:off x="1789868" y="4333429"/>
              <a:ext cx="5826181" cy="1035849"/>
              <a:chOff x="2112851" y="1300323"/>
              <a:chExt cx="4813735" cy="1404459"/>
            </a:xfrm>
            <a:solidFill>
              <a:schemeClr val="accent2">
                <a:lumMod val="60000"/>
                <a:lumOff val="40000"/>
              </a:schemeClr>
            </a:solidFill>
          </p:grpSpPr>
          <p:sp>
            <p:nvSpPr>
              <p:cNvPr id="130" name="Rectangle 129"/>
              <p:cNvSpPr/>
              <p:nvPr/>
            </p:nvSpPr>
            <p:spPr bwMode="auto">
              <a:xfrm>
                <a:off x="2286492" y="1456060"/>
                <a:ext cx="4640094" cy="124872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quả</a:t>
                </a:r>
                <a:endParaRPr lang="en-US" sz="2400" b="1" dirty="0">
                  <a:latin typeface="Times New Roman" panose="02020603050405020304" pitchFamily="18" charset="0"/>
                  <a:cs typeface="Times New Roman" panose="02020603050405020304" pitchFamily="18" charset="0"/>
                </a:endParaRPr>
              </a:p>
            </p:txBody>
          </p:sp>
          <p:grpSp>
            <p:nvGrpSpPr>
              <p:cNvPr id="131" name="Group 37"/>
              <p:cNvGrpSpPr>
                <a:grpSpLocks/>
              </p:cNvGrpSpPr>
              <p:nvPr/>
            </p:nvGrpSpPr>
            <p:grpSpPr bwMode="auto">
              <a:xfrm>
                <a:off x="2112851" y="1300323"/>
                <a:ext cx="997764" cy="1324519"/>
                <a:chOff x="2112851" y="1300323"/>
                <a:chExt cx="997764" cy="1324519"/>
              </a:xfrm>
              <a:grpFill/>
            </p:grpSpPr>
            <p:sp>
              <p:nvSpPr>
                <p:cNvPr id="132" name="Right Triangle 131"/>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33" name="Right Triangle 132"/>
                <p:cNvSpPr/>
                <p:nvPr/>
              </p:nvSpPr>
              <p:spPr>
                <a:xfrm flipH="1">
                  <a:off x="2938352" y="1300323"/>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sp>
          <p:nvSpPr>
            <p:cNvPr id="50" name="Trapezoid 2"/>
            <p:cNvSpPr/>
            <p:nvPr/>
          </p:nvSpPr>
          <p:spPr bwMode="auto">
            <a:xfrm rot="19191503">
              <a:off x="1528035" y="4540187"/>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1"/>
                  </a:solidFill>
                  <a:latin typeface="Times New Roman" panose="02020603050405020304" pitchFamily="18" charset="0"/>
                  <a:cs typeface="Times New Roman" panose="02020603050405020304" pitchFamily="18" charset="0"/>
                </a:rPr>
                <a:t>III</a:t>
              </a:r>
              <a:endParaRPr lang="en-US" sz="2400" b="1" dirty="0">
                <a:solidFill>
                  <a:schemeClr val="tx1"/>
                </a:solidFill>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1982892" y="476805"/>
            <a:ext cx="5638801" cy="731571"/>
          </a:xfrm>
          <a:prstGeom prst="roundRect">
            <a:avLst/>
          </a:prstGeom>
          <a:solidFill>
            <a:schemeClr val="bg1"/>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err="1" smtClean="0">
                <a:solidFill>
                  <a:srgbClr val="002060"/>
                </a:solidFill>
                <a:latin typeface="Times New Roman" panose="02020603050405020304" pitchFamily="18" charset="0"/>
                <a:cs typeface="Times New Roman" panose="02020603050405020304" pitchFamily="18" charset="0"/>
              </a:rPr>
              <a:t>Cấu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trúc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giải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pháp</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343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304800"/>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AutoShape 4"/>
          <p:cNvSpPr>
            <a:spLocks noChangeArrowheads="1"/>
          </p:cNvSpPr>
          <p:nvPr/>
        </p:nvSpPr>
        <p:spPr bwMode="gray">
          <a:xfrm>
            <a:off x="3124199" y="364467"/>
            <a:ext cx="5333999"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5-Point Star 6">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400" y="551572"/>
            <a:ext cx="5257799" cy="424732"/>
          </a:xfrm>
          <a:prstGeom prst="rect">
            <a:avLst/>
          </a:prstGeom>
        </p:spPr>
        <p:txBody>
          <a:bodyPr wrap="square">
            <a:spAutoFit/>
          </a:bodyPr>
          <a:lstStyle/>
          <a:p>
            <a:pPr fontAlgn="base">
              <a:lnSpc>
                <a:spcPct val="90000"/>
              </a:lnSpc>
              <a:spcBef>
                <a:spcPct val="0"/>
              </a:spcBef>
              <a:spcAft>
                <a:spcPct val="0"/>
              </a:spcAft>
            </a:pPr>
            <a:r>
              <a:rPr lang="en-US" altLang="en-US" sz="2400" b="1" i="1" dirty="0" err="1">
                <a:solidFill>
                  <a:srgbClr val="000000"/>
                </a:solidFill>
                <a:latin typeface="Times New Roman" pitchFamily="18" charset="0"/>
                <a:cs typeface="Segoe UI" pitchFamily="34" charset="0"/>
              </a:rPr>
              <a:t>Hướng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dẫn</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r>
              <a:rPr lang="en-US" altLang="en-US" sz="2400" b="1" i="1" dirty="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phân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vai</a:t>
            </a:r>
            <a:endParaRPr lang="en-US" altLang="en-US" sz="2400" b="1" i="1" dirty="0">
              <a:solidFill>
                <a:srgbClr val="000000"/>
              </a:solidFill>
              <a:latin typeface="Times New Roman" pitchFamily="18" charset="0"/>
              <a:cs typeface="Segoe UI" pitchFamily="34" charset="0"/>
            </a:endParaRPr>
          </a:p>
        </p:txBody>
      </p:sp>
      <p:sp>
        <p:nvSpPr>
          <p:cNvPr id="4" name="TextBox 3"/>
          <p:cNvSpPr txBox="1"/>
          <p:nvPr/>
        </p:nvSpPr>
        <p:spPr>
          <a:xfrm>
            <a:off x="152400" y="1383324"/>
            <a:ext cx="8763000" cy="5786199"/>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Đối</a:t>
            </a:r>
            <a:r>
              <a:rPr lang="fr-FR" sz="2200" dirty="0" smtClean="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những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bài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có</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lời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thoại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tôi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đã</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hướng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dẫn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học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sinh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đọc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vai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sao</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cho</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phù</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hợp</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đặc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điểm</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lứa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tuổi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và</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tính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cách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từng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vật</a:t>
            </a:r>
            <a:r>
              <a:rPr lang="fr-FR"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 Khi </a:t>
            </a:r>
            <a:r>
              <a:rPr lang="fr-FR" sz="2200" dirty="0" err="1">
                <a:latin typeface="Times New Roman" pitchFamily="18" charset="0"/>
                <a:cs typeface="Times New Roman" pitchFamily="18" charset="0"/>
              </a:rPr>
              <a:t>hướng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dẫn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cách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đọc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vai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tôi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lưu</a:t>
            </a:r>
            <a:r>
              <a:rPr lang="fr-FR" sz="2200" dirty="0">
                <a:latin typeface="Times New Roman" pitchFamily="18" charset="0"/>
                <a:cs typeface="Times New Roman" pitchFamily="18" charset="0"/>
              </a:rPr>
              <a:t> ý </a:t>
            </a:r>
            <a:r>
              <a:rPr lang="fr-FR" sz="2200" dirty="0" err="1">
                <a:latin typeface="Times New Roman" pitchFamily="18" charset="0"/>
                <a:cs typeface="Times New Roman" pitchFamily="18" charset="0"/>
              </a:rPr>
              <a:t>các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em</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cần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phải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kết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hợp</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sự</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phụ</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trợ</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nét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mặt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ánh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mắt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điệu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bộ</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cử</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chỉ</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sao</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cho</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phù</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hợp</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từng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Vì</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vậy</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trong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quá</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trình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rèn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đọc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tôi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yêu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cầu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các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em</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nhấn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giọng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các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từ</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ngữ</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biểu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cảm</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nhận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biết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được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tính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cách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của</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từng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vật</a:t>
            </a:r>
            <a:r>
              <a:rPr lang="fr-FR" sz="2200" dirty="0">
                <a:latin typeface="Times New Roman" pitchFamily="18" charset="0"/>
                <a:cs typeface="Times New Roman" pitchFamily="18" charset="0"/>
              </a:rPr>
              <a:t>, … </a:t>
            </a:r>
            <a:r>
              <a:rPr lang="fr-FR" sz="2200" dirty="0" err="1">
                <a:latin typeface="Times New Roman" pitchFamily="18" charset="0"/>
                <a:cs typeface="Times New Roman" pitchFamily="18" charset="0"/>
              </a:rPr>
              <a:t>để</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xác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định</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giọng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đọc</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phù</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hợp</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với</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từng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nhân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vật</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trong</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câu</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chuyện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hay</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đoạn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kịch</a:t>
            </a:r>
            <a:r>
              <a:rPr lang="fr-FR" sz="2200" dirty="0" smtClean="0">
                <a:latin typeface="Times New Roman" pitchFamily="18" charset="0"/>
                <a:cs typeface="Times New Roman" pitchFamily="18" charset="0"/>
              </a:rPr>
              <a:t>.</a:t>
            </a:r>
          </a:p>
          <a:p>
            <a:pPr algn="just"/>
            <a:r>
              <a:rPr lang="fr-FR"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diễn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chậm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trầm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ngắn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nhằm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rèn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dần</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algn="just"/>
            <a:endParaRPr lang="en-US" dirty="0"/>
          </a:p>
        </p:txBody>
      </p:sp>
    </p:spTree>
    <p:extLst>
      <p:ext uri="{BB962C8B-B14F-4D97-AF65-F5344CB8AC3E}">
        <p14:creationId xmlns:p14="http://schemas.microsoft.com/office/powerpoint/2010/main" val="1400642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304800"/>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AutoShape 4"/>
          <p:cNvSpPr>
            <a:spLocks noChangeArrowheads="1"/>
          </p:cNvSpPr>
          <p:nvPr/>
        </p:nvSpPr>
        <p:spPr bwMode="gray">
          <a:xfrm>
            <a:off x="3124199" y="364467"/>
            <a:ext cx="5333999" cy="698500"/>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5-Point Star 6">
            <a:hlinkClick r:id="rId2"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400" y="551572"/>
            <a:ext cx="5257799" cy="424732"/>
          </a:xfrm>
          <a:prstGeom prst="rect">
            <a:avLst/>
          </a:prstGeom>
        </p:spPr>
        <p:txBody>
          <a:bodyPr wrap="square">
            <a:spAutoFit/>
          </a:bodyPr>
          <a:lstStyle/>
          <a:p>
            <a:pPr fontAlgn="base">
              <a:lnSpc>
                <a:spcPct val="90000"/>
              </a:lnSpc>
              <a:spcBef>
                <a:spcPct val="0"/>
              </a:spcBef>
              <a:spcAft>
                <a:spcPct val="0"/>
              </a:spcAft>
            </a:pPr>
            <a:r>
              <a:rPr lang="en-US" altLang="en-US" sz="2400" b="1" i="1" dirty="0" err="1">
                <a:solidFill>
                  <a:srgbClr val="000000"/>
                </a:solidFill>
                <a:latin typeface="Times New Roman" pitchFamily="18" charset="0"/>
                <a:cs typeface="Segoe UI" pitchFamily="34" charset="0"/>
              </a:rPr>
              <a:t>Hướng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dẫn</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r>
              <a:rPr lang="en-US" altLang="en-US" sz="2400" b="1" i="1" dirty="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phân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vai</a:t>
            </a:r>
            <a:endParaRPr lang="en-US" altLang="en-US" sz="2400" b="1" i="1" dirty="0">
              <a:solidFill>
                <a:srgbClr val="000000"/>
              </a:solidFill>
              <a:latin typeface="Times New Roman" pitchFamily="18" charset="0"/>
              <a:cs typeface="Segoe UI" pitchFamily="34" charset="0"/>
            </a:endParaRPr>
          </a:p>
        </p:txBody>
      </p:sp>
      <p:sp>
        <p:nvSpPr>
          <p:cNvPr id="4" name="TextBox 3"/>
          <p:cNvSpPr txBox="1"/>
          <p:nvPr/>
        </p:nvSpPr>
        <p:spPr>
          <a:xfrm>
            <a:off x="152400" y="1383324"/>
            <a:ext cx="8763000" cy="2339102"/>
          </a:xfrm>
          <a:prstGeom prst="rect">
            <a:avLst/>
          </a:prstGeom>
          <a:noFill/>
        </p:spPr>
        <p:txBody>
          <a:bodyPr wrap="square" rtlCol="0">
            <a:spAutoFit/>
          </a:bodyPr>
          <a:lstStyle/>
          <a:p>
            <a:pPr algn="just"/>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rèn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thọai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thọai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a:t>
            </a:r>
          </a:p>
          <a:p>
            <a:endParaRPr lang="en-US" dirty="0"/>
          </a:p>
          <a:p>
            <a:pPr algn="just"/>
            <a:endParaRPr lang="en-US" dirty="0"/>
          </a:p>
        </p:txBody>
      </p:sp>
    </p:spTree>
    <p:extLst>
      <p:ext uri="{BB962C8B-B14F-4D97-AF65-F5344CB8AC3E}">
        <p14:creationId xmlns:p14="http://schemas.microsoft.com/office/powerpoint/2010/main" val="226266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533400" y="381000"/>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AutoShape 4"/>
          <p:cNvSpPr>
            <a:spLocks noChangeArrowheads="1"/>
          </p:cNvSpPr>
          <p:nvPr/>
        </p:nvSpPr>
        <p:spPr bwMode="gray">
          <a:xfrm>
            <a:off x="3352800" y="381000"/>
            <a:ext cx="5486400" cy="915312"/>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en-US" altLang="en-US" sz="2400" b="1" i="1" dirty="0" smtClean="0">
              <a:solidFill>
                <a:srgbClr val="000000"/>
              </a:solidFill>
              <a:latin typeface="Times New Roman" pitchFamily="18" charset="0"/>
              <a:cs typeface="Segoe UI" pitchFamily="34" charset="0"/>
            </a:endParaRPr>
          </a:p>
          <a:p>
            <a:pPr algn="ctr">
              <a:defRPr/>
            </a:pPr>
            <a:r>
              <a:rPr lang="en-US" altLang="en-US" sz="2400" b="1" i="1" dirty="0" err="1" smtClean="0">
                <a:solidFill>
                  <a:srgbClr val="000000"/>
                </a:solidFill>
                <a:latin typeface="Times New Roman" pitchFamily="18" charset="0"/>
                <a:cs typeface="Segoe UI" pitchFamily="34" charset="0"/>
              </a:rPr>
              <a:t>Vận</a:t>
            </a:r>
            <a:r>
              <a:rPr lang="en-US" altLang="en-US" sz="2400" b="1" i="1" dirty="0" smtClean="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dụng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linh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hoạt</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các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phương</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pháp</a:t>
            </a:r>
            <a:r>
              <a:rPr lang="en-US" altLang="en-US" sz="2400" b="1" i="1" dirty="0" smtClean="0">
                <a:solidFill>
                  <a:srgbClr val="000000"/>
                </a:solidFill>
                <a:latin typeface="Times New Roman" pitchFamily="18" charset="0"/>
                <a:cs typeface="Segoe UI" pitchFamily="34" charset="0"/>
              </a:rPr>
              <a:t>,</a:t>
            </a:r>
          </a:p>
          <a:p>
            <a:pPr algn="ctr">
              <a:defRPr/>
            </a:pPr>
            <a:r>
              <a:rPr lang="en-US" altLang="en-US" sz="2400" b="1" i="1" dirty="0" smtClean="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hình</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thức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tổ</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chức</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dạy</a:t>
            </a:r>
            <a:r>
              <a:rPr lang="en-US" altLang="en-US" sz="2400" b="1" i="1" dirty="0">
                <a:solidFill>
                  <a:srgbClr val="000000"/>
                </a:solidFill>
                <a:latin typeface="Times New Roman" pitchFamily="18" charset="0"/>
                <a:cs typeface="Segoe UI" pitchFamily="34" charset="0"/>
              </a:rPr>
              <a:t> </a:t>
            </a:r>
            <a:r>
              <a:rPr lang="en-US" altLang="en-US" sz="2400" b="1" i="1" dirty="0" err="1">
                <a:solidFill>
                  <a:srgbClr val="000000"/>
                </a:solidFill>
                <a:latin typeface="Times New Roman" pitchFamily="18" charset="0"/>
                <a:cs typeface="Segoe UI" pitchFamily="34" charset="0"/>
              </a:rPr>
              <a:t>học</a:t>
            </a:r>
            <a:endParaRPr lang="en-US" altLang="en-US" sz="2400" b="1" i="1" dirty="0">
              <a:solidFill>
                <a:srgbClr val="000000"/>
              </a:solidFill>
              <a:latin typeface="Times New Roman" pitchFamily="18" charset="0"/>
              <a:cs typeface="Segoe U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5-Point Star 8">
            <a:hlinkClick r:id="rId3" action="ppaction://hlinksldjump"/>
          </p:cNvPr>
          <p:cNvSpPr/>
          <p:nvPr/>
        </p:nvSpPr>
        <p:spPr>
          <a:xfrm>
            <a:off x="8153400" y="5742724"/>
            <a:ext cx="533400" cy="431084"/>
          </a:xfrm>
          <a:prstGeom prst="star5">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7623" y="2004648"/>
            <a:ext cx="7442477" cy="3785652"/>
          </a:xfrm>
          <a:prstGeom prst="rect">
            <a:avLst/>
          </a:prstGeom>
          <a:noFill/>
        </p:spPr>
        <p:txBody>
          <a:bodyPr wrap="square" rtlCol="0">
            <a:spAutoFit/>
          </a:bodyPr>
          <a:lstStyle/>
          <a:p>
            <a:pPr algn="just"/>
            <a:r>
              <a:rPr lang="fr-FR" sz="2400" b="1" dirty="0">
                <a:latin typeface="Times New Roman" pitchFamily="18" charset="0"/>
                <a:cs typeface="Times New Roman" pitchFamily="18" charset="0"/>
              </a:rPr>
              <a:t>	</a:t>
            </a:r>
            <a:r>
              <a:rPr lang="fr-FR" sz="2400" dirty="0" err="1" smtClean="0">
                <a:latin typeface="Times New Roman" pitchFamily="18" charset="0"/>
                <a:cs typeface="Times New Roman" pitchFamily="18" charset="0"/>
              </a:rPr>
              <a:t>Để</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việc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rèn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hiệu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cao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thì</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luôn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vận</a:t>
            </a:r>
            <a:r>
              <a:rPr lang="fr-FR"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Nếu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một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tiết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chỉ</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một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thức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luyện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thì</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dễ</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dẫn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sinh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đến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chỗ</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nhàm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chán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tập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trung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hiệu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luyện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không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cao</a:t>
            </a:r>
            <a:r>
              <a:rPr lang="fr-FR" sz="2400" dirty="0">
                <a:latin typeface="Times New Roman" pitchFamily="18" charset="0"/>
                <a:cs typeface="Times New Roman" pitchFamily="18" charset="0"/>
              </a:rPr>
              <a:t>. Do </a:t>
            </a:r>
            <a:r>
              <a:rPr lang="fr-FR" sz="2400" dirty="0" err="1">
                <a:latin typeface="Times New Roman" pitchFamily="18" charset="0"/>
                <a:cs typeface="Times New Roman" pitchFamily="18" charset="0"/>
              </a:rPr>
              <a:t>đó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tiết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luyện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diễn</a:t>
            </a:r>
            <a:r>
              <a:rPr lang="fr-FR" sz="2400" dirty="0">
                <a:latin typeface="Times New Roman" pitchFamily="18" charset="0"/>
                <a:cs typeface="Times New Roman" pitchFamily="18" charset="0"/>
              </a:rPr>
              <a:t> ra </a:t>
            </a:r>
            <a:r>
              <a:rPr lang="fr-FR" sz="2400" dirty="0" err="1">
                <a:latin typeface="Times New Roman" pitchFamily="18" charset="0"/>
                <a:cs typeface="Times New Roman" pitchFamily="18" charset="0"/>
              </a:rPr>
              <a:t>sôi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nổi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tạo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hứng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thú</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sinh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luyện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tốt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tổ</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chức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linh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hoạt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thức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dạy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khâu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luyện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như</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nhóm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đọc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phân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đua</a:t>
            </a:r>
            <a:r>
              <a:rPr lang="fr-FR"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018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RINH\LỚP 4 NĂM HỌC 2023-2024\ĐỀ TÀI 2023-2024\GVG HUYỆN\z5232680914843_11f2d6a24b3fa612a4eac7aacbadb2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70338"/>
            <a:ext cx="4648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TRINH\LỚP 4 NĂM HỌC 2023-2024\ĐỀ TÀI 2023-2024\GVG HUYỆN\z5246301115110_c77b5cf3d22c37ada75287052b32e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 y="70338"/>
            <a:ext cx="439615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TRINH\LỚP 4 NĂM HỌC 2023-2024\ĐỀ TÀI 2023-2024\GVG HUYỆN\z5246301690363_c9434682b27be8e7b50126b638bb3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52800"/>
            <a:ext cx="4419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TRINH\LỚP 4 NĂM HỌC 2023-2024\ĐỀ TÀI 2023-2024\GVG HUYỆN\z5246302401099_75d7b69f3dd808e1e81bcb9442b378f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4592" y="3352800"/>
            <a:ext cx="4648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74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66800" y="152400"/>
            <a:ext cx="6483527" cy="1285998"/>
            <a:chOff x="1503146" y="4333429"/>
            <a:chExt cx="6483527" cy="1285998"/>
          </a:xfrm>
        </p:grpSpPr>
        <p:pic>
          <p:nvPicPr>
            <p:cNvPr id="12" name="Picture 345" descr="shadow_1_m"/>
            <p:cNvPicPr>
              <a:picLocks noChangeAspect="1" noChangeArrowheads="1"/>
            </p:cNvPicPr>
            <p:nvPr/>
          </p:nvPicPr>
          <p:blipFill>
            <a:blip r:embed="rId2"/>
            <a:srcRect t="1518" b="2"/>
            <a:stretch>
              <a:fillRect/>
            </a:stretch>
          </p:blipFill>
          <p:spPr bwMode="gray">
            <a:xfrm flipV="1">
              <a:off x="1503146" y="5081083"/>
              <a:ext cx="6483527" cy="538344"/>
            </a:xfrm>
            <a:prstGeom prst="rect">
              <a:avLst/>
            </a:prstGeom>
            <a:noFill/>
            <a:ln w="9525">
              <a:noFill/>
              <a:miter lim="800000"/>
              <a:headEnd/>
              <a:tailEnd/>
            </a:ln>
          </p:spPr>
        </p:pic>
        <p:grpSp>
          <p:nvGrpSpPr>
            <p:cNvPr id="13" name="Group 35"/>
            <p:cNvGrpSpPr>
              <a:grpSpLocks/>
            </p:cNvGrpSpPr>
            <p:nvPr/>
          </p:nvGrpSpPr>
          <p:grpSpPr bwMode="auto">
            <a:xfrm>
              <a:off x="1789868" y="4333429"/>
              <a:ext cx="5826181" cy="1035849"/>
              <a:chOff x="2112851" y="1300323"/>
              <a:chExt cx="4813735" cy="1404459"/>
            </a:xfrm>
            <a:solidFill>
              <a:schemeClr val="accent2">
                <a:lumMod val="60000"/>
                <a:lumOff val="40000"/>
              </a:schemeClr>
            </a:solidFill>
          </p:grpSpPr>
          <p:sp>
            <p:nvSpPr>
              <p:cNvPr id="15" name="Rectangle 14"/>
              <p:cNvSpPr/>
              <p:nvPr/>
            </p:nvSpPr>
            <p:spPr bwMode="auto">
              <a:xfrm>
                <a:off x="2286492" y="1456060"/>
                <a:ext cx="4640094" cy="124872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quả</a:t>
                </a:r>
                <a:endParaRPr lang="en-US" sz="3600" b="1" dirty="0">
                  <a:latin typeface="Times New Roman" panose="02020603050405020304" pitchFamily="18" charset="0"/>
                  <a:cs typeface="Times New Roman" panose="02020603050405020304" pitchFamily="18" charset="0"/>
                </a:endParaRPr>
              </a:p>
            </p:txBody>
          </p:sp>
          <p:grpSp>
            <p:nvGrpSpPr>
              <p:cNvPr id="16" name="Group 37"/>
              <p:cNvGrpSpPr>
                <a:grpSpLocks/>
              </p:cNvGrpSpPr>
              <p:nvPr/>
            </p:nvGrpSpPr>
            <p:grpSpPr bwMode="auto">
              <a:xfrm>
                <a:off x="2112851" y="1300323"/>
                <a:ext cx="997764" cy="1324519"/>
                <a:chOff x="2112851" y="1300323"/>
                <a:chExt cx="997764" cy="1324519"/>
              </a:xfrm>
              <a:grpFill/>
            </p:grpSpPr>
            <p:sp>
              <p:nvSpPr>
                <p:cNvPr id="17" name="Right Triangle 16"/>
                <p:cNvSpPr/>
                <p:nvPr/>
              </p:nvSpPr>
              <p:spPr>
                <a:xfrm flipH="1">
                  <a:off x="2112851" y="2473231"/>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8" name="Right Triangle 17"/>
                <p:cNvSpPr/>
                <p:nvPr/>
              </p:nvSpPr>
              <p:spPr>
                <a:xfrm flipH="1">
                  <a:off x="2938352" y="1300323"/>
                  <a:ext cx="172263"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sp>
          <p:nvSpPr>
            <p:cNvPr id="14" name="Trapezoid 2"/>
            <p:cNvSpPr/>
            <p:nvPr/>
          </p:nvSpPr>
          <p:spPr bwMode="auto">
            <a:xfrm rot="19191503">
              <a:off x="1528035" y="4540187"/>
              <a:ext cx="1547846" cy="34165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1"/>
                  </a:solidFill>
                  <a:latin typeface="Times New Roman" panose="02020603050405020304" pitchFamily="18" charset="0"/>
                  <a:cs typeface="Times New Roman" panose="02020603050405020304" pitchFamily="18" charset="0"/>
                </a:rPr>
                <a:t>III</a:t>
              </a:r>
              <a:endParaRPr lang="en-US" sz="2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1"/>
          <p:cNvSpPr>
            <a:spLocks noChangeArrowheads="1"/>
          </p:cNvSpPr>
          <p:nvPr/>
        </p:nvSpPr>
        <p:spPr bwMode="auto">
          <a:xfrm>
            <a:off x="609600" y="1548810"/>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9118346"/>
              </p:ext>
            </p:extLst>
          </p:nvPr>
        </p:nvGraphicFramePr>
        <p:xfrm>
          <a:off x="1066800" y="2590798"/>
          <a:ext cx="7086599" cy="3364992"/>
        </p:xfrm>
        <a:graphic>
          <a:graphicData uri="http://schemas.openxmlformats.org/drawingml/2006/table">
            <a:tbl>
              <a:tblPr firstRow="1" firstCol="1" lastRow="1" lastCol="1" bandRow="1" bandCol="1">
                <a:tableStyleId>{5940675A-B579-460E-94D1-54222C63F5DA}</a:tableStyleId>
              </a:tblPr>
              <a:tblGrid>
                <a:gridCol w="2284531"/>
                <a:gridCol w="1199540"/>
                <a:gridCol w="1199540"/>
                <a:gridCol w="1201494"/>
                <a:gridCol w="1201494"/>
              </a:tblGrid>
              <a:tr h="401209">
                <a:tc rowSpan="3">
                  <a:txBody>
                    <a:bodyPr/>
                    <a:lstStyle/>
                    <a:p>
                      <a:pPr indent="180340" algn="ctr">
                        <a:lnSpc>
                          <a:spcPct val="115000"/>
                        </a:lnSpc>
                        <a:spcBef>
                          <a:spcPts val="600"/>
                        </a:spcBef>
                        <a:spcAft>
                          <a:spcPts val="600"/>
                        </a:spcAft>
                        <a:tabLst>
                          <a:tab pos="295910" algn="l"/>
                          <a:tab pos="651510" algn="l"/>
                        </a:tabLst>
                      </a:pPr>
                      <a:r>
                        <a:rPr lang="en-US" sz="2400" dirty="0" err="1">
                          <a:effectLst/>
                          <a:latin typeface="Times New Roman" pitchFamily="18" charset="0"/>
                          <a:cs typeface="Times New Roman" pitchFamily="18" charset="0"/>
                        </a:rPr>
                        <a:t>Thời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gian</a:t>
                      </a:r>
                      <a:endParaRPr lang="en-US" sz="2400" dirty="0">
                        <a:effectLst/>
                        <a:latin typeface="Times New Roman" pitchFamily="18" charset="0"/>
                        <a:ea typeface="Times New Roman"/>
                        <a:cs typeface="Times New Roman" pitchFamily="18" charset="0"/>
                      </a:endParaRPr>
                    </a:p>
                  </a:txBody>
                  <a:tcPr marL="68580" marR="68580" marT="0" marB="0"/>
                </a:tc>
                <a:tc gridSpan="4">
                  <a:txBody>
                    <a:bodyPr/>
                    <a:lstStyle/>
                    <a:p>
                      <a:pPr indent="180340" algn="ctr">
                        <a:lnSpc>
                          <a:spcPct val="115000"/>
                        </a:lnSpc>
                        <a:spcBef>
                          <a:spcPts val="600"/>
                        </a:spcBef>
                        <a:spcAft>
                          <a:spcPts val="600"/>
                        </a:spcAft>
                      </a:pPr>
                      <a:r>
                        <a:rPr lang="en-US" sz="2400" dirty="0" err="1">
                          <a:effectLst/>
                          <a:latin typeface="Times New Roman" pitchFamily="18" charset="0"/>
                          <a:cs typeface="Times New Roman" pitchFamily="18" charset="0"/>
                        </a:rPr>
                        <a:t>Mức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độ</a:t>
                      </a:r>
                      <a:endParaRPr lang="en-US" sz="240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546549">
                <a:tc vMerge="1">
                  <a:txBody>
                    <a:bodyPr/>
                    <a:lstStyle/>
                    <a:p>
                      <a:endParaRPr lang="en-US"/>
                    </a:p>
                  </a:txBody>
                  <a:tcPr/>
                </a:tc>
                <a:tc gridSpan="2">
                  <a:txBody>
                    <a:bodyPr/>
                    <a:lstStyle/>
                    <a:p>
                      <a:pPr indent="180340" algn="ctr">
                        <a:lnSpc>
                          <a:spcPct val="115000"/>
                        </a:lnSpc>
                        <a:spcBef>
                          <a:spcPts val="600"/>
                        </a:spcBef>
                        <a:spcAft>
                          <a:spcPts val="600"/>
                        </a:spcAft>
                      </a:pPr>
                      <a:r>
                        <a:rPr lang="en-US" sz="2400" dirty="0" err="1">
                          <a:effectLst/>
                          <a:latin typeface="Times New Roman" pitchFamily="18" charset="0"/>
                          <a:cs typeface="Times New Roman" pitchFamily="18" charset="0"/>
                        </a:rPr>
                        <a:t>Đọc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diễn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cảm</a:t>
                      </a:r>
                      <a:endParaRPr lang="en-US" sz="240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gridSpan="2">
                  <a:txBody>
                    <a:bodyPr/>
                    <a:lstStyle/>
                    <a:p>
                      <a:pPr indent="180340" algn="ctr">
                        <a:lnSpc>
                          <a:spcPct val="115000"/>
                        </a:lnSpc>
                        <a:spcBef>
                          <a:spcPts val="600"/>
                        </a:spcBef>
                        <a:spcAft>
                          <a:spcPts val="600"/>
                        </a:spcAft>
                        <a:tabLst>
                          <a:tab pos="256540" algn="l"/>
                        </a:tabLst>
                      </a:pPr>
                      <a:r>
                        <a:rPr lang="en-US" sz="2400">
                          <a:effectLst/>
                          <a:latin typeface="Times New Roman" pitchFamily="18" charset="0"/>
                          <a:cs typeface="Times New Roman" pitchFamily="18" charset="0"/>
                        </a:rPr>
                        <a:t>Đọc chưa diễn cảm</a:t>
                      </a:r>
                      <a:endParaRPr lang="en-US" sz="240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314963">
                <a:tc vMerge="1">
                  <a:txBody>
                    <a:bodyPr/>
                    <a:lstStyle/>
                    <a:p>
                      <a:endParaRPr lang="en-US"/>
                    </a:p>
                  </a:txBody>
                  <a:tcPr/>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SL</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indent="180340" algn="ctr">
                        <a:lnSpc>
                          <a:spcPct val="115000"/>
                        </a:lnSpc>
                        <a:spcBef>
                          <a:spcPts val="600"/>
                        </a:spcBef>
                        <a:spcAft>
                          <a:spcPts val="600"/>
                        </a:spcAft>
                      </a:pPr>
                      <a:r>
                        <a:rPr lang="en-US" sz="2400">
                          <a:effectLst/>
                          <a:latin typeface="Times New Roman" pitchFamily="18" charset="0"/>
                          <a:cs typeface="Times New Roman" pitchFamily="18" charset="0"/>
                        </a:rPr>
                        <a:t>%</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Bef>
                          <a:spcPts val="600"/>
                        </a:spcBef>
                        <a:spcAft>
                          <a:spcPts val="600"/>
                        </a:spcAft>
                      </a:pPr>
                      <a:r>
                        <a:rPr lang="en-US" sz="2400">
                          <a:effectLst/>
                          <a:latin typeface="Times New Roman" pitchFamily="18" charset="0"/>
                          <a:cs typeface="Times New Roman" pitchFamily="18" charset="0"/>
                        </a:rPr>
                        <a:t>SL</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indent="180340" algn="ctr">
                        <a:lnSpc>
                          <a:spcPct val="115000"/>
                        </a:lnSpc>
                        <a:spcBef>
                          <a:spcPts val="600"/>
                        </a:spcBef>
                        <a:spcAft>
                          <a:spcPts val="600"/>
                        </a:spcAft>
                      </a:pPr>
                      <a:r>
                        <a:rPr lang="en-US" sz="2400">
                          <a:effectLst/>
                          <a:latin typeface="Times New Roman" pitchFamily="18" charset="0"/>
                          <a:cs typeface="Times New Roman" pitchFamily="18" charset="0"/>
                        </a:rPr>
                        <a:t>%</a:t>
                      </a:r>
                      <a:endParaRPr lang="en-US" sz="2400">
                        <a:effectLst/>
                        <a:latin typeface="Times New Roman" pitchFamily="18" charset="0"/>
                        <a:ea typeface="Times New Roman"/>
                        <a:cs typeface="Times New Roman" pitchFamily="18" charset="0"/>
                      </a:endParaRPr>
                    </a:p>
                  </a:txBody>
                  <a:tcPr marL="68580" marR="68580" marT="0" marB="0" anchor="ctr"/>
                </a:tc>
              </a:tr>
              <a:tr h="664040">
                <a:tc>
                  <a:txBody>
                    <a:bodyPr/>
                    <a:lstStyle/>
                    <a:p>
                      <a:pPr algn="ctr">
                        <a:lnSpc>
                          <a:spcPct val="115000"/>
                        </a:lnSpc>
                        <a:spcAft>
                          <a:spcPts val="0"/>
                        </a:spcAft>
                      </a:pPr>
                      <a:r>
                        <a:rPr lang="en-US" sz="2400">
                          <a:effectLst/>
                          <a:latin typeface="Times New Roman" pitchFamily="18" charset="0"/>
                          <a:cs typeface="Times New Roman" pitchFamily="18" charset="0"/>
                        </a:rPr>
                        <a:t>Đầu năm học 2022-2023</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180340" algn="ctr">
                        <a:lnSpc>
                          <a:spcPct val="115000"/>
                        </a:lnSpc>
                        <a:spcBef>
                          <a:spcPts val="600"/>
                        </a:spcBef>
                        <a:spcAft>
                          <a:spcPts val="600"/>
                        </a:spcAft>
                      </a:pPr>
                      <a:r>
                        <a:rPr lang="en-US" sz="2400" dirty="0">
                          <a:effectLst/>
                          <a:latin typeface="Times New Roman" pitchFamily="18" charset="0"/>
                          <a:cs typeface="Times New Roman" pitchFamily="18" charset="0"/>
                        </a:rPr>
                        <a:t>5</a:t>
                      </a:r>
                      <a:endParaRPr lang="en-US" sz="2400" dirty="0">
                        <a:effectLst/>
                        <a:latin typeface="Times New Roman" pitchFamily="18" charset="0"/>
                        <a:ea typeface="Times New Roman"/>
                        <a:cs typeface="Times New Roman" pitchFamily="18" charset="0"/>
                      </a:endParaRPr>
                    </a:p>
                  </a:txBody>
                  <a:tcPr marL="68580" marR="68580" marT="0" marB="0" anchor="b"/>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19,2</a:t>
                      </a:r>
                      <a:endParaRPr lang="en-US" sz="2400" dirty="0">
                        <a:effectLst/>
                        <a:latin typeface="Times New Roman" pitchFamily="18" charset="0"/>
                        <a:ea typeface="Times New Roman"/>
                        <a:cs typeface="Times New Roman" pitchFamily="18" charset="0"/>
                      </a:endParaRPr>
                    </a:p>
                  </a:txBody>
                  <a:tcPr marL="68580" marR="68580" marT="0" marB="0" anchor="b"/>
                </a:tc>
                <a:tc>
                  <a:txBody>
                    <a:bodyPr/>
                    <a:lstStyle/>
                    <a:p>
                      <a:pPr algn="ctr">
                        <a:lnSpc>
                          <a:spcPct val="115000"/>
                        </a:lnSpc>
                        <a:spcBef>
                          <a:spcPts val="600"/>
                        </a:spcBef>
                        <a:spcAft>
                          <a:spcPts val="600"/>
                        </a:spcAft>
                      </a:pPr>
                      <a:r>
                        <a:rPr lang="en-US" sz="2400">
                          <a:effectLst/>
                          <a:latin typeface="Times New Roman" pitchFamily="18" charset="0"/>
                          <a:cs typeface="Times New Roman" pitchFamily="18" charset="0"/>
                        </a:rPr>
                        <a:t>21</a:t>
                      </a:r>
                      <a:endParaRPr lang="en-US" sz="2400">
                        <a:effectLst/>
                        <a:latin typeface="Times New Roman" pitchFamily="18" charset="0"/>
                        <a:ea typeface="Times New Roman"/>
                        <a:cs typeface="Times New Roman" pitchFamily="18" charset="0"/>
                      </a:endParaRPr>
                    </a:p>
                  </a:txBody>
                  <a:tcPr marL="68580" marR="68580" marT="0" marB="0" anchor="b"/>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80,8</a:t>
                      </a:r>
                      <a:endParaRPr lang="en-US" sz="2400" dirty="0">
                        <a:effectLst/>
                        <a:latin typeface="Times New Roman" pitchFamily="18" charset="0"/>
                        <a:ea typeface="Times New Roman"/>
                        <a:cs typeface="Times New Roman" pitchFamily="18" charset="0"/>
                      </a:endParaRPr>
                    </a:p>
                  </a:txBody>
                  <a:tcPr marL="68580" marR="68580" marT="0" marB="0" anchor="b"/>
                </a:tc>
              </a:tr>
              <a:tr h="664040">
                <a:tc>
                  <a:txBody>
                    <a:bodyPr/>
                    <a:lstStyle/>
                    <a:p>
                      <a:pPr algn="ctr">
                        <a:lnSpc>
                          <a:spcPct val="115000"/>
                        </a:lnSpc>
                        <a:spcAft>
                          <a:spcPts val="0"/>
                        </a:spcAft>
                      </a:pPr>
                      <a:r>
                        <a:rPr lang="en-US" sz="2400">
                          <a:effectLst/>
                          <a:latin typeface="Times New Roman" pitchFamily="18" charset="0"/>
                          <a:cs typeface="Times New Roman" pitchFamily="18" charset="0"/>
                        </a:rPr>
                        <a:t>Cuối năm học 2022-2023</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Bef>
                          <a:spcPts val="600"/>
                        </a:spcBef>
                        <a:spcAft>
                          <a:spcPts val="600"/>
                        </a:spcAft>
                      </a:pPr>
                      <a:r>
                        <a:rPr lang="en-US" sz="2400">
                          <a:effectLst/>
                          <a:latin typeface="Times New Roman" pitchFamily="18" charset="0"/>
                          <a:cs typeface="Times New Roman" pitchFamily="18" charset="0"/>
                        </a:rPr>
                        <a:t>18</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69,2</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8</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Bef>
                          <a:spcPts val="600"/>
                        </a:spcBef>
                        <a:spcAft>
                          <a:spcPts val="600"/>
                        </a:spcAft>
                      </a:pPr>
                      <a:r>
                        <a:rPr lang="en-US" sz="2400" dirty="0">
                          <a:effectLst/>
                          <a:latin typeface="Times New Roman" pitchFamily="18" charset="0"/>
                          <a:cs typeface="Times New Roman" pitchFamily="18" charset="0"/>
                        </a:rPr>
                        <a:t>30,8</a:t>
                      </a:r>
                      <a:endParaRPr lang="en-US" sz="240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6606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5"/>
          <p:cNvPicPr>
            <a:picLocks noChangeAspect="1"/>
          </p:cNvPicPr>
          <p:nvPr/>
        </p:nvPicPr>
        <p:blipFill>
          <a:blip r:embed="rId2"/>
          <a:stretch>
            <a:fillRect/>
          </a:stretch>
        </p:blipFill>
        <p:spPr>
          <a:xfrm>
            <a:off x="1200150" y="439569"/>
            <a:ext cx="6858000" cy="2057400"/>
          </a:xfrm>
          <a:prstGeom prst="rect">
            <a:avLst/>
          </a:prstGeom>
          <a:noFill/>
          <a:ln w="9525">
            <a:noFill/>
          </a:ln>
        </p:spPr>
      </p:pic>
      <p:sp>
        <p:nvSpPr>
          <p:cNvPr id="9221" name="Rectangle 5"/>
          <p:cNvSpPr/>
          <p:nvPr/>
        </p:nvSpPr>
        <p:spPr>
          <a:xfrm>
            <a:off x="3943350" y="1752600"/>
            <a:ext cx="1371600" cy="914400"/>
          </a:xfrm>
          <a:prstGeom prst="rect">
            <a:avLst/>
          </a:prstGeom>
          <a:noFill/>
          <a:ln w="9525">
            <a:noFill/>
          </a:ln>
        </p:spPr>
        <p:txBody>
          <a:bodyPr wrap="none" anchor="ctr"/>
          <a:lstStyle/>
          <a:p>
            <a:pPr algn="ctr" eaLnBrk="0" fontAlgn="base" hangingPunct="0">
              <a:spcBef>
                <a:spcPct val="0"/>
              </a:spcBef>
              <a:spcAft>
                <a:spcPct val="0"/>
              </a:spcAft>
            </a:pPr>
            <a:endParaRPr sz="3200" b="1" dirty="0">
              <a:solidFill>
                <a:srgbClr val="FF0066"/>
              </a:solidFill>
              <a:latin typeface="Tahoma" panose="020B0604030504040204" pitchFamily="34" charset="0"/>
              <a:ea typeface="Arial" panose="020B0604020202020204" pitchFamily="34" charset="0"/>
            </a:endParaRPr>
          </a:p>
        </p:txBody>
      </p:sp>
      <p:sp>
        <p:nvSpPr>
          <p:cNvPr id="9223" name="WordArt 7"/>
          <p:cNvSpPr>
            <a:spLocks noTextEdit="1"/>
          </p:cNvSpPr>
          <p:nvPr/>
        </p:nvSpPr>
        <p:spPr>
          <a:xfrm>
            <a:off x="481263" y="2164307"/>
            <a:ext cx="8193506" cy="2133600"/>
          </a:xfrm>
          <a:prstGeom prst="rect">
            <a:avLst/>
          </a:prstGeom>
        </p:spPr>
        <p:txBody>
          <a:bodyPr wrap="none" fromWordArt="1">
            <a:prstTxWarp prst="textDeflate">
              <a:avLst>
                <a:gd name="adj" fmla="val 26227"/>
              </a:avLst>
            </a:prstTxWarp>
            <a:normAutofit/>
          </a:bodyPr>
          <a:lstStyle/>
          <a:p>
            <a:pPr algn="ctr" eaLnBrk="0" fontAlgn="base" hangingPunct="0">
              <a:spcBef>
                <a:spcPct val="0"/>
              </a:spcBef>
              <a:spcAft>
                <a:spcPct val="0"/>
              </a:spcAft>
            </a:pPr>
            <a:r>
              <a:rPr lang="en-US" sz="4000" dirty="0">
                <a:ln w="9525" cap="flat" cmpd="sng">
                  <a:solidFill>
                    <a:srgbClr val="0000FF"/>
                  </a:solidFill>
                  <a:prstDash val="solid"/>
                  <a:headEnd type="none" w="med" len="med"/>
                  <a:tailEnd type="none" w="med" len="med"/>
                </a:ln>
                <a:solidFill>
                  <a:schemeClr val="accent1">
                    <a:lumMod val="75000"/>
                  </a:schemeClr>
                </a:solidFill>
                <a:latin typeface="Times New Roman" panose="02020603050405020304" pitchFamily="18" charset="0"/>
                <a:ea typeface="Times New Roman" panose="02020603050405020304" pitchFamily="18" charset="0"/>
              </a:rPr>
              <a:t>CHÚC BAN GIÁM KHẢO, QUÝ THẦY CÔ MẠNH KHỎE-HẠNH PHÚC</a:t>
            </a:r>
          </a:p>
        </p:txBody>
      </p:sp>
      <p:sp>
        <p:nvSpPr>
          <p:cNvPr id="100360" name="AutoShape 8"/>
          <p:cNvSpPr/>
          <p:nvPr/>
        </p:nvSpPr>
        <p:spPr>
          <a:xfrm>
            <a:off x="469232" y="5427831"/>
            <a:ext cx="1600200" cy="990600"/>
          </a:xfrm>
          <a:prstGeom prst="star32">
            <a:avLst>
              <a:gd name="adj" fmla="val 11069"/>
            </a:avLst>
          </a:prstGeom>
          <a:solidFill>
            <a:srgbClr val="FFFF00"/>
          </a:solidFill>
          <a:ln w="28575" cap="flat" cmpd="sng">
            <a:solidFill>
              <a:srgbClr val="CC99FF"/>
            </a:solidFill>
            <a:prstDash val="solid"/>
            <a:miter/>
            <a:headEnd type="none" w="med" len="med"/>
            <a:tailEnd type="none" w="med" len="med"/>
          </a:ln>
        </p:spPr>
        <p:txBody>
          <a:bodyPr wrap="none" anchor="ctr"/>
          <a:lstStyle/>
          <a:p>
            <a:pPr fontAlgn="base">
              <a:spcBef>
                <a:spcPct val="0"/>
              </a:spcBef>
              <a:spcAft>
                <a:spcPct val="0"/>
              </a:spcAft>
            </a:pPr>
            <a:endParaRPr dirty="0">
              <a:solidFill>
                <a:srgbClr val="000000"/>
              </a:solidFill>
            </a:endParaRPr>
          </a:p>
        </p:txBody>
      </p:sp>
      <p:sp>
        <p:nvSpPr>
          <p:cNvPr id="100361" name="AutoShape 9"/>
          <p:cNvSpPr/>
          <p:nvPr/>
        </p:nvSpPr>
        <p:spPr>
          <a:xfrm>
            <a:off x="7074569" y="5455529"/>
            <a:ext cx="1600200" cy="990600"/>
          </a:xfrm>
          <a:prstGeom prst="star32">
            <a:avLst>
              <a:gd name="adj" fmla="val 11069"/>
            </a:avLst>
          </a:prstGeom>
          <a:solidFill>
            <a:srgbClr val="FFFF00"/>
          </a:solidFill>
          <a:ln w="28575" cap="flat" cmpd="sng">
            <a:solidFill>
              <a:srgbClr val="CC99FF"/>
            </a:solidFill>
            <a:prstDash val="solid"/>
            <a:miter/>
            <a:headEnd type="none" w="med" len="med"/>
            <a:tailEnd type="none" w="med" len="med"/>
          </a:ln>
        </p:spPr>
        <p:txBody>
          <a:bodyPr wrap="none" anchor="ctr"/>
          <a:lstStyle/>
          <a:p>
            <a:pPr fontAlgn="base">
              <a:spcBef>
                <a:spcPct val="0"/>
              </a:spcBef>
              <a:spcAft>
                <a:spcPct val="0"/>
              </a:spcAft>
            </a:pPr>
            <a:endParaRPr dirty="0">
              <a:solidFill>
                <a:srgbClr val="000000"/>
              </a:solidFill>
            </a:endParaRPr>
          </a:p>
        </p:txBody>
      </p:sp>
      <p:sp>
        <p:nvSpPr>
          <p:cNvPr id="9227" name="Rectangle 11"/>
          <p:cNvSpPr/>
          <p:nvPr/>
        </p:nvSpPr>
        <p:spPr>
          <a:xfrm rot="-10800000" flipV="1">
            <a:off x="37725" y="0"/>
            <a:ext cx="9022053" cy="6856412"/>
          </a:xfrm>
          <a:prstGeom prst="rect">
            <a:avLst/>
          </a:prstGeom>
          <a:noFill/>
          <a:ln w="187325" cap="flat" cmpd="sng">
            <a:pattFill prst="sphere">
              <a:fgClr>
                <a:srgbClr val="000000"/>
              </a:fgClr>
              <a:bgClr>
                <a:srgbClr val="12EE37"/>
              </a:bgClr>
            </a:pattFill>
            <a:prstDash val="solid"/>
            <a:miter/>
            <a:headEnd type="none" w="med" len="med"/>
            <a:tailEnd type="none" w="med" len="med"/>
          </a:ln>
        </p:spPr>
        <p:txBody>
          <a:bodyPr lIns="0" tIns="0" rIns="0" bIns="0" anchor="ctr"/>
          <a:lstStyle/>
          <a:p>
            <a:pPr algn="ctr" fontAlgn="base">
              <a:spcBef>
                <a:spcPct val="0"/>
              </a:spcBef>
              <a:spcAft>
                <a:spcPct val="0"/>
              </a:spcAft>
            </a:pPr>
            <a:endParaRPr dirty="0">
              <a:solidFill>
                <a:srgbClr val="000000"/>
              </a:solidFill>
            </a:endParaRPr>
          </a:p>
        </p:txBody>
      </p:sp>
      <p:sp>
        <p:nvSpPr>
          <p:cNvPr id="11" name="Rectangle 10" descr="foto35q"/>
          <p:cNvSpPr/>
          <p:nvPr/>
        </p:nvSpPr>
        <p:spPr>
          <a:xfrm>
            <a:off x="1780675" y="3594479"/>
            <a:ext cx="5895473" cy="2133600"/>
          </a:xfrm>
          <a:prstGeom prst="rect">
            <a:avLst/>
          </a:prstGeom>
        </p:spPr>
        <p:txBody>
          <a:bodyPr wrap="none" fromWordArt="1">
            <a:prstTxWarp prst="textWave1">
              <a:avLst>
                <a:gd name="adj1" fmla="val 13005"/>
                <a:gd name="adj2" fmla="val 0"/>
              </a:avLst>
            </a:prstTxWarp>
            <a:normAutofit/>
          </a:bodyPr>
          <a:lstStyle/>
          <a:p>
            <a:pPr algn="ctr" fontAlgn="base">
              <a:spcBef>
                <a:spcPct val="0"/>
              </a:spcBef>
              <a:spcAft>
                <a:spcPct val="0"/>
              </a:spcAft>
            </a:pPr>
            <a:r>
              <a:rPr lang="en-US" sz="3600" b="1" dirty="0">
                <a:ln w="9525" cap="flat" cmpd="sng">
                  <a:solidFill>
                    <a:srgbClr val="FF0000"/>
                  </a:solidFill>
                  <a:prstDash val="solid"/>
                  <a:headEnd type="none" w="med" len="med"/>
                  <a:tailEnd type="none" w="med" len="med"/>
                </a:ln>
                <a:blipFill rotWithShape="0">
                  <a:blip r:embed="rId3"/>
                  <a:stretch>
                    <a:fillRect/>
                  </a:stretch>
                </a:blip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XIN TRÂN TRỌNG CẢM ƠN!</a:t>
            </a:r>
          </a:p>
        </p:txBody>
      </p:sp>
      <p:pic>
        <p:nvPicPr>
          <p:cNvPr id="10" name="Picture 6" descr="GRANS024">
            <a:extLst>
              <a:ext uri="{FF2B5EF4-FFF2-40B4-BE49-F238E27FC236}">
                <a16:creationId xmlns:a16="http://schemas.microsoft.com/office/drawing/2014/main" xmlns="" id="{7603E3D8-BC7F-4D83-8A33-CC9A6C6D57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700" flipH="1">
            <a:off x="4053395" y="902250"/>
            <a:ext cx="10858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0360"/>
                                        </p:tgtEl>
                                        <p:attrNameLst>
                                          <p:attrName>style.visibility</p:attrName>
                                        </p:attrNameLst>
                                      </p:cBhvr>
                                      <p:to>
                                        <p:strVal val="visible"/>
                                      </p:to>
                                    </p:set>
                                    <p:animEffect transition="in" filter="fade">
                                      <p:cBhvr>
                                        <p:cTn id="7" dur="770" decel="100000"/>
                                        <p:tgtEl>
                                          <p:spTgt spid="100360"/>
                                        </p:tgtEl>
                                      </p:cBhvr>
                                    </p:animEffect>
                                    <p:animScale>
                                      <p:cBhvr>
                                        <p:cTn id="8" dur="770" decel="100000"/>
                                        <p:tgtEl>
                                          <p:spTgt spid="100360"/>
                                        </p:tgtEl>
                                      </p:cBhvr>
                                      <p:from x="10000" y="10000"/>
                                      <p:to x="200000" y="450000"/>
                                    </p:animScale>
                                    <p:animScale>
                                      <p:cBhvr>
                                        <p:cTn id="9" dur="1230" accel="100000" fill="hold">
                                          <p:stCondLst>
                                            <p:cond delay="770"/>
                                          </p:stCondLst>
                                        </p:cTn>
                                        <p:tgtEl>
                                          <p:spTgt spid="100360"/>
                                        </p:tgtEl>
                                      </p:cBhvr>
                                      <p:from x="200000" y="450000"/>
                                      <p:to x="100000" y="100000"/>
                                    </p:animScale>
                                    <p:set>
                                      <p:cBhvr>
                                        <p:cTn id="10" dur="770" fill="hold"/>
                                        <p:tgtEl>
                                          <p:spTgt spid="100360"/>
                                        </p:tgtEl>
                                        <p:attrNameLst>
                                          <p:attrName>ppt_x</p:attrName>
                                        </p:attrNameLst>
                                      </p:cBhvr>
                                      <p:to>
                                        <p:strVal val="(0.5)"/>
                                      </p:to>
                                    </p:set>
                                    <p:anim from="(0.5)" to="(#ppt_x)" calcmode="lin" valueType="num">
                                      <p:cBhvr>
                                        <p:cTn id="11" dur="1230" accel="100000" fill="hold">
                                          <p:stCondLst>
                                            <p:cond delay="770"/>
                                          </p:stCondLst>
                                        </p:cTn>
                                        <p:tgtEl>
                                          <p:spTgt spid="100360"/>
                                        </p:tgtEl>
                                        <p:attrNameLst>
                                          <p:attrName>ppt_x</p:attrName>
                                        </p:attrNameLst>
                                      </p:cBhvr>
                                    </p:anim>
                                    <p:set>
                                      <p:cBhvr>
                                        <p:cTn id="12" dur="770" fill="hold"/>
                                        <p:tgtEl>
                                          <p:spTgt spid="100360"/>
                                        </p:tgtEl>
                                        <p:attrNameLst>
                                          <p:attrName>ppt_y</p:attrName>
                                        </p:attrNameLst>
                                      </p:cBhvr>
                                      <p:to>
                                        <p:strVal val="(#ppt_y+0.4)"/>
                                      </p:to>
                                    </p:set>
                                    <p:anim from="(#ppt_y+0.4)" to="(#ppt_y)" calcmode="lin" valueType="num">
                                      <p:cBhvr>
                                        <p:cTn id="13" dur="1230" accel="100000" fill="hold">
                                          <p:stCondLst>
                                            <p:cond delay="770"/>
                                          </p:stCondLst>
                                        </p:cTn>
                                        <p:tgtEl>
                                          <p:spTgt spid="100360"/>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100360"/>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100360"/>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100361"/>
                                        </p:tgtEl>
                                        <p:attrNameLst>
                                          <p:attrName>style.visibility</p:attrName>
                                        </p:attrNameLst>
                                      </p:cBhvr>
                                      <p:to>
                                        <p:strVal val="visible"/>
                                      </p:to>
                                    </p:set>
                                    <p:animEffect transition="in" filter="fade">
                                      <p:cBhvr>
                                        <p:cTn id="20" dur="770" decel="100000"/>
                                        <p:tgtEl>
                                          <p:spTgt spid="100361"/>
                                        </p:tgtEl>
                                      </p:cBhvr>
                                    </p:animEffect>
                                    <p:animScale>
                                      <p:cBhvr>
                                        <p:cTn id="21" dur="770" decel="100000"/>
                                        <p:tgtEl>
                                          <p:spTgt spid="100361"/>
                                        </p:tgtEl>
                                      </p:cBhvr>
                                      <p:from x="10000" y="10000"/>
                                      <p:to x="200000" y="450000"/>
                                    </p:animScale>
                                    <p:animScale>
                                      <p:cBhvr>
                                        <p:cTn id="22" dur="1230" accel="100000" fill="hold">
                                          <p:stCondLst>
                                            <p:cond delay="770"/>
                                          </p:stCondLst>
                                        </p:cTn>
                                        <p:tgtEl>
                                          <p:spTgt spid="100361"/>
                                        </p:tgtEl>
                                      </p:cBhvr>
                                      <p:from x="200000" y="450000"/>
                                      <p:to x="100000" y="100000"/>
                                    </p:animScale>
                                    <p:set>
                                      <p:cBhvr>
                                        <p:cTn id="23" dur="770" fill="hold"/>
                                        <p:tgtEl>
                                          <p:spTgt spid="100361"/>
                                        </p:tgtEl>
                                        <p:attrNameLst>
                                          <p:attrName>ppt_x</p:attrName>
                                        </p:attrNameLst>
                                      </p:cBhvr>
                                      <p:to>
                                        <p:strVal val="(0.5)"/>
                                      </p:to>
                                    </p:set>
                                    <p:anim from="(0.5)" to="(#ppt_x)" calcmode="lin" valueType="num">
                                      <p:cBhvr>
                                        <p:cTn id="24" dur="1230" accel="100000" fill="hold">
                                          <p:stCondLst>
                                            <p:cond delay="770"/>
                                          </p:stCondLst>
                                        </p:cTn>
                                        <p:tgtEl>
                                          <p:spTgt spid="100361"/>
                                        </p:tgtEl>
                                        <p:attrNameLst>
                                          <p:attrName>ppt_x</p:attrName>
                                        </p:attrNameLst>
                                      </p:cBhvr>
                                    </p:anim>
                                    <p:set>
                                      <p:cBhvr>
                                        <p:cTn id="25" dur="770" fill="hold"/>
                                        <p:tgtEl>
                                          <p:spTgt spid="100361"/>
                                        </p:tgtEl>
                                        <p:attrNameLst>
                                          <p:attrName>ppt_y</p:attrName>
                                        </p:attrNameLst>
                                      </p:cBhvr>
                                      <p:to>
                                        <p:strVal val="(#ppt_y+0.4)"/>
                                      </p:to>
                                    </p:set>
                                    <p:anim from="(#ppt_y+0.4)" to="(#ppt_y)" calcmode="lin" valueType="num">
                                      <p:cBhvr>
                                        <p:cTn id="26" dur="1230" accel="100000" fill="hold">
                                          <p:stCondLst>
                                            <p:cond delay="770"/>
                                          </p:stCondLst>
                                        </p:cTn>
                                        <p:tgtEl>
                                          <p:spTgt spid="100361"/>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100361"/>
                                        </p:tgtEl>
                                        <p:attrNameLst>
                                          <p:attrName>r</p:attrName>
                                        </p:attrNameLst>
                                      </p:cBhvr>
                                    </p:animRot>
                                  </p:childTnLst>
                                </p:cTn>
                              </p:par>
                              <p:par>
                                <p:cTn id="29" presetID="8" presetClass="emph" presetSubtype="0" fill="hold" grpId="2" nodeType="withEffect">
                                  <p:stCondLst>
                                    <p:cond delay="0"/>
                                  </p:stCondLst>
                                  <p:childTnLst>
                                    <p:animRot by="21600000">
                                      <p:cBhvr>
                                        <p:cTn id="30" dur="2000" fill="hold"/>
                                        <p:tgtEl>
                                          <p:spTgt spid="100361"/>
                                        </p:tgtEl>
                                        <p:attrNameLst>
                                          <p:attrName>r</p:attrName>
                                        </p:attrNameLst>
                                      </p:cBhvr>
                                    </p:animRot>
                                  </p:childTnLst>
                                </p:cTn>
                              </p:par>
                              <p:par>
                                <p:cTn id="31" presetID="21"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4)">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60" grpId="1" animBg="1"/>
      <p:bldP spid="100360" grpId="2" animBg="1"/>
      <p:bldP spid="100361" grpId="0" animBg="1"/>
      <p:bldP spid="100361" grpId="1" animBg="1"/>
      <p:bldP spid="1003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gray">
          <a:xfrm rot="16200000" flipH="1">
            <a:off x="2534282" y="3301390"/>
            <a:ext cx="584137" cy="39713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4" name="AutoShape 6"/>
          <p:cNvSpPr>
            <a:spLocks noChangeArrowheads="1"/>
          </p:cNvSpPr>
          <p:nvPr/>
        </p:nvSpPr>
        <p:spPr bwMode="gray">
          <a:xfrm rot="5400000" flipH="1">
            <a:off x="6025559" y="3239208"/>
            <a:ext cx="582253" cy="39713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endParaRPr>
          </a:p>
        </p:txBody>
      </p:sp>
      <p:grpSp>
        <p:nvGrpSpPr>
          <p:cNvPr id="32" name="Group 31"/>
          <p:cNvGrpSpPr/>
          <p:nvPr/>
        </p:nvGrpSpPr>
        <p:grpSpPr>
          <a:xfrm>
            <a:off x="3024917" y="1981200"/>
            <a:ext cx="3113445" cy="3043166"/>
            <a:chOff x="3024917" y="1143000"/>
            <a:chExt cx="3113445" cy="3043166"/>
          </a:xfrm>
        </p:grpSpPr>
        <p:sp>
          <p:nvSpPr>
            <p:cNvPr id="6" name="Oval 8"/>
            <p:cNvSpPr>
              <a:spLocks noChangeArrowheads="1"/>
            </p:cNvSpPr>
            <p:nvPr/>
          </p:nvSpPr>
          <p:spPr bwMode="gray">
            <a:xfrm>
              <a:off x="3024917" y="1143000"/>
              <a:ext cx="3113445" cy="3043166"/>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 name="Oval 9"/>
            <p:cNvSpPr>
              <a:spLocks noChangeArrowheads="1"/>
            </p:cNvSpPr>
            <p:nvPr/>
          </p:nvSpPr>
          <p:spPr bwMode="gray">
            <a:xfrm>
              <a:off x="3202277" y="1314472"/>
              <a:ext cx="2756796" cy="2694568"/>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8" name="Oval 10"/>
            <p:cNvSpPr>
              <a:spLocks noChangeArrowheads="1"/>
            </p:cNvSpPr>
            <p:nvPr/>
          </p:nvSpPr>
          <p:spPr bwMode="gray">
            <a:xfrm>
              <a:off x="3366143" y="1474639"/>
              <a:ext cx="2430993" cy="238177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9" name="Oval 11"/>
            <p:cNvSpPr>
              <a:spLocks noChangeArrowheads="1"/>
            </p:cNvSpPr>
            <p:nvPr/>
          </p:nvSpPr>
          <p:spPr bwMode="gray">
            <a:xfrm>
              <a:off x="3364215" y="1474639"/>
              <a:ext cx="2432921" cy="238177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10" name="Oval 12"/>
            <p:cNvSpPr>
              <a:spLocks noChangeArrowheads="1"/>
            </p:cNvSpPr>
            <p:nvPr/>
          </p:nvSpPr>
          <p:spPr bwMode="gray">
            <a:xfrm>
              <a:off x="3524225" y="1632921"/>
              <a:ext cx="2112901" cy="206897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11" name="Oval 13"/>
            <p:cNvSpPr>
              <a:spLocks noChangeArrowheads="1"/>
            </p:cNvSpPr>
            <p:nvPr/>
          </p:nvSpPr>
          <p:spPr bwMode="gray">
            <a:xfrm>
              <a:off x="3524225" y="1631037"/>
              <a:ext cx="2112901" cy="206897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sp>
          <p:nvSpPr>
            <p:cNvPr id="12" name="Text Box 20"/>
            <p:cNvSpPr txBox="1">
              <a:spLocks noChangeArrowheads="1"/>
            </p:cNvSpPr>
            <p:nvPr/>
          </p:nvSpPr>
          <p:spPr bwMode="gray">
            <a:xfrm>
              <a:off x="3024917" y="1981200"/>
              <a:ext cx="31134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err="1" smtClean="0">
                  <a:solidFill>
                    <a:schemeClr val="bg1"/>
                  </a:solidFill>
                  <a:latin typeface="Times New Roman" pitchFamily="18" charset="0"/>
                  <a:cs typeface="Times New Roman" pitchFamily="18" charset="0"/>
                </a:rPr>
                <a:t>Lí</a:t>
              </a:r>
              <a:r>
                <a:rPr lang="en-US" sz="2400" b="1" dirty="0" smtClean="0">
                  <a:solidFill>
                    <a:schemeClr val="bg1"/>
                  </a:solidFill>
                  <a:latin typeface="Times New Roman" pitchFamily="18" charset="0"/>
                  <a:cs typeface="Times New Roman" pitchFamily="18" charset="0"/>
                </a:rPr>
                <a:t> do </a:t>
              </a:r>
            </a:p>
            <a:p>
              <a:pPr algn="ctr"/>
              <a:r>
                <a:rPr lang="en-US" sz="2400" b="1" dirty="0" err="1" smtClean="0">
                  <a:solidFill>
                    <a:schemeClr val="bg1"/>
                  </a:solidFill>
                  <a:latin typeface="Times New Roman" pitchFamily="18" charset="0"/>
                  <a:cs typeface="Times New Roman" pitchFamily="18" charset="0"/>
                </a:rPr>
                <a:t>Chọn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giải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pháp</a:t>
              </a:r>
              <a:endParaRPr lang="en-US" sz="2400" b="1" dirty="0">
                <a:solidFill>
                  <a:schemeClr val="bg1"/>
                </a:solidFill>
                <a:latin typeface="Times New Roman" pitchFamily="18" charset="0"/>
                <a:cs typeface="Times New Roman" pitchFamily="18" charset="0"/>
              </a:endParaRPr>
            </a:p>
          </p:txBody>
        </p:sp>
      </p:grpSp>
      <p:grpSp>
        <p:nvGrpSpPr>
          <p:cNvPr id="33" name="Group 32"/>
          <p:cNvGrpSpPr/>
          <p:nvPr/>
        </p:nvGrpSpPr>
        <p:grpSpPr>
          <a:xfrm>
            <a:off x="806092" y="2197223"/>
            <a:ext cx="1588524" cy="2857500"/>
            <a:chOff x="413034" y="1359023"/>
            <a:chExt cx="2208400" cy="2857500"/>
          </a:xfrm>
        </p:grpSpPr>
        <p:sp>
          <p:nvSpPr>
            <p:cNvPr id="14" name="Text Box 24"/>
            <p:cNvSpPr txBox="1">
              <a:spLocks noChangeArrowheads="1"/>
            </p:cNvSpPr>
            <p:nvPr/>
          </p:nvSpPr>
          <p:spPr bwMode="gray">
            <a:xfrm>
              <a:off x="1586583" y="3513207"/>
              <a:ext cx="653854" cy="36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solidFill>
                    <a:schemeClr val="bg1"/>
                  </a:solidFill>
                </a:rPr>
                <a:t>Text</a:t>
              </a:r>
            </a:p>
          </p:txBody>
        </p:sp>
        <p:sp>
          <p:nvSpPr>
            <p:cNvPr id="16" name="AutoShape 4"/>
            <p:cNvSpPr>
              <a:spLocks noChangeArrowheads="1"/>
            </p:cNvSpPr>
            <p:nvPr/>
          </p:nvSpPr>
          <p:spPr bwMode="gray">
            <a:xfrm>
              <a:off x="457671" y="1359023"/>
              <a:ext cx="2163763"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7" name="AutoShape 5"/>
            <p:cNvSpPr>
              <a:spLocks noChangeArrowheads="1"/>
            </p:cNvSpPr>
            <p:nvPr/>
          </p:nvSpPr>
          <p:spPr bwMode="gray">
            <a:xfrm>
              <a:off x="508471" y="1366961"/>
              <a:ext cx="2081213"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8" name="AutoShape 6"/>
            <p:cNvSpPr>
              <a:spLocks noChangeArrowheads="1"/>
            </p:cNvSpPr>
            <p:nvPr/>
          </p:nvSpPr>
          <p:spPr bwMode="gray">
            <a:xfrm>
              <a:off x="508471" y="3430711"/>
              <a:ext cx="2070100" cy="709613"/>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9" name="AutoShape 7"/>
            <p:cNvSpPr>
              <a:spLocks noChangeArrowheads="1"/>
            </p:cNvSpPr>
            <p:nvPr/>
          </p:nvSpPr>
          <p:spPr bwMode="gray">
            <a:xfrm>
              <a:off x="508471" y="1389186"/>
              <a:ext cx="2070100" cy="708025"/>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2" name="Text Box 17"/>
            <p:cNvSpPr txBox="1">
              <a:spLocks noChangeArrowheads="1"/>
            </p:cNvSpPr>
            <p:nvPr/>
          </p:nvSpPr>
          <p:spPr bwMode="gray">
            <a:xfrm>
              <a:off x="413034" y="2145288"/>
              <a:ext cx="205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p>
            <a:p>
              <a:pPr algn="ctr" eaLnBrk="1" hangingPunct="1"/>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endParaRPr lang="en-US" sz="2400" dirty="0">
                <a:latin typeface="Times New Roman" pitchFamily="18" charset="0"/>
                <a:cs typeface="Times New Roman" pitchFamily="18" charset="0"/>
              </a:endParaRPr>
            </a:p>
          </p:txBody>
        </p:sp>
      </p:grpSp>
      <p:grpSp>
        <p:nvGrpSpPr>
          <p:cNvPr id="34" name="Group 33"/>
          <p:cNvGrpSpPr/>
          <p:nvPr/>
        </p:nvGrpSpPr>
        <p:grpSpPr>
          <a:xfrm>
            <a:off x="6845573" y="2324100"/>
            <a:ext cx="1536427" cy="2857500"/>
            <a:chOff x="6516216" y="1306958"/>
            <a:chExt cx="2163763" cy="2857500"/>
          </a:xfrm>
        </p:grpSpPr>
        <p:sp>
          <p:nvSpPr>
            <p:cNvPr id="24" name="AutoShape 19"/>
            <p:cNvSpPr>
              <a:spLocks noChangeArrowheads="1"/>
            </p:cNvSpPr>
            <p:nvPr/>
          </p:nvSpPr>
          <p:spPr bwMode="gray">
            <a:xfrm>
              <a:off x="6516216" y="1306958"/>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5" name="AutoShape 20"/>
            <p:cNvSpPr>
              <a:spLocks noChangeArrowheads="1"/>
            </p:cNvSpPr>
            <p:nvPr/>
          </p:nvSpPr>
          <p:spPr bwMode="gray">
            <a:xfrm>
              <a:off x="6549554" y="1314896"/>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6" name="AutoShape 21"/>
            <p:cNvSpPr>
              <a:spLocks noChangeArrowheads="1"/>
            </p:cNvSpPr>
            <p:nvPr/>
          </p:nvSpPr>
          <p:spPr bwMode="gray">
            <a:xfrm>
              <a:off x="6567016" y="3378646"/>
              <a:ext cx="2070100" cy="709613"/>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7" name="AutoShape 22"/>
            <p:cNvSpPr>
              <a:spLocks noChangeArrowheads="1"/>
            </p:cNvSpPr>
            <p:nvPr/>
          </p:nvSpPr>
          <p:spPr bwMode="gray">
            <a:xfrm>
              <a:off x="6567016" y="1337121"/>
              <a:ext cx="2070100" cy="708025"/>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8" name="Text Box 29"/>
            <p:cNvSpPr txBox="1">
              <a:spLocks noChangeArrowheads="1"/>
            </p:cNvSpPr>
            <p:nvPr/>
          </p:nvSpPr>
          <p:spPr bwMode="gray">
            <a:xfrm>
              <a:off x="6516217" y="1976561"/>
              <a:ext cx="21177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endParaRPr lang="en-US" sz="2400" dirty="0">
                <a:latin typeface="Times New Roman" pitchFamily="18" charset="0"/>
                <a:cs typeface="Times New Roman" pitchFamily="18" charset="0"/>
              </a:endParaRPr>
            </a:p>
          </p:txBody>
        </p:sp>
      </p:grpSp>
      <p:sp>
        <p:nvSpPr>
          <p:cNvPr id="36" name="Rounded Rectangle 35"/>
          <p:cNvSpPr/>
          <p:nvPr/>
        </p:nvSpPr>
        <p:spPr>
          <a:xfrm>
            <a:off x="1219200" y="8382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 </a:t>
            </a:r>
            <a:r>
              <a:rPr lang="en-US" sz="2400" b="1" dirty="0" err="1" smtClean="0">
                <a:solidFill>
                  <a:schemeClr val="tx1"/>
                </a:solidFill>
                <a:latin typeface="Times New Roman" pitchFamily="18" charset="0"/>
                <a:cs typeface="Times New Roman" pitchFamily="18" charset="0"/>
              </a:rPr>
              <a:t>Phần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mở</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đầu</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56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54424" y="1507085"/>
            <a:ext cx="7924057" cy="858928"/>
            <a:chOff x="912" y="1008"/>
            <a:chExt cx="3984" cy="914"/>
          </a:xfrm>
        </p:grpSpPr>
        <p:sp>
          <p:nvSpPr>
            <p:cNvPr id="5" name="AutoShape 4"/>
            <p:cNvSpPr>
              <a:spLocks noChangeArrowheads="1"/>
            </p:cNvSpPr>
            <p:nvPr/>
          </p:nvSpPr>
          <p:spPr bwMode="gray">
            <a:xfrm>
              <a:off x="912" y="1008"/>
              <a:ext cx="3984" cy="912"/>
            </a:xfrm>
            <a:prstGeom prst="roundRect">
              <a:avLst>
                <a:gd name="adj" fmla="val 10889"/>
              </a:avLst>
            </a:prstGeom>
            <a:solidFill>
              <a:schemeClr val="bg1">
                <a:lumMod val="95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6" name="Group 5"/>
            <p:cNvGrpSpPr>
              <a:grpSpLocks/>
            </p:cNvGrpSpPr>
            <p:nvPr/>
          </p:nvGrpSpPr>
          <p:grpSpPr bwMode="auto">
            <a:xfrm>
              <a:off x="1010" y="1140"/>
              <a:ext cx="420" cy="679"/>
              <a:chOff x="1010" y="1140"/>
              <a:chExt cx="420" cy="679"/>
            </a:xfrm>
          </p:grpSpPr>
          <p:sp>
            <p:nvSpPr>
              <p:cNvPr id="8" name="AutoShape 6"/>
              <p:cNvSpPr>
                <a:spLocks noChangeArrowheads="1"/>
              </p:cNvSpPr>
              <p:nvPr/>
            </p:nvSpPr>
            <p:spPr bwMode="gray">
              <a:xfrm>
                <a:off x="1010" y="1262"/>
                <a:ext cx="329" cy="557"/>
              </a:xfrm>
              <a:prstGeom prst="roundRect">
                <a:avLst>
                  <a:gd name="adj" fmla="val 11921"/>
                </a:avLst>
              </a:prstGeom>
              <a:solidFill>
                <a:srgbClr val="00CC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0" name="Text Box 8"/>
              <p:cNvSpPr txBox="1">
                <a:spLocks noChangeArrowheads="1"/>
              </p:cNvSpPr>
              <p:nvPr/>
            </p:nvSpPr>
            <p:spPr bwMode="gray">
              <a:xfrm>
                <a:off x="1111" y="129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smtClean="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sp>
            <p:nvSpPr>
              <p:cNvPr id="32" name="Text Box 8"/>
              <p:cNvSpPr txBox="1">
                <a:spLocks noChangeArrowheads="1"/>
              </p:cNvSpPr>
              <p:nvPr/>
            </p:nvSpPr>
            <p:spPr bwMode="gray">
              <a:xfrm>
                <a:off x="1111" y="1296"/>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smtClean="0">
                    <a:solidFill>
                      <a:srgbClr val="FFFFFF"/>
                    </a:solidFill>
                    <a:effectLst>
                      <a:outerShdw blurRad="38100" dist="38100" dir="2700000" algn="tl">
                        <a:srgbClr val="C0C0C0"/>
                      </a:outerShdw>
                    </a:effectLst>
                  </a:rPr>
                  <a:t>1</a:t>
                </a:r>
                <a:endParaRPr lang="en-US" sz="2800" dirty="0">
                  <a:solidFill>
                    <a:srgbClr val="FFFFFF"/>
                  </a:solidFill>
                  <a:effectLst>
                    <a:outerShdw blurRad="38100" dist="38100" dir="2700000" algn="tl">
                      <a:srgbClr val="C0C0C0"/>
                    </a:outerShdw>
                  </a:effectLst>
                </a:endParaRPr>
              </a:p>
            </p:txBody>
          </p:sp>
        </p:grpSp>
        <p:sp>
          <p:nvSpPr>
            <p:cNvPr id="7" name="Text Box 9"/>
            <p:cNvSpPr txBox="1">
              <a:spLocks noChangeArrowheads="1"/>
            </p:cNvSpPr>
            <p:nvPr/>
          </p:nvSpPr>
          <p:spPr bwMode="gray">
            <a:xfrm>
              <a:off x="1492" y="1240"/>
              <a:ext cx="3341"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smtClean="0">
                  <a:solidFill>
                    <a:srgbClr val="0070C0"/>
                  </a:solidFill>
                  <a:latin typeface="Times New Roman" panose="02020603050405020304" pitchFamily="18" charset="0"/>
                  <a:cs typeface="Times New Roman" panose="02020603050405020304" pitchFamily="18" charset="0"/>
                </a:rPr>
                <a:t>Xây</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dựng</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nền</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nếp</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lớp</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học</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31" name="AutoShape 4"/>
            <p:cNvSpPr>
              <a:spLocks noChangeArrowheads="1"/>
            </p:cNvSpPr>
            <p:nvPr/>
          </p:nvSpPr>
          <p:spPr bwMode="gray">
            <a:xfrm>
              <a:off x="912" y="1010"/>
              <a:ext cx="3984" cy="912"/>
            </a:xfrm>
            <a:prstGeom prst="roundRect">
              <a:avLst>
                <a:gd name="adj" fmla="val 10889"/>
              </a:avLst>
            </a:prstGeom>
            <a:solidFill>
              <a:schemeClr val="bg1">
                <a:lumMod val="95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0" name="Text Box 9"/>
            <p:cNvSpPr txBox="1">
              <a:spLocks noChangeArrowheads="1"/>
            </p:cNvSpPr>
            <p:nvPr/>
          </p:nvSpPr>
          <p:spPr bwMode="gray">
            <a:xfrm>
              <a:off x="1492" y="1242"/>
              <a:ext cx="3341"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smtClean="0">
                  <a:solidFill>
                    <a:srgbClr val="0070C0"/>
                  </a:solidFill>
                  <a:latin typeface="Times New Roman" panose="02020603050405020304" pitchFamily="18" charset="0"/>
                  <a:cs typeface="Times New Roman" panose="02020603050405020304" pitchFamily="18" charset="0"/>
                </a:rPr>
                <a:t>  </a:t>
              </a:r>
              <a:endParaRPr lang="en-US" sz="2200" b="1" dirty="0">
                <a:solidFill>
                  <a:srgbClr val="0070C0"/>
                </a:solidFill>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326758" y="2699079"/>
            <a:ext cx="7841881" cy="1066603"/>
            <a:chOff x="912" y="1881"/>
            <a:chExt cx="3984" cy="1419"/>
          </a:xfrm>
        </p:grpSpPr>
        <p:sp>
          <p:nvSpPr>
            <p:cNvPr id="12" name="AutoShape 11"/>
            <p:cNvSpPr>
              <a:spLocks noChangeArrowheads="1"/>
            </p:cNvSpPr>
            <p:nvPr/>
          </p:nvSpPr>
          <p:spPr bwMode="gray">
            <a:xfrm>
              <a:off x="912" y="1881"/>
              <a:ext cx="3984" cy="1419"/>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13" name="Group 12"/>
            <p:cNvGrpSpPr>
              <a:grpSpLocks/>
            </p:cNvGrpSpPr>
            <p:nvPr/>
          </p:nvGrpSpPr>
          <p:grpSpPr bwMode="auto">
            <a:xfrm>
              <a:off x="967" y="2100"/>
              <a:ext cx="463" cy="746"/>
              <a:chOff x="967" y="2100"/>
              <a:chExt cx="463" cy="746"/>
            </a:xfrm>
          </p:grpSpPr>
          <p:sp>
            <p:nvSpPr>
              <p:cNvPr id="15" name="AutoShape 13"/>
              <p:cNvSpPr>
                <a:spLocks noChangeArrowheads="1"/>
              </p:cNvSpPr>
              <p:nvPr/>
            </p:nvSpPr>
            <p:spPr bwMode="gray">
              <a:xfrm>
                <a:off x="967" y="2100"/>
                <a:ext cx="337" cy="746"/>
              </a:xfrm>
              <a:prstGeom prst="roundRect">
                <a:avLst>
                  <a:gd name="adj" fmla="val 11921"/>
                </a:avLst>
              </a:prstGeom>
              <a:solidFill>
                <a:schemeClr val="accent5">
                  <a:lumMod val="60000"/>
                  <a:lumOff val="40000"/>
                </a:schemeClr>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7" name="Text Box 15"/>
              <p:cNvSpPr txBox="1">
                <a:spLocks noChangeArrowheads="1"/>
              </p:cNvSpPr>
              <p:nvPr/>
            </p:nvSpPr>
            <p:spPr bwMode="gray">
              <a:xfrm>
                <a:off x="1019" y="2204"/>
                <a:ext cx="27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smtClean="0">
                    <a:solidFill>
                      <a:srgbClr val="FFFFFF"/>
                    </a:solidFill>
                    <a:effectLst>
                      <a:outerShdw blurRad="38100" dist="38100" dir="2700000" algn="tl">
                        <a:srgbClr val="C0C0C0"/>
                      </a:outerShdw>
                    </a:effectLst>
                  </a:rPr>
                  <a:t>2</a:t>
                </a:r>
                <a:endParaRPr lang="en-US" sz="2800" dirty="0">
                  <a:solidFill>
                    <a:srgbClr val="FFFFFF"/>
                  </a:solidFill>
                  <a:effectLst>
                    <a:outerShdw blurRad="38100" dist="38100" dir="2700000" algn="tl">
                      <a:srgbClr val="C0C0C0"/>
                    </a:outerShdw>
                  </a:effectLst>
                </a:endParaRPr>
              </a:p>
            </p:txBody>
          </p:sp>
        </p:grpSp>
        <p:sp>
          <p:nvSpPr>
            <p:cNvPr id="14" name="Text Box 16"/>
            <p:cNvSpPr txBox="1">
              <a:spLocks noChangeArrowheads="1"/>
            </p:cNvSpPr>
            <p:nvPr/>
          </p:nvSpPr>
          <p:spPr bwMode="gray">
            <a:xfrm>
              <a:off x="1476" y="2205"/>
              <a:ext cx="3346" cy="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smtClean="0">
                  <a:solidFill>
                    <a:srgbClr val="00B0F0"/>
                  </a:solidFill>
                  <a:latin typeface="Times New Roman" panose="02020603050405020304" pitchFamily="18" charset="0"/>
                  <a:cs typeface="Times New Roman" panose="02020603050405020304" pitchFamily="18" charset="0"/>
                </a:rPr>
                <a:t>Hướng</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dẫn</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học</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sinh</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bước</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đầu</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biết</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làm</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chủ</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giọng</a:t>
              </a:r>
              <a:r>
                <a:rPr lang="en-US" sz="2200" b="1" dirty="0" smtClean="0">
                  <a:solidFill>
                    <a:srgbClr val="00B0F0"/>
                  </a:solidFill>
                  <a:latin typeface="Times New Roman" panose="02020603050405020304" pitchFamily="18" charset="0"/>
                  <a:cs typeface="Times New Roman" panose="02020603050405020304" pitchFamily="18" charset="0"/>
                </a:rPr>
                <a:t> </a:t>
              </a:r>
              <a:r>
                <a:rPr lang="en-US" sz="2200" b="1" dirty="0" err="1" smtClean="0">
                  <a:solidFill>
                    <a:srgbClr val="00B0F0"/>
                  </a:solidFill>
                  <a:latin typeface="Times New Roman" panose="02020603050405020304" pitchFamily="18" charset="0"/>
                  <a:cs typeface="Times New Roman" panose="02020603050405020304" pitchFamily="18" charset="0"/>
                </a:rPr>
                <a:t>đọc</a:t>
              </a:r>
              <a:endParaRPr lang="en-US" sz="2200" b="1" dirty="0">
                <a:solidFill>
                  <a:srgbClr val="00B0F0"/>
                </a:solidFill>
                <a:latin typeface="Times New Roman" panose="02020603050405020304" pitchFamily="18" charset="0"/>
                <a:cs typeface="Times New Roman" panose="02020603050405020304" pitchFamily="18" charset="0"/>
              </a:endParaRPr>
            </a:p>
          </p:txBody>
        </p:sp>
      </p:grpSp>
      <p:grpSp>
        <p:nvGrpSpPr>
          <p:cNvPr id="18" name="Group 17"/>
          <p:cNvGrpSpPr>
            <a:grpSpLocks/>
          </p:cNvGrpSpPr>
          <p:nvPr/>
        </p:nvGrpSpPr>
        <p:grpSpPr bwMode="auto">
          <a:xfrm>
            <a:off x="254424" y="3924387"/>
            <a:ext cx="8034366" cy="772057"/>
            <a:chOff x="912" y="3002"/>
            <a:chExt cx="3984" cy="946"/>
          </a:xfrm>
        </p:grpSpPr>
        <p:sp>
          <p:nvSpPr>
            <p:cNvPr id="19"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20" name="Group 19"/>
            <p:cNvGrpSpPr>
              <a:grpSpLocks/>
            </p:cNvGrpSpPr>
            <p:nvPr/>
          </p:nvGrpSpPr>
          <p:grpSpPr bwMode="auto">
            <a:xfrm>
              <a:off x="991" y="3093"/>
              <a:ext cx="439" cy="823"/>
              <a:chOff x="991" y="3093"/>
              <a:chExt cx="439" cy="823"/>
            </a:xfrm>
          </p:grpSpPr>
          <p:sp>
            <p:nvSpPr>
              <p:cNvPr id="22" name="AutoShape 20"/>
              <p:cNvSpPr>
                <a:spLocks noChangeArrowheads="1"/>
              </p:cNvSpPr>
              <p:nvPr/>
            </p:nvSpPr>
            <p:spPr bwMode="gray">
              <a:xfrm>
                <a:off x="991" y="3093"/>
                <a:ext cx="377" cy="746"/>
              </a:xfrm>
              <a:prstGeom prst="roundRect">
                <a:avLst>
                  <a:gd name="adj" fmla="val 11921"/>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23"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4" name="Text Box 22"/>
              <p:cNvSpPr txBox="1">
                <a:spLocks noChangeArrowheads="1"/>
              </p:cNvSpPr>
              <p:nvPr/>
            </p:nvSpPr>
            <p:spPr bwMode="gray">
              <a:xfrm>
                <a:off x="1099" y="3275"/>
                <a:ext cx="182" cy="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3</a:t>
                </a:r>
              </a:p>
            </p:txBody>
          </p:sp>
        </p:grpSp>
        <p:sp>
          <p:nvSpPr>
            <p:cNvPr id="21" name="Text Box 23"/>
            <p:cNvSpPr txBox="1">
              <a:spLocks noChangeArrowheads="1"/>
            </p:cNvSpPr>
            <p:nvPr/>
          </p:nvSpPr>
          <p:spPr bwMode="gray">
            <a:xfrm>
              <a:off x="1483" y="3002"/>
              <a:ext cx="3346" cy="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smtClean="0">
                  <a:solidFill>
                    <a:srgbClr val="0033CC"/>
                  </a:solidFill>
                  <a:latin typeface="Times New Roman" panose="02020603050405020304" pitchFamily="18" charset="0"/>
                  <a:cs typeface="Times New Roman" panose="02020603050405020304" pitchFamily="18" charset="0"/>
                </a:rPr>
                <a:t>Hướng</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dẫn</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học</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sinh</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đọc</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phân</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vai</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phù</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hợp</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với</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đặc</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điểm</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lứa</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tuổi</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và</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tính</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cách</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của</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nhân</a:t>
              </a:r>
              <a:r>
                <a:rPr lang="en-US" sz="2200" b="1" dirty="0" smtClean="0">
                  <a:solidFill>
                    <a:srgbClr val="0033CC"/>
                  </a:solidFill>
                  <a:latin typeface="Times New Roman" panose="02020603050405020304" pitchFamily="18" charset="0"/>
                  <a:cs typeface="Times New Roman" panose="02020603050405020304" pitchFamily="18" charset="0"/>
                </a:rPr>
                <a:t> </a:t>
              </a:r>
              <a:r>
                <a:rPr lang="en-US" sz="2200" b="1" dirty="0" err="1" smtClean="0">
                  <a:solidFill>
                    <a:srgbClr val="0033CC"/>
                  </a:solidFill>
                  <a:latin typeface="Times New Roman" panose="02020603050405020304" pitchFamily="18" charset="0"/>
                  <a:cs typeface="Times New Roman" panose="02020603050405020304" pitchFamily="18" charset="0"/>
                </a:rPr>
                <a:t>vật</a:t>
              </a:r>
              <a:endParaRPr lang="en-US" sz="2200" b="1" dirty="0">
                <a:solidFill>
                  <a:srgbClr val="0033CC"/>
                </a:solidFill>
                <a:latin typeface="Times New Roman" panose="02020603050405020304" pitchFamily="18" charset="0"/>
                <a:cs typeface="Times New Roman" panose="02020603050405020304" pitchFamily="18" charset="0"/>
              </a:endParaRPr>
            </a:p>
          </p:txBody>
        </p:sp>
      </p:grpSp>
      <p:sp>
        <p:nvSpPr>
          <p:cNvPr id="25" name="Rounded Rectangle 24"/>
          <p:cNvSpPr/>
          <p:nvPr/>
        </p:nvSpPr>
        <p:spPr>
          <a:xfrm>
            <a:off x="1524000" y="228600"/>
            <a:ext cx="6477000" cy="685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II. </a:t>
            </a:r>
            <a:r>
              <a:rPr lang="en-US" sz="2400" b="1" dirty="0" err="1" smtClean="0">
                <a:solidFill>
                  <a:schemeClr val="tx1"/>
                </a:solidFill>
                <a:latin typeface="Times New Roman" pitchFamily="18" charset="0"/>
                <a:cs typeface="Times New Roman" pitchFamily="18" charset="0"/>
              </a:rPr>
              <a:t>Biện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pháp</a:t>
            </a:r>
            <a:endParaRPr lang="en-US" sz="2400" b="1" dirty="0">
              <a:solidFill>
                <a:schemeClr val="tx1"/>
              </a:solidFill>
              <a:latin typeface="Times New Roman" pitchFamily="18" charset="0"/>
              <a:cs typeface="Times New Roman" pitchFamily="18" charset="0"/>
            </a:endParaRPr>
          </a:p>
        </p:txBody>
      </p:sp>
      <p:grpSp>
        <p:nvGrpSpPr>
          <p:cNvPr id="33" name="Group 32"/>
          <p:cNvGrpSpPr>
            <a:grpSpLocks/>
          </p:cNvGrpSpPr>
          <p:nvPr/>
        </p:nvGrpSpPr>
        <p:grpSpPr bwMode="auto">
          <a:xfrm>
            <a:off x="326758" y="5100857"/>
            <a:ext cx="8044449" cy="821842"/>
            <a:chOff x="912" y="3036"/>
            <a:chExt cx="3989" cy="1007"/>
          </a:xfrm>
        </p:grpSpPr>
        <p:sp>
          <p:nvSpPr>
            <p:cNvPr id="34"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grpSp>
          <p:nvGrpSpPr>
            <p:cNvPr id="35" name="Group 34"/>
            <p:cNvGrpSpPr>
              <a:grpSpLocks/>
            </p:cNvGrpSpPr>
            <p:nvPr/>
          </p:nvGrpSpPr>
          <p:grpSpPr bwMode="auto">
            <a:xfrm>
              <a:off x="991" y="3093"/>
              <a:ext cx="439" cy="823"/>
              <a:chOff x="991" y="3093"/>
              <a:chExt cx="439" cy="823"/>
            </a:xfrm>
          </p:grpSpPr>
          <p:sp>
            <p:nvSpPr>
              <p:cNvPr id="37" name="AutoShape 20"/>
              <p:cNvSpPr>
                <a:spLocks noChangeArrowheads="1"/>
              </p:cNvSpPr>
              <p:nvPr/>
            </p:nvSpPr>
            <p:spPr bwMode="gray">
              <a:xfrm>
                <a:off x="991" y="3093"/>
                <a:ext cx="377" cy="746"/>
              </a:xfrm>
              <a:prstGeom prst="roundRect">
                <a:avLst>
                  <a:gd name="adj" fmla="val 11921"/>
                </a:avLst>
              </a:prstGeom>
              <a:solidFill>
                <a:srgbClr val="FFC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9" name="Text Box 22"/>
              <p:cNvSpPr txBox="1">
                <a:spLocks noChangeArrowheads="1"/>
              </p:cNvSpPr>
              <p:nvPr/>
            </p:nvSpPr>
            <p:spPr bwMode="gray">
              <a:xfrm>
                <a:off x="1099" y="3275"/>
                <a:ext cx="182" cy="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dirty="0">
                    <a:solidFill>
                      <a:srgbClr val="FFFFFF"/>
                    </a:solidFill>
                    <a:effectLst>
                      <a:outerShdw blurRad="38100" dist="38100" dir="2700000" algn="tl">
                        <a:srgbClr val="C0C0C0"/>
                      </a:outerShdw>
                    </a:effectLst>
                  </a:rPr>
                  <a:t>4</a:t>
                </a:r>
              </a:p>
            </p:txBody>
          </p:sp>
        </p:grpSp>
        <p:sp>
          <p:nvSpPr>
            <p:cNvPr id="36" name="Text Box 23"/>
            <p:cNvSpPr txBox="1">
              <a:spLocks noChangeArrowheads="1"/>
            </p:cNvSpPr>
            <p:nvPr/>
          </p:nvSpPr>
          <p:spPr bwMode="gray">
            <a:xfrm>
              <a:off x="1555" y="3100"/>
              <a:ext cx="3346" cy="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200" b="1" dirty="0" err="1" smtClean="0">
                  <a:solidFill>
                    <a:srgbClr val="00B050"/>
                  </a:solidFill>
                  <a:latin typeface="Times New Roman" panose="02020603050405020304" pitchFamily="18" charset="0"/>
                  <a:cs typeface="Times New Roman" panose="02020603050405020304" pitchFamily="18" charset="0"/>
                </a:rPr>
                <a:t>Vận</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dụng</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linh</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hoạt</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các</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phương</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pháp</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tích</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cực</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hình</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thức</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tổ</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chức</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dạy</a:t>
              </a:r>
              <a:r>
                <a:rPr lang="en-US" sz="2200" b="1" dirty="0" smtClean="0">
                  <a:solidFill>
                    <a:srgbClr val="00B050"/>
                  </a:solidFill>
                  <a:latin typeface="Times New Roman" panose="02020603050405020304" pitchFamily="18" charset="0"/>
                  <a:cs typeface="Times New Roman" panose="02020603050405020304" pitchFamily="18" charset="0"/>
                </a:rPr>
                <a:t> </a:t>
              </a:r>
              <a:r>
                <a:rPr lang="en-US" sz="2200" b="1" dirty="0" err="1" smtClean="0">
                  <a:solidFill>
                    <a:srgbClr val="00B050"/>
                  </a:solidFill>
                  <a:latin typeface="Times New Roman" panose="02020603050405020304" pitchFamily="18" charset="0"/>
                  <a:cs typeface="Times New Roman" panose="02020603050405020304" pitchFamily="18" charset="0"/>
                </a:rPr>
                <a:t>học</a:t>
              </a:r>
              <a:endParaRPr lang="en-US" sz="2200" b="1" dirty="0">
                <a:solidFill>
                  <a:srgbClr val="00B050"/>
                </a:solidFill>
                <a:latin typeface="Times New Roman" panose="02020603050405020304" pitchFamily="18" charset="0"/>
                <a:cs typeface="Times New Roman" panose="02020603050405020304" pitchFamily="18" charset="0"/>
              </a:endParaRPr>
            </a:p>
          </p:txBody>
        </p:sp>
      </p:grpSp>
      <p:sp>
        <p:nvSpPr>
          <p:cNvPr id="41" name="AutoShape 6"/>
          <p:cNvSpPr>
            <a:spLocks noChangeArrowheads="1"/>
          </p:cNvSpPr>
          <p:nvPr/>
        </p:nvSpPr>
        <p:spPr bwMode="gray">
          <a:xfrm>
            <a:off x="340183" y="1481693"/>
            <a:ext cx="833838" cy="883233"/>
          </a:xfrm>
          <a:prstGeom prst="roundRect">
            <a:avLst>
              <a:gd name="adj" fmla="val 11921"/>
            </a:avLst>
          </a:prstGeom>
          <a:solidFill>
            <a:srgbClr val="00CC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ln w="0"/>
                <a:solidFill>
                  <a:srgbClr val="FF66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endParaRPr lang="en-US" sz="2000" dirty="0">
              <a:ln w="0"/>
              <a:solidFill>
                <a:srgbClr val="FF66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346360" y="1555707"/>
            <a:ext cx="6942429" cy="769441"/>
          </a:xfrm>
          <a:prstGeom prst="rect">
            <a:avLst/>
          </a:prstGeom>
        </p:spPr>
        <p:txBody>
          <a:bodyPr wrap="square">
            <a:spAutoFit/>
          </a:bodyPr>
          <a:lstStyle/>
          <a:p>
            <a:r>
              <a:rPr lang="en-US" sz="2200" b="1" dirty="0" err="1">
                <a:solidFill>
                  <a:srgbClr val="FF66FF"/>
                </a:solidFill>
                <a:latin typeface="Times New Roman" pitchFamily="18" charset="0"/>
                <a:cs typeface="Times New Roman" pitchFamily="18" charset="0"/>
              </a:rPr>
              <a:t>H</a:t>
            </a:r>
            <a:r>
              <a:rPr lang="en-US" sz="2200" b="1" dirty="0" err="1" smtClean="0">
                <a:solidFill>
                  <a:srgbClr val="FF66FF"/>
                </a:solidFill>
                <a:latin typeface="Times New Roman" pitchFamily="18" charset="0"/>
                <a:cs typeface="Times New Roman" pitchFamily="18" charset="0"/>
              </a:rPr>
              <a:t>ướng</a:t>
            </a:r>
            <a:r>
              <a:rPr lang="en-US" sz="2200" b="1" dirty="0" smtClean="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dẫn</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giúp</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học</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sinh</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tìm</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ra</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cách</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đọc</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phù</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hợp</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biết</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thể</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hiện</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ngữ</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điệu</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phù</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hợp</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với</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từng</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loại</a:t>
            </a:r>
            <a:r>
              <a:rPr lang="en-US" sz="2200" b="1" dirty="0">
                <a:solidFill>
                  <a:srgbClr val="FF66FF"/>
                </a:solidFill>
                <a:latin typeface="Times New Roman" pitchFamily="18" charset="0"/>
                <a:cs typeface="Times New Roman" pitchFamily="18" charset="0"/>
              </a:rPr>
              <a:t> </a:t>
            </a:r>
            <a:r>
              <a:rPr lang="en-US" sz="2200" b="1" dirty="0" err="1">
                <a:solidFill>
                  <a:srgbClr val="FF66FF"/>
                </a:solidFill>
                <a:latin typeface="Times New Roman" pitchFamily="18" charset="0"/>
                <a:cs typeface="Times New Roman" pitchFamily="18" charset="0"/>
              </a:rPr>
              <a:t>câu</a:t>
            </a:r>
            <a:endParaRPr lang="en-US" sz="2200" b="1" dirty="0">
              <a:solidFill>
                <a:srgbClr val="FF66FF"/>
              </a:solidFill>
              <a:latin typeface="Times New Roman" pitchFamily="18" charset="0"/>
              <a:cs typeface="Times New Roman" pitchFamily="18" charset="0"/>
            </a:endParaRPr>
          </a:p>
        </p:txBody>
      </p:sp>
    </p:spTree>
    <p:extLst>
      <p:ext uri="{BB962C8B-B14F-4D97-AF65-F5344CB8AC3E}">
        <p14:creationId xmlns:p14="http://schemas.microsoft.com/office/powerpoint/2010/main" val="62093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1143000" y="83360"/>
            <a:ext cx="6538873" cy="602440"/>
            <a:chOff x="1143000" y="221068"/>
            <a:chExt cx="6538873" cy="978123"/>
          </a:xfrm>
        </p:grpSpPr>
        <p:grpSp>
          <p:nvGrpSpPr>
            <p:cNvPr id="13" name="Group 17"/>
            <p:cNvGrpSpPr>
              <a:grpSpLocks/>
            </p:cNvGrpSpPr>
            <p:nvPr/>
          </p:nvGrpSpPr>
          <p:grpSpPr bwMode="auto">
            <a:xfrm>
              <a:off x="1143000" y="251079"/>
              <a:ext cx="6538873" cy="948112"/>
              <a:chOff x="1803761" y="1510551"/>
              <a:chExt cx="5402581" cy="973308"/>
            </a:xfrm>
          </p:grpSpPr>
          <p:grpSp>
            <p:nvGrpSpPr>
              <p:cNvPr id="14" name="Group 18"/>
              <p:cNvGrpSpPr>
                <a:grpSpLocks/>
              </p:cNvGrpSpPr>
              <p:nvPr/>
            </p:nvGrpSpPr>
            <p:grpSpPr bwMode="auto">
              <a:xfrm>
                <a:off x="1803761" y="1510551"/>
                <a:ext cx="5402581" cy="973308"/>
                <a:chOff x="1803761" y="1510551"/>
                <a:chExt cx="5402581" cy="973308"/>
              </a:xfrm>
            </p:grpSpPr>
            <p:pic>
              <p:nvPicPr>
                <p:cNvPr id="18" name="Picture 345" descr="shadow_1_m"/>
                <p:cNvPicPr>
                  <a:picLocks noChangeAspect="1" noChangeArrowheads="1"/>
                </p:cNvPicPr>
                <p:nvPr/>
              </p:nvPicPr>
              <p:blipFill>
                <a:blip r:embed="rId3"/>
                <a:srcRect t="1518" b="2"/>
                <a:stretch>
                  <a:fillRect/>
                </a:stretch>
              </p:blipFill>
              <p:spPr bwMode="gray">
                <a:xfrm>
                  <a:off x="1803761" y="2162957"/>
                  <a:ext cx="5402581" cy="312414"/>
                </a:xfrm>
                <a:prstGeom prst="rect">
                  <a:avLst/>
                </a:prstGeom>
                <a:noFill/>
                <a:ln w="9525">
                  <a:noFill/>
                  <a:miter lim="800000"/>
                  <a:headEnd/>
                  <a:tailEnd/>
                </a:ln>
              </p:spPr>
            </p:pic>
            <p:sp>
              <p:nvSpPr>
                <p:cNvPr id="19" name="Rectangle 18"/>
                <p:cNvSpPr/>
                <p:nvPr/>
              </p:nvSpPr>
              <p:spPr>
                <a:xfrm>
                  <a:off x="2179035" y="1510551"/>
                  <a:ext cx="4231742" cy="973308"/>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mở</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đầu</a:t>
                  </a:r>
                  <a:endParaRPr lang="en-US" sz="3600" b="1" dirty="0">
                    <a:latin typeface="Times New Roman" panose="02020603050405020304" pitchFamily="18" charset="0"/>
                    <a:cs typeface="Times New Roman" panose="02020603050405020304" pitchFamily="18" charset="0"/>
                  </a:endParaRPr>
                </a:p>
              </p:txBody>
            </p:sp>
          </p:grpSp>
          <p:sp>
            <p:nvSpPr>
              <p:cNvPr id="16" name="Right Triangle 15"/>
              <p:cNvSpPr/>
              <p:nvPr/>
            </p:nvSpPr>
            <p:spPr bwMode="auto">
              <a:xfrm flipH="1">
                <a:off x="2190694" y="2316234"/>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20" name="Trapezoid 2"/>
            <p:cNvSpPr/>
            <p:nvPr/>
          </p:nvSpPr>
          <p:spPr bwMode="auto">
            <a:xfrm rot="19191503">
              <a:off x="1368868" y="221068"/>
              <a:ext cx="1014770" cy="60540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I</a:t>
              </a:r>
            </a:p>
          </p:txBody>
        </p:sp>
      </p:grpSp>
      <p:sp>
        <p:nvSpPr>
          <p:cNvPr id="2" name="Rectangle 1"/>
          <p:cNvSpPr/>
          <p:nvPr/>
        </p:nvSpPr>
        <p:spPr>
          <a:xfrm>
            <a:off x="152400" y="739424"/>
            <a:ext cx="8751710" cy="5588902"/>
          </a:xfrm>
          <a:prstGeom prst="rect">
            <a:avLst/>
          </a:prstGeom>
        </p:spPr>
        <p:txBody>
          <a:bodyPr wrap="square">
            <a:spAutoFit/>
          </a:bodyPr>
          <a:lstStyle/>
          <a:p>
            <a:pPr indent="457200" algn="just">
              <a:lnSpc>
                <a:spcPct val="115000"/>
              </a:lnSpc>
              <a:spcAft>
                <a:spcPts val="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việc học Tiếng Việt là rất quan trọng. </a:t>
            </a:r>
            <a:r>
              <a:rPr lang="en-US" sz="2400" dirty="0">
                <a:latin typeface="Times New Roman" pitchFamily="18" charset="0"/>
                <a:cs typeface="Times New Roman" pitchFamily="18" charset="0"/>
              </a:rPr>
              <a:t>Đ</a:t>
            </a:r>
            <a:r>
              <a:rPr lang="vi-VN" sz="2400" dirty="0">
                <a:latin typeface="Times New Roman" pitchFamily="18" charset="0"/>
                <a:cs typeface="Times New Roman" pitchFamily="18" charset="0"/>
              </a:rPr>
              <a:t>ể các em nắm vững kiến thức và học tốt ở các lớp trên thì ngay từ </a:t>
            </a:r>
            <a:r>
              <a:rPr lang="en-US" sz="2400" dirty="0" err="1">
                <a:latin typeface="Times New Roman" pitchFamily="18" charset="0"/>
                <a:cs typeface="Times New Roman" pitchFamily="18" charset="0"/>
              </a:rPr>
              <a:t>bậc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các em phải học tốt Tiếng Việt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các em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môn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chắc chắn các em sẽ gặp khó khăn khi học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bật</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hiện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ngữ</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điệu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phù</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huống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miêu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hay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độ</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cảm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xúc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giả</a:t>
            </a:r>
            <a:r>
              <a:rPr lang="fr-FR"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endParaRPr lang="en-US" sz="24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72472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1143000" y="83360"/>
            <a:ext cx="6538873" cy="602440"/>
            <a:chOff x="1143000" y="221068"/>
            <a:chExt cx="6538873" cy="978123"/>
          </a:xfrm>
        </p:grpSpPr>
        <p:grpSp>
          <p:nvGrpSpPr>
            <p:cNvPr id="13" name="Group 17"/>
            <p:cNvGrpSpPr>
              <a:grpSpLocks/>
            </p:cNvGrpSpPr>
            <p:nvPr/>
          </p:nvGrpSpPr>
          <p:grpSpPr bwMode="auto">
            <a:xfrm>
              <a:off x="1143000" y="251079"/>
              <a:ext cx="6538873" cy="948112"/>
              <a:chOff x="1803761" y="1510551"/>
              <a:chExt cx="5402581" cy="973308"/>
            </a:xfrm>
          </p:grpSpPr>
          <p:grpSp>
            <p:nvGrpSpPr>
              <p:cNvPr id="14" name="Group 18"/>
              <p:cNvGrpSpPr>
                <a:grpSpLocks/>
              </p:cNvGrpSpPr>
              <p:nvPr/>
            </p:nvGrpSpPr>
            <p:grpSpPr bwMode="auto">
              <a:xfrm>
                <a:off x="1803761" y="1510551"/>
                <a:ext cx="5402581" cy="973308"/>
                <a:chOff x="1803761" y="1510551"/>
                <a:chExt cx="5402581" cy="973308"/>
              </a:xfrm>
            </p:grpSpPr>
            <p:pic>
              <p:nvPicPr>
                <p:cNvPr id="18" name="Picture 345" descr="shadow_1_m"/>
                <p:cNvPicPr>
                  <a:picLocks noChangeAspect="1" noChangeArrowheads="1"/>
                </p:cNvPicPr>
                <p:nvPr/>
              </p:nvPicPr>
              <p:blipFill>
                <a:blip r:embed="rId3"/>
                <a:srcRect t="1518" b="2"/>
                <a:stretch>
                  <a:fillRect/>
                </a:stretch>
              </p:blipFill>
              <p:spPr bwMode="gray">
                <a:xfrm>
                  <a:off x="1803761" y="2162957"/>
                  <a:ext cx="5402581" cy="312414"/>
                </a:xfrm>
                <a:prstGeom prst="rect">
                  <a:avLst/>
                </a:prstGeom>
                <a:noFill/>
                <a:ln w="9525">
                  <a:noFill/>
                  <a:miter lim="800000"/>
                  <a:headEnd/>
                  <a:tailEnd/>
                </a:ln>
              </p:spPr>
            </p:pic>
            <p:sp>
              <p:nvSpPr>
                <p:cNvPr id="19" name="Rectangle 18"/>
                <p:cNvSpPr/>
                <p:nvPr/>
              </p:nvSpPr>
              <p:spPr>
                <a:xfrm>
                  <a:off x="2179035" y="1510551"/>
                  <a:ext cx="4231742" cy="973308"/>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mở</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6" name="Right Triangle 15"/>
              <p:cNvSpPr/>
              <p:nvPr/>
            </p:nvSpPr>
            <p:spPr bwMode="auto">
              <a:xfrm flipH="1">
                <a:off x="2190694" y="2316234"/>
                <a:ext cx="172264" cy="151611"/>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20" name="Trapezoid 2"/>
            <p:cNvSpPr/>
            <p:nvPr/>
          </p:nvSpPr>
          <p:spPr bwMode="auto">
            <a:xfrm rot="19191503">
              <a:off x="1368868" y="221068"/>
              <a:ext cx="1014770" cy="60540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grpSp>
      <p:sp>
        <p:nvSpPr>
          <p:cNvPr id="2" name="Rectangle 1"/>
          <p:cNvSpPr/>
          <p:nvPr/>
        </p:nvSpPr>
        <p:spPr>
          <a:xfrm>
            <a:off x="304800" y="985678"/>
            <a:ext cx="8610600" cy="4949047"/>
          </a:xfrm>
          <a:prstGeom prst="rect">
            <a:avLst/>
          </a:prstGeom>
        </p:spPr>
        <p:txBody>
          <a:bodyPr wrap="square">
            <a:spAutoFit/>
          </a:bodyPr>
          <a:lstStyle/>
          <a:p>
            <a:pPr algn="just"/>
            <a:r>
              <a:rPr lang="en-US" sz="2400" dirty="0" smtClean="0">
                <a:latin typeface="Times New Roman" pitchFamily="18" charset="0"/>
                <a:cs typeface="Times New Roman" pitchFamily="18" charset="0"/>
              </a:rPr>
              <a:t>	Do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it-IT" sz="2400" dirty="0">
                <a:latin typeface="Times New Roman" pitchFamily="18" charset="0"/>
                <a:cs typeface="Times New Roman" pitchFamily="18" charset="0"/>
              </a:rPr>
              <a:t>luôn quan tâm đến vấn đề này.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Biện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rèn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năng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diễn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cảm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lớp</a:t>
            </a:r>
            <a:r>
              <a:rPr lang="en-US" sz="2400" b="1" i="1" dirty="0">
                <a:latin typeface="Times New Roman" pitchFamily="18" charset="0"/>
                <a:cs typeface="Times New Roman" pitchFamily="18" charset="0"/>
              </a:rPr>
              <a:t> 4</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trọn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2022-2023.</a:t>
            </a:r>
          </a:p>
          <a:p>
            <a:pPr marL="0" marR="0" lvl="0" indent="457200"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Left Arrow 2">
            <a:hlinkClick r:id="rId4" action="ppaction://hlinksldjump"/>
          </p:cNvPr>
          <p:cNvSpPr/>
          <p:nvPr/>
        </p:nvSpPr>
        <p:spPr>
          <a:xfrm>
            <a:off x="8534400" y="6447803"/>
            <a:ext cx="457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84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04800" y="994712"/>
            <a:ext cx="9141178" cy="830997"/>
          </a:xfrm>
          <a:prstGeom prst="rect">
            <a:avLst/>
          </a:prstGeom>
        </p:spPr>
        <p:txBody>
          <a:bodyPr wrap="square">
            <a:spAutoFit/>
          </a:bodyPr>
          <a:lstStyle/>
          <a:p>
            <a:pPr lvl="0" eaLnBrk="0" fontAlgn="base" hangingPunct="0">
              <a:spcBef>
                <a:spcPct val="0"/>
              </a:spcBef>
              <a:spcAft>
                <a:spcPct val="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26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2022 -2023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15" name="AutoShape 4"/>
          <p:cNvSpPr>
            <a:spLocks noChangeArrowheads="1"/>
          </p:cNvSpPr>
          <p:nvPr/>
        </p:nvSpPr>
        <p:spPr bwMode="gray">
          <a:xfrm>
            <a:off x="533400" y="188981"/>
            <a:ext cx="2514600" cy="64921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trạng</a:t>
            </a:r>
            <a:endParaRPr lang="en-US" sz="2800" b="1"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15785871"/>
              </p:ext>
            </p:extLst>
          </p:nvPr>
        </p:nvGraphicFramePr>
        <p:xfrm>
          <a:off x="322385" y="2133600"/>
          <a:ext cx="8291042" cy="3581399"/>
        </p:xfrm>
        <a:graphic>
          <a:graphicData uri="http://schemas.openxmlformats.org/presentationml/2006/ole">
            <mc:AlternateContent xmlns:mc="http://schemas.openxmlformats.org/markup-compatibility/2006">
              <mc:Choice xmlns:v="urn:schemas-microsoft-com:vml" Requires="v">
                <p:oleObj spid="_x0000_s1183" name="Document" r:id="rId4" imgW="6741018" imgH="3082895" progId="Word.Document.12">
                  <p:embed/>
                </p:oleObj>
              </mc:Choice>
              <mc:Fallback>
                <p:oleObj name="Document" r:id="rId4" imgW="6741018" imgH="3082895" progId="Word.Document.12">
                  <p:embed/>
                  <p:pic>
                    <p:nvPicPr>
                      <p:cNvPr id="0" name=""/>
                      <p:cNvPicPr/>
                      <p:nvPr/>
                    </p:nvPicPr>
                    <p:blipFill>
                      <a:blip r:embed="rId5"/>
                      <a:stretch>
                        <a:fillRect/>
                      </a:stretch>
                    </p:blipFill>
                    <p:spPr>
                      <a:xfrm>
                        <a:off x="322385" y="2133600"/>
                        <a:ext cx="8291042" cy="3581399"/>
                      </a:xfrm>
                      <a:prstGeom prst="rect">
                        <a:avLst/>
                      </a:prstGeom>
                    </p:spPr>
                  </p:pic>
                </p:oleObj>
              </mc:Fallback>
            </mc:AlternateContent>
          </a:graphicData>
        </a:graphic>
      </p:graphicFrame>
    </p:spTree>
    <p:extLst>
      <p:ext uri="{BB962C8B-B14F-4D97-AF65-F5344CB8AC3E}">
        <p14:creationId xmlns:p14="http://schemas.microsoft.com/office/powerpoint/2010/main" val="67529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3314260" y="228599"/>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r>
                <a:rPr lang="en-US" sz="2800" b="1" dirty="0" err="1" smtClean="0">
                  <a:latin typeface="Times New Roman" panose="02020603050405020304" pitchFamily="18" charset="0"/>
                  <a:cs typeface="Times New Roman" panose="02020603050405020304" pitchFamily="18" charset="0"/>
                </a:rPr>
                <a:t>Biện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endParaRPr lang="en-US" sz="28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lvl="0"/>
              <a:endParaRPr lang="en-US" sz="2800" b="1" dirty="0">
                <a:latin typeface="Times New Roman" panose="02020603050405020304" pitchFamily="18" charset="0"/>
                <a:cs typeface="Times New Roman" panose="02020603050405020304" pitchFamily="18" charset="0"/>
              </a:endParaRPr>
            </a:p>
          </p:txBody>
        </p:sp>
      </p:grpSp>
      <p:grpSp>
        <p:nvGrpSpPr>
          <p:cNvPr id="20" name="Group 96"/>
          <p:cNvGrpSpPr>
            <a:grpSpLocks/>
          </p:cNvGrpSpPr>
          <p:nvPr/>
        </p:nvGrpSpPr>
        <p:grpSpPr bwMode="auto">
          <a:xfrm>
            <a:off x="3048000" y="2951257"/>
            <a:ext cx="1867626" cy="2959645"/>
            <a:chOff x="2208" y="1490"/>
            <a:chExt cx="1365" cy="2348"/>
          </a:xfrm>
        </p:grpSpPr>
        <p:sp>
          <p:nvSpPr>
            <p:cNvPr id="21"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22" name="AutoShape 68"/>
            <p:cNvSpPr>
              <a:spLocks noChangeArrowheads="1"/>
            </p:cNvSpPr>
            <p:nvPr/>
          </p:nvSpPr>
          <p:spPr bwMode="gray">
            <a:xfrm>
              <a:off x="2229" y="1495"/>
              <a:ext cx="1322" cy="1766"/>
            </a:xfrm>
            <a:prstGeom prst="roundRect">
              <a:avLst>
                <a:gd name="adj" fmla="val 16667"/>
              </a:avLst>
            </a:prstGeom>
            <a:solidFill>
              <a:srgbClr val="99D844"/>
            </a:soli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23"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24" name="AutoShape 70"/>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33" name="Text Box 77"/>
            <p:cNvSpPr txBox="1">
              <a:spLocks noChangeArrowheads="1"/>
            </p:cNvSpPr>
            <p:nvPr/>
          </p:nvSpPr>
          <p:spPr bwMode="gray">
            <a:xfrm>
              <a:off x="2256" y="1776"/>
              <a:ext cx="1296" cy="1128"/>
            </a:xfrm>
            <a:prstGeom prst="rect">
              <a:avLst/>
            </a:prstGeom>
            <a:noFill/>
            <a:ln w="9525" algn="ctr">
              <a:noFill/>
              <a:miter lim="800000"/>
              <a:headEnd/>
              <a:tailEnd/>
            </a:ln>
          </p:spPr>
          <p:txBody>
            <a:bodyPr>
              <a:spAutoFit/>
            </a:bodyPr>
            <a:lstStyle/>
            <a:p>
              <a:pPr fontAlgn="base">
                <a:lnSpc>
                  <a:spcPct val="90000"/>
                </a:lnSpc>
                <a:spcBef>
                  <a:spcPct val="0"/>
                </a:spcBef>
                <a:spcAft>
                  <a:spcPct val="0"/>
                </a:spcAft>
              </a:pPr>
              <a:r>
                <a:rPr lang="en-US" altLang="en-US" sz="2400" b="1" i="1" dirty="0" err="1" smtClean="0">
                  <a:solidFill>
                    <a:srgbClr val="000000"/>
                  </a:solidFill>
                  <a:latin typeface="Times New Roman" pitchFamily="18" charset="0"/>
                  <a:cs typeface="Segoe UI" pitchFamily="34" charset="0"/>
                </a:rPr>
                <a:t>Hướng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dẫn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làm</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chủ</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giọng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endParaRPr lang="en-US" altLang="en-US" sz="2400" b="1" i="1" dirty="0">
                <a:solidFill>
                  <a:srgbClr val="000000"/>
                </a:solidFill>
                <a:latin typeface="Times New Roman" pitchFamily="18" charset="0"/>
                <a:cs typeface="Segoe UI" pitchFamily="34" charset="0"/>
              </a:endParaRPr>
            </a:p>
          </p:txBody>
        </p:sp>
        <p:sp>
          <p:nvSpPr>
            <p:cNvPr id="34" name="AutoShape 78"/>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35" name="AutoShape 79"/>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grpSp>
      <p:grpSp>
        <p:nvGrpSpPr>
          <p:cNvPr id="36" name="Group 95"/>
          <p:cNvGrpSpPr>
            <a:grpSpLocks/>
          </p:cNvGrpSpPr>
          <p:nvPr/>
        </p:nvGrpSpPr>
        <p:grpSpPr bwMode="auto">
          <a:xfrm>
            <a:off x="907338" y="2504412"/>
            <a:ext cx="1926528" cy="2959645"/>
            <a:chOff x="720" y="1490"/>
            <a:chExt cx="1367" cy="2348"/>
          </a:xfrm>
        </p:grpSpPr>
        <p:sp>
          <p:nvSpPr>
            <p:cNvPr id="38"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39"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40"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41"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42"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43"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algn="ctr">
                <a:lnSpc>
                  <a:spcPct val="90000"/>
                </a:lnSpc>
              </a:pPr>
              <a:endParaRPr lang="en-US" altLang="en-US" sz="1400" b="1" i="1">
                <a:latin typeface="Segoe UI" pitchFamily="34" charset="0"/>
              </a:endParaRPr>
            </a:p>
          </p:txBody>
        </p:sp>
        <p:sp>
          <p:nvSpPr>
            <p:cNvPr id="46" name="Text Box 65"/>
            <p:cNvSpPr txBox="1">
              <a:spLocks noChangeArrowheads="1"/>
            </p:cNvSpPr>
            <p:nvPr/>
          </p:nvSpPr>
          <p:spPr bwMode="gray">
            <a:xfrm>
              <a:off x="769" y="1776"/>
              <a:ext cx="1295" cy="864"/>
            </a:xfrm>
            <a:prstGeom prst="rect">
              <a:avLst/>
            </a:prstGeom>
            <a:noFill/>
            <a:ln w="9525" algn="ctr">
              <a:noFill/>
              <a:miter lim="800000"/>
              <a:headEnd/>
              <a:tailEnd/>
            </a:ln>
          </p:spPr>
          <p:txBody>
            <a:bodyPr>
              <a:spAutoFit/>
            </a:bodyPr>
            <a:lstStyle/>
            <a:p>
              <a:pPr>
                <a:lnSpc>
                  <a:spcPct val="90000"/>
                </a:lnSpc>
              </a:pPr>
              <a:r>
                <a:rPr lang="en-US" altLang="en-US" sz="2400" b="1" i="1" dirty="0" err="1" smtClean="0">
                  <a:solidFill>
                    <a:schemeClr val="tx2"/>
                  </a:solidFill>
                  <a:latin typeface="Times New Roman" pitchFamily="18" charset="0"/>
                </a:rPr>
                <a:t>Hướng</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dẫn</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học</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sinh</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tìm</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ra</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cách</a:t>
              </a:r>
              <a:r>
                <a:rPr lang="en-US" altLang="en-US" sz="2400" b="1" i="1" dirty="0" smtClean="0">
                  <a:solidFill>
                    <a:schemeClr val="tx2"/>
                  </a:solidFill>
                  <a:latin typeface="Times New Roman" pitchFamily="18" charset="0"/>
                </a:rPr>
                <a:t> </a:t>
              </a:r>
              <a:r>
                <a:rPr lang="en-US" altLang="en-US" sz="2400" b="1" i="1" dirty="0" err="1" smtClean="0">
                  <a:solidFill>
                    <a:schemeClr val="tx2"/>
                  </a:solidFill>
                  <a:latin typeface="Times New Roman" pitchFamily="18" charset="0"/>
                </a:rPr>
                <a:t>đọc</a:t>
              </a:r>
              <a:r>
                <a:rPr lang="en-US" altLang="en-US" sz="2400" b="1" i="1" dirty="0" smtClean="0">
                  <a:solidFill>
                    <a:schemeClr val="tx2"/>
                  </a:solidFill>
                  <a:latin typeface="Times New Roman" pitchFamily="18" charset="0"/>
                </a:rPr>
                <a:t> </a:t>
              </a:r>
              <a:endParaRPr lang="en-US" altLang="en-US" sz="2400" b="1" i="1" dirty="0">
                <a:solidFill>
                  <a:schemeClr val="tx2"/>
                </a:solidFill>
                <a:latin typeface="Times New Roman" pitchFamily="18" charset="0"/>
              </a:endParaRPr>
            </a:p>
          </p:txBody>
        </p:sp>
      </p:grpSp>
      <p:grpSp>
        <p:nvGrpSpPr>
          <p:cNvPr id="52" name="Group 97"/>
          <p:cNvGrpSpPr>
            <a:grpSpLocks/>
          </p:cNvGrpSpPr>
          <p:nvPr/>
        </p:nvGrpSpPr>
        <p:grpSpPr bwMode="auto">
          <a:xfrm>
            <a:off x="5181600" y="2962276"/>
            <a:ext cx="1828800" cy="2889177"/>
            <a:chOff x="3692" y="1490"/>
            <a:chExt cx="1367" cy="2348"/>
          </a:xfrm>
        </p:grpSpPr>
        <p:sp>
          <p:nvSpPr>
            <p:cNvPr id="53"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54"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55"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56" name="AutoShape 84"/>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59" name="Text Box 92"/>
            <p:cNvSpPr txBox="1">
              <a:spLocks noChangeArrowheads="1"/>
            </p:cNvSpPr>
            <p:nvPr/>
          </p:nvSpPr>
          <p:spPr bwMode="gray">
            <a:xfrm>
              <a:off x="3744" y="1776"/>
              <a:ext cx="1296" cy="1156"/>
            </a:xfrm>
            <a:prstGeom prst="rect">
              <a:avLst/>
            </a:prstGeom>
            <a:noFill/>
            <a:ln w="9525" algn="ctr">
              <a:noFill/>
              <a:miter lim="800000"/>
              <a:headEnd/>
              <a:tailEnd/>
            </a:ln>
          </p:spPr>
          <p:txBody>
            <a:bodyPr>
              <a:spAutoFit/>
            </a:bodyPr>
            <a:lstStyle/>
            <a:p>
              <a:pPr fontAlgn="base">
                <a:lnSpc>
                  <a:spcPct val="90000"/>
                </a:lnSpc>
                <a:spcBef>
                  <a:spcPct val="0"/>
                </a:spcBef>
                <a:spcAft>
                  <a:spcPct val="0"/>
                </a:spcAft>
              </a:pPr>
              <a:r>
                <a:rPr lang="en-US" altLang="en-US" sz="2400" b="1" i="1" dirty="0" err="1" smtClean="0">
                  <a:solidFill>
                    <a:srgbClr val="000000"/>
                  </a:solidFill>
                  <a:latin typeface="Times New Roman" pitchFamily="18" charset="0"/>
                  <a:cs typeface="Segoe UI" pitchFamily="34" charset="0"/>
                </a:rPr>
                <a:t>Hướng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dẫn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sinh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đọc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phân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vai</a:t>
              </a:r>
              <a:endParaRPr lang="en-US" altLang="en-US" sz="2400" b="1" i="1" dirty="0">
                <a:solidFill>
                  <a:srgbClr val="000000"/>
                </a:solidFill>
                <a:latin typeface="Times New Roman" pitchFamily="18" charset="0"/>
                <a:cs typeface="Segoe UI" pitchFamily="34" charset="0"/>
              </a:endParaRPr>
            </a:p>
          </p:txBody>
        </p:sp>
        <p:sp>
          <p:nvSpPr>
            <p:cNvPr id="60" name="AutoShape 93"/>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61" name="AutoShape 94"/>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grpSp>
      <p:grpSp>
        <p:nvGrpSpPr>
          <p:cNvPr id="29" name="Group 97"/>
          <p:cNvGrpSpPr>
            <a:grpSpLocks/>
          </p:cNvGrpSpPr>
          <p:nvPr/>
        </p:nvGrpSpPr>
        <p:grpSpPr bwMode="auto">
          <a:xfrm>
            <a:off x="7280416" y="2433688"/>
            <a:ext cx="1828800" cy="3662312"/>
            <a:chOff x="3692" y="1490"/>
            <a:chExt cx="1367" cy="2348"/>
          </a:xfrm>
        </p:grpSpPr>
        <p:sp>
          <p:nvSpPr>
            <p:cNvPr id="30" name="AutoShape 81"/>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31" name="AutoShape 82"/>
            <p:cNvSpPr>
              <a:spLocks noChangeArrowheads="1"/>
            </p:cNvSpPr>
            <p:nvPr/>
          </p:nvSpPr>
          <p:spPr bwMode="gray">
            <a:xfrm>
              <a:off x="3717" y="1495"/>
              <a:ext cx="1322" cy="1766"/>
            </a:xfrm>
            <a:prstGeom prst="roundRect">
              <a:avLst>
                <a:gd name="adj" fmla="val 16667"/>
              </a:avLst>
            </a:prstGeom>
            <a:solidFill>
              <a:srgbClr val="E98B65"/>
            </a:soli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32" name="AutoShape 83"/>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37" name="AutoShape 84"/>
            <p:cNvSpPr>
              <a:spLocks noChangeArrowheads="1"/>
            </p:cNvSpPr>
            <p:nvPr/>
          </p:nvSpPr>
          <p:spPr bwMode="gray">
            <a:xfrm>
              <a:off x="3729" y="1490"/>
              <a:ext cx="1304" cy="446"/>
            </a:xfrm>
            <a:prstGeom prst="roundRect">
              <a:avLst>
                <a:gd name="adj" fmla="val 50000"/>
              </a:avLst>
            </a:prstGeom>
            <a:gradFill rotWithShape="1">
              <a:gsLst>
                <a:gs pos="0">
                  <a:srgbClr val="F8D8CC"/>
                </a:gs>
                <a:gs pos="100000">
                  <a:srgbClr val="E98B65"/>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44" name="Text Box 92"/>
            <p:cNvSpPr txBox="1">
              <a:spLocks noChangeArrowheads="1"/>
            </p:cNvSpPr>
            <p:nvPr/>
          </p:nvSpPr>
          <p:spPr bwMode="gray">
            <a:xfrm>
              <a:off x="3763" y="1605"/>
              <a:ext cx="1296" cy="1719"/>
            </a:xfrm>
            <a:prstGeom prst="rect">
              <a:avLst/>
            </a:prstGeom>
            <a:noFill/>
            <a:ln w="9525" algn="ctr">
              <a:noFill/>
              <a:miter lim="800000"/>
              <a:headEnd/>
              <a:tailEnd/>
            </a:ln>
          </p:spPr>
          <p:txBody>
            <a:bodyPr>
              <a:spAutoFit/>
            </a:bodyPr>
            <a:lstStyle/>
            <a:p>
              <a:pPr fontAlgn="base">
                <a:lnSpc>
                  <a:spcPct val="90000"/>
                </a:lnSpc>
                <a:spcBef>
                  <a:spcPct val="0"/>
                </a:spcBef>
                <a:spcAft>
                  <a:spcPct val="0"/>
                </a:spcAft>
              </a:pPr>
              <a:r>
                <a:rPr lang="en-US" altLang="en-US" sz="2400" b="1" i="1" dirty="0" err="1" smtClean="0">
                  <a:solidFill>
                    <a:srgbClr val="000000"/>
                  </a:solidFill>
                  <a:latin typeface="Times New Roman" pitchFamily="18" charset="0"/>
                  <a:cs typeface="Segoe UI" pitchFamily="34" charset="0"/>
                </a:rPr>
                <a:t>Vận</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dụng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linh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hoạt</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các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phương</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pháp</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hình</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thức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tổ</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chức</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dạy</a:t>
              </a:r>
              <a:r>
                <a:rPr lang="en-US" altLang="en-US" sz="2400" b="1" i="1" dirty="0" smtClean="0">
                  <a:solidFill>
                    <a:srgbClr val="000000"/>
                  </a:solidFill>
                  <a:latin typeface="Times New Roman" pitchFamily="18" charset="0"/>
                  <a:cs typeface="Segoe UI" pitchFamily="34" charset="0"/>
                </a:rPr>
                <a:t> </a:t>
              </a:r>
              <a:r>
                <a:rPr lang="en-US" altLang="en-US" sz="2400" b="1" i="1" dirty="0" err="1" smtClean="0">
                  <a:solidFill>
                    <a:srgbClr val="000000"/>
                  </a:solidFill>
                  <a:latin typeface="Times New Roman" pitchFamily="18" charset="0"/>
                  <a:cs typeface="Segoe UI" pitchFamily="34" charset="0"/>
                </a:rPr>
                <a:t>học</a:t>
              </a:r>
              <a:endParaRPr lang="en-US" altLang="en-US" sz="2400" b="1" i="1" dirty="0">
                <a:solidFill>
                  <a:srgbClr val="000000"/>
                </a:solidFill>
                <a:latin typeface="Times New Roman" pitchFamily="18" charset="0"/>
                <a:cs typeface="Segoe UI" pitchFamily="34" charset="0"/>
              </a:endParaRPr>
            </a:p>
          </p:txBody>
        </p:sp>
        <p:sp>
          <p:nvSpPr>
            <p:cNvPr id="45" name="AutoShape 93"/>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sp>
          <p:nvSpPr>
            <p:cNvPr id="47" name="AutoShape 94"/>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algn="ctr" fontAlgn="base">
                <a:lnSpc>
                  <a:spcPct val="90000"/>
                </a:lnSpc>
                <a:spcBef>
                  <a:spcPct val="0"/>
                </a:spcBef>
                <a:spcAft>
                  <a:spcPct val="0"/>
                </a:spcAft>
              </a:pPr>
              <a:endParaRPr lang="en-US" altLang="en-US" sz="1400" b="1" i="1">
                <a:solidFill>
                  <a:srgbClr val="404040"/>
                </a:solidFill>
                <a:latin typeface="Segoe UI" pitchFamily="34" charset="0"/>
                <a:cs typeface="Segoe UI" pitchFamily="34" charset="0"/>
              </a:endParaRPr>
            </a:p>
          </p:txBody>
        </p:sp>
      </p:grpSp>
    </p:spTree>
    <p:extLst>
      <p:ext uri="{BB962C8B-B14F-4D97-AF65-F5344CB8AC3E}">
        <p14:creationId xmlns:p14="http://schemas.microsoft.com/office/powerpoint/2010/main" val="25530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3314260" y="228599"/>
            <a:ext cx="2584084" cy="932137"/>
            <a:chOff x="352296" y="1308367"/>
            <a:chExt cx="7859303" cy="1143718"/>
          </a:xfrm>
        </p:grpSpPr>
        <p:sp>
          <p:nvSpPr>
            <p:cNvPr id="16" name="AutoShape 4"/>
            <p:cNvSpPr>
              <a:spLocks noChangeArrowheads="1"/>
            </p:cNvSpPr>
            <p:nvPr/>
          </p:nvSpPr>
          <p:spPr bwMode="gray">
            <a:xfrm>
              <a:off x="352296" y="1308367"/>
              <a:ext cx="7859303" cy="857049"/>
            </a:xfrm>
            <a:prstGeom prst="roundRect">
              <a:avLst>
                <a:gd name="adj" fmla="val 10889"/>
              </a:avLst>
            </a:prstGeom>
            <a:solidFill>
              <a:srgbClr val="A0D565"/>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422446" y="1810102"/>
              <a:ext cx="561846" cy="6419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6" name="Group 95"/>
          <p:cNvGrpSpPr>
            <a:grpSpLocks/>
          </p:cNvGrpSpPr>
          <p:nvPr/>
        </p:nvGrpSpPr>
        <p:grpSpPr bwMode="auto">
          <a:xfrm>
            <a:off x="1219200" y="2504412"/>
            <a:ext cx="1816738" cy="2959645"/>
            <a:chOff x="720" y="1490"/>
            <a:chExt cx="1367" cy="2348"/>
          </a:xfrm>
        </p:grpSpPr>
        <p:sp>
          <p:nvSpPr>
            <p:cNvPr id="38"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9"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0"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1"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2"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3"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altLang="en-US" sz="1400" b="1" i="1"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46" name="Text Box 65"/>
            <p:cNvSpPr txBox="1">
              <a:spLocks noChangeArrowheads="1"/>
            </p:cNvSpPr>
            <p:nvPr/>
          </p:nvSpPr>
          <p:spPr bwMode="gray">
            <a:xfrm>
              <a:off x="769" y="1776"/>
              <a:ext cx="1295" cy="1392"/>
            </a:xfrm>
            <a:prstGeom prst="rect">
              <a:avLst/>
            </a:prstGeom>
            <a:noFill/>
            <a:ln w="9525" algn="ctr">
              <a:noFill/>
              <a:miter lim="800000"/>
              <a:headEnd/>
              <a:tailEnd/>
            </a:ln>
          </p:spPr>
          <p:txBody>
            <a:bodyPr>
              <a:spAutoFit/>
            </a:bodyPr>
            <a:lstStyle/>
            <a:p>
              <a:pPr>
                <a:lnSpc>
                  <a:spcPct val="90000"/>
                </a:lnSpc>
                <a:defRPr/>
              </a:pPr>
              <a:r>
                <a:rPr lang="en-US" altLang="en-US" sz="2400" b="1" i="1" dirty="0" err="1">
                  <a:solidFill>
                    <a:schemeClr val="tx2"/>
                  </a:solidFill>
                  <a:latin typeface="Times New Roman" pitchFamily="18" charset="0"/>
                </a:rPr>
                <a:t>Hướng</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dẫn</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học</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sinh</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tìm</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ra</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cách</a:t>
              </a:r>
              <a:r>
                <a:rPr lang="en-US" altLang="en-US" sz="2400" b="1" i="1" dirty="0">
                  <a:solidFill>
                    <a:schemeClr val="tx2"/>
                  </a:solidFill>
                  <a:latin typeface="Times New Roman" pitchFamily="18" charset="0"/>
                </a:rPr>
                <a:t> </a:t>
              </a:r>
              <a:r>
                <a:rPr lang="en-US" altLang="en-US" sz="2400" b="1" i="1" dirty="0" err="1">
                  <a:solidFill>
                    <a:schemeClr val="tx2"/>
                  </a:solidFill>
                  <a:latin typeface="Times New Roman" pitchFamily="18" charset="0"/>
                </a:rPr>
                <a:t>đọc</a:t>
              </a:r>
              <a:r>
                <a:rPr lang="en-US" altLang="en-US" sz="2400" b="1" i="1" dirty="0">
                  <a:solidFill>
                    <a:schemeClr val="tx2"/>
                  </a:solidFill>
                  <a:latin typeface="Times New Roman" pitchFamily="18"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rgbClr val="1F497D"/>
                </a:solidFill>
                <a:effectLst/>
                <a:uLnTx/>
                <a:uFillTx/>
                <a:latin typeface="Times New Roman" pitchFamily="18" charset="0"/>
                <a:ea typeface="+mn-ea"/>
                <a:cs typeface="+mn-cs"/>
              </a:endParaRPr>
            </a:p>
          </p:txBody>
        </p:sp>
      </p:grpSp>
      <p:sp>
        <p:nvSpPr>
          <p:cNvPr id="68" name="AutoShape 4"/>
          <p:cNvSpPr>
            <a:spLocks noChangeArrowheads="1"/>
          </p:cNvSpPr>
          <p:nvPr/>
        </p:nvSpPr>
        <p:spPr bwMode="gray">
          <a:xfrm>
            <a:off x="3924023" y="2153643"/>
            <a:ext cx="4419600" cy="698500"/>
          </a:xfrm>
          <a:prstGeom prst="roundRect">
            <a:avLst>
              <a:gd name="adj" fmla="val 10889"/>
            </a:avLst>
          </a:prstGeom>
          <a:solidFill>
            <a:schemeClr val="accent6">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sz="240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1" name="AutoShape 4"/>
          <p:cNvSpPr>
            <a:spLocks noChangeArrowheads="1"/>
          </p:cNvSpPr>
          <p:nvPr/>
        </p:nvSpPr>
        <p:spPr bwMode="gray">
          <a:xfrm>
            <a:off x="3924022" y="3590177"/>
            <a:ext cx="4610378" cy="698500"/>
          </a:xfrm>
          <a:prstGeom prst="roundRect">
            <a:avLst>
              <a:gd name="adj" fmla="val 10889"/>
            </a:avLst>
          </a:prstGeom>
          <a:solidFill>
            <a:srgbClr val="FFFF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lvl="0" algn="ctr">
              <a:defRPr/>
            </a:pPr>
            <a:r>
              <a:rPr lang="en-US" sz="2400" dirty="0" err="1">
                <a:latin typeface="Times New Roman" pitchFamily="18" charset="0"/>
                <a:cs typeface="Times New Roman" pitchFamily="18" charset="0"/>
              </a:rPr>
              <a:t>L</a:t>
            </a:r>
            <a:r>
              <a:rPr lang="en-US" sz="2400" dirty="0" err="1" smtClean="0">
                <a:latin typeface="Times New Roman" pitchFamily="18" charset="0"/>
                <a:cs typeface="Times New Roman" pitchFamily="18" charset="0"/>
              </a:rPr>
              <a:t>ớp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73" name="Group 72"/>
          <p:cNvGrpSpPr/>
          <p:nvPr/>
        </p:nvGrpSpPr>
        <p:grpSpPr>
          <a:xfrm>
            <a:off x="3428180" y="4931231"/>
            <a:ext cx="5639620" cy="870582"/>
            <a:chOff x="42651" y="1308367"/>
            <a:chExt cx="8657461" cy="1068191"/>
          </a:xfrm>
        </p:grpSpPr>
        <p:sp>
          <p:nvSpPr>
            <p:cNvPr id="74" name="AutoShape 4"/>
            <p:cNvSpPr>
              <a:spLocks noChangeArrowheads="1"/>
            </p:cNvSpPr>
            <p:nvPr/>
          </p:nvSpPr>
          <p:spPr bwMode="gray">
            <a:xfrm>
              <a:off x="42651" y="1308367"/>
              <a:ext cx="8657461" cy="857049"/>
            </a:xfrm>
            <a:prstGeom prst="roundRect">
              <a:avLst>
                <a:gd name="adj" fmla="val 10889"/>
              </a:avLst>
            </a:prstGeom>
            <a:solidFill>
              <a:srgbClr val="4DD13B"/>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prstClr val="black"/>
                  </a:solidFill>
                  <a:latin typeface="Times New Roman" panose="02020603050405020304" pitchFamily="18" charset="0"/>
                  <a:cs typeface="Times New Roman" panose="02020603050405020304" pitchFamily="18" charset="0"/>
                </a:rPr>
                <a:t>Tổ</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chức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sinh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thực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diễn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cảm</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5" name="Rectangle 74"/>
            <p:cNvSpPr/>
            <p:nvPr/>
          </p:nvSpPr>
          <p:spPr>
            <a:xfrm>
              <a:off x="1422446" y="1810102"/>
              <a:ext cx="561846" cy="5664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cxnSp>
        <p:nvCxnSpPr>
          <p:cNvPr id="3" name="Straight Arrow Connector 2"/>
          <p:cNvCxnSpPr/>
          <p:nvPr/>
        </p:nvCxnSpPr>
        <p:spPr>
          <a:xfrm flipV="1">
            <a:off x="3046837" y="2736242"/>
            <a:ext cx="853969" cy="118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062409" y="3814930"/>
            <a:ext cx="793118" cy="77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057429" y="3892478"/>
            <a:ext cx="741503" cy="1180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8434</TotalTime>
  <Words>1705</Words>
  <Application>Microsoft Office PowerPoint</Application>
  <PresentationFormat>On-screen Show (4:3)</PresentationFormat>
  <Paragraphs>149</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TAM DƯƠNG TRƯỜNG TIỂU HỌC KIM LONG</dc:title>
  <dc:creator>ThienIT</dc:creator>
  <cp:lastModifiedBy>Admin</cp:lastModifiedBy>
  <cp:revision>508</cp:revision>
  <cp:lastPrinted>2024-03-09T08:50:03Z</cp:lastPrinted>
  <dcterms:created xsi:type="dcterms:W3CDTF">2021-03-15T13:35:07Z</dcterms:created>
  <dcterms:modified xsi:type="dcterms:W3CDTF">2024-03-16T15:55:39Z</dcterms:modified>
</cp:coreProperties>
</file>