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20" r:id="rId4"/>
    <p:sldId id="321" r:id="rId5"/>
    <p:sldId id="326" r:id="rId6"/>
    <p:sldId id="319" r:id="rId7"/>
    <p:sldId id="334" r:id="rId8"/>
    <p:sldId id="263" r:id="rId9"/>
    <p:sldId id="264" r:id="rId10"/>
    <p:sldId id="327" r:id="rId11"/>
    <p:sldId id="317" r:id="rId12"/>
    <p:sldId id="328" r:id="rId13"/>
    <p:sldId id="333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>
        <p:scale>
          <a:sx n="76" d="100"/>
          <a:sy n="76" d="100"/>
        </p:scale>
        <p:origin x="-46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4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5142" y="1374215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Chào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mừng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các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 con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đến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với</a:t>
            </a:r>
            <a:endParaRPr lang="en-US" sz="5400" b="1" dirty="0" smtClean="0">
              <a:ln/>
              <a:solidFill>
                <a:srgbClr val="00B050"/>
              </a:solidFill>
              <a:latin typeface="HP001 4 hang 1 ô ly" panose="020B06030503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tiết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học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HP001 4 hang 1 ô ly" panose="020B0603050302020204" pitchFamily="34" charset="0"/>
              </a:rPr>
              <a:t>Toán</a:t>
            </a:r>
            <a:endParaRPr lang="en-US" sz="5400" b="1" dirty="0">
              <a:ln/>
              <a:solidFill>
                <a:srgbClr val="00B05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2198686" y="1538858"/>
            <a:ext cx="80994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altLang="zh-CN" b="1" dirty="0" err="1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b="1" dirty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2/1</a:t>
            </a:r>
            <a:endParaRPr lang="en-US" altLang="zh-CN" b="1" dirty="0">
              <a:latin typeface="HP001 4 hang 1 ô ly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altLang="zh-CN" b="1" dirty="0" err="1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b="1" dirty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b="1" dirty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b="1" dirty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b="1" dirty="0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Thạnh</a:t>
            </a:r>
            <a:endParaRPr lang="en-US" altLang="zh-CN" b="1" dirty="0">
              <a:latin typeface="HP001 4 hang 1 ô ly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altLang="zh-CN" b="1" dirty="0" err="1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b="1" dirty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b="1" dirty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dạy</a:t>
            </a:r>
            <a:r>
              <a:rPr lang="en-US" altLang="zh-CN" b="1" dirty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b="1" dirty="0" err="1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Lê</a:t>
            </a:r>
            <a:r>
              <a:rPr lang="en-US" altLang="zh-CN" b="1" dirty="0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b="1" dirty="0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Ngọc</a:t>
            </a:r>
            <a:r>
              <a:rPr lang="en-US" altLang="zh-CN" b="1" dirty="0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Tuyến</a:t>
            </a:r>
            <a:r>
              <a:rPr lang="en-US" altLang="zh-CN" b="1" dirty="0" smtClean="0">
                <a:latin typeface="HP001 4 hang 1 ô ly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dirty="0">
              <a:latin typeface="HP001 4 hang 1 ô ly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346363" y="4267314"/>
            <a:ext cx="11845637" cy="259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583" y="2750905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73964" y="2811399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696584" y="322368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27238" y="2758966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611313" y="32597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04923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76561" y="317425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124400" y="458254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189186" y="462522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001493" y="460950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410269" y="458111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" y="-9427"/>
            <a:ext cx="10519443" cy="2333625"/>
          </a:xfrm>
          <a:prstGeom prst="rect">
            <a:avLst/>
          </a:prstGeom>
        </p:spPr>
      </p:pic>
      <p:sp>
        <p:nvSpPr>
          <p:cNvPr id="22" name="Text Box 16"/>
          <p:cNvSpPr txBox="1"/>
          <p:nvPr/>
        </p:nvSpPr>
        <p:spPr>
          <a:xfrm>
            <a:off x="7890801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3" name="Text Box 17"/>
          <p:cNvSpPr txBox="1"/>
          <p:nvPr/>
        </p:nvSpPr>
        <p:spPr>
          <a:xfrm flipH="1">
            <a:off x="7685464" y="3245369"/>
            <a:ext cx="339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7831622" y="4439325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25" name="Text Box 16"/>
          <p:cNvSpPr txBox="1"/>
          <p:nvPr/>
        </p:nvSpPr>
        <p:spPr>
          <a:xfrm>
            <a:off x="9277425" y="2868612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6" name="Text Box 17"/>
          <p:cNvSpPr txBox="1"/>
          <p:nvPr/>
        </p:nvSpPr>
        <p:spPr>
          <a:xfrm flipH="1">
            <a:off x="9047637" y="3286016"/>
            <a:ext cx="339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9276679" y="459976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5405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941535" y="447031"/>
            <a:ext cx="8104340" cy="4663588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+ 4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02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710887" y="1590173"/>
            <a:ext cx="8984258" cy="3983909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971550" lvl="1" indent="-514350" algn="ctr">
              <a:buAutoNum type="arabicPlain" startAt="19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+ 43                38 + 26</a:t>
            </a:r>
          </a:p>
        </p:txBody>
      </p:sp>
    </p:spTree>
    <p:extLst>
      <p:ext uri="{BB962C8B-B14F-4D97-AF65-F5344CB8AC3E}">
        <p14:creationId xmlns:p14="http://schemas.microsoft.com/office/powerpoint/2010/main" val="257637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" y="-80963"/>
            <a:ext cx="12192000" cy="6938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770" y="311806"/>
            <a:ext cx="1020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noProof="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4372" y="1458607"/>
            <a:ext cx="10502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30: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 100(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)-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69278" y="311806"/>
            <a:ext cx="14514" cy="6887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2716" y="922070"/>
            <a:ext cx="322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60800" y="1470918"/>
            <a:ext cx="129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16" y="0"/>
            <a:ext cx="9988484" cy="67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16" y="0"/>
            <a:ext cx="9988484" cy="6749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58" y="3527196"/>
            <a:ext cx="12192000" cy="6014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486" y="6150114"/>
            <a:ext cx="4620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Vậy</a:t>
            </a:r>
            <a:r>
              <a:rPr lang="en-US" sz="4000" dirty="0">
                <a:solidFill>
                  <a:srgbClr val="FF0000"/>
                </a:solidFill>
              </a:rPr>
              <a:t> 47 + 5 = 52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916" y="152400"/>
            <a:ext cx="9988484" cy="6749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96" y="152400"/>
            <a:ext cx="13328461" cy="65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" y="84841"/>
            <a:ext cx="12118206" cy="5438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" y="84841"/>
            <a:ext cx="12118206" cy="543823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242146" y="4412622"/>
            <a:ext cx="7600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034665" y="4444868"/>
            <a:ext cx="760095" cy="675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030512" y="4412622"/>
            <a:ext cx="760095" cy="675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1076495" y="4412622"/>
            <a:ext cx="782713" cy="675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65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" y="-9427"/>
            <a:ext cx="10519443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114</Words>
  <Application>Microsoft Office PowerPoint</Application>
  <PresentationFormat>Custom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CUUHO</dc:creator>
  <cp:lastModifiedBy>WIN</cp:lastModifiedBy>
  <cp:revision>36</cp:revision>
  <dcterms:created xsi:type="dcterms:W3CDTF">2021-05-14T05:01:00Z</dcterms:created>
  <dcterms:modified xsi:type="dcterms:W3CDTF">2022-02-22T06:22:15Z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