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1" r:id="rId4"/>
    <p:sldId id="263" r:id="rId5"/>
    <p:sldId id="264" r:id="rId6"/>
    <p:sldId id="265" r:id="rId7"/>
    <p:sldId id="266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65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9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7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6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2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6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8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6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4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054C4-E0D0-459F-9912-ABA6E7C15FC2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B6E7C-9C10-4668-8549-E27A35F01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2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762250" y="3257550"/>
            <a:ext cx="381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4000"/>
              <a:t>MÔN </a:t>
            </a:r>
            <a:r>
              <a:rPr lang="en-US" sz="4000" smtClean="0"/>
              <a:t>:</a:t>
            </a:r>
            <a:r>
              <a:rPr lang="en-US" sz="4000"/>
              <a:t> </a:t>
            </a:r>
            <a:r>
              <a:rPr lang="en-US" sz="4000" smtClean="0"/>
              <a:t>TOÁN</a:t>
            </a:r>
            <a:endParaRPr lang="en-US" sz="4000" dirty="0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828800" y="4648200"/>
            <a:ext cx="579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smtClean="0"/>
              <a:t>GV: </a:t>
            </a:r>
            <a:r>
              <a:rPr lang="en-US" sz="3600" dirty="0" err="1" smtClean="0"/>
              <a:t>Đinh</a:t>
            </a:r>
            <a:r>
              <a:rPr lang="en-US" sz="3600" dirty="0" smtClean="0"/>
              <a:t> </a:t>
            </a:r>
            <a:r>
              <a:rPr lang="en-US" sz="3600" dirty="0" err="1" smtClean="0"/>
              <a:t>Thị</a:t>
            </a:r>
            <a:r>
              <a:rPr lang="en-US" sz="3600" dirty="0" smtClean="0"/>
              <a:t> Trinh</a:t>
            </a:r>
            <a:endParaRPr lang="en-US" sz="3600" dirty="0">
              <a:cs typeface="Times New Roman" pitchFamily="18" charset="0"/>
            </a:endParaRPr>
          </a:p>
        </p:txBody>
      </p:sp>
      <p:sp>
        <p:nvSpPr>
          <p:cNvPr id="16400" name="WordArt 16"/>
          <p:cNvSpPr>
            <a:spLocks noChangeArrowheads="1" noChangeShapeType="1" noTextEdit="1"/>
          </p:cNvSpPr>
          <p:nvPr/>
        </p:nvSpPr>
        <p:spPr bwMode="auto">
          <a:xfrm>
            <a:off x="1042988" y="609600"/>
            <a:ext cx="7034212" cy="70850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571780"/>
              </a:avLst>
            </a:prstTxWarp>
          </a:bodyPr>
          <a:lstStyle/>
          <a:p>
            <a:pPr algn="ctr"/>
            <a:r>
              <a:rPr lang="en-US" sz="6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Nhieät</a:t>
            </a:r>
            <a:r>
              <a:rPr lang="en-US" sz="6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 </a:t>
            </a:r>
            <a:r>
              <a:rPr lang="en-US" sz="6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lieät</a:t>
            </a:r>
            <a:r>
              <a:rPr lang="en-US" sz="6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 </a:t>
            </a:r>
            <a:r>
              <a:rPr lang="en-US" sz="6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chaøo</a:t>
            </a:r>
            <a:r>
              <a:rPr lang="en-US" sz="6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 </a:t>
            </a:r>
            <a:r>
              <a:rPr lang="en-US" sz="6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möøng</a:t>
            </a:r>
            <a:r>
              <a:rPr lang="en-US" sz="6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 </a:t>
            </a:r>
            <a:r>
              <a:rPr lang="en-US" sz="6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Quyù</a:t>
            </a:r>
            <a:r>
              <a:rPr lang="en-US" sz="6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 </a:t>
            </a:r>
            <a:r>
              <a:rPr lang="en-US" sz="6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Thaày</a:t>
            </a:r>
            <a:r>
              <a:rPr lang="en-US" sz="6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 </a:t>
            </a:r>
            <a:r>
              <a:rPr lang="en-US" sz="6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Ariston"/>
              </a:rPr>
              <a:t>coâ</a:t>
            </a:r>
            <a:endParaRPr lang="en-US" sz="6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VNI-Ariston"/>
            </a:endParaRPr>
          </a:p>
        </p:txBody>
      </p:sp>
      <p:sp>
        <p:nvSpPr>
          <p:cNvPr id="16402" name="WordArt 18"/>
          <p:cNvSpPr>
            <a:spLocks noChangeArrowheads="1" noChangeShapeType="1" noTextEdit="1"/>
          </p:cNvSpPr>
          <p:nvPr/>
        </p:nvSpPr>
        <p:spPr bwMode="auto">
          <a:xfrm>
            <a:off x="2057400" y="2286000"/>
            <a:ext cx="49530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atin typeface="Times New Roman"/>
                <a:cs typeface="Times New Roman"/>
              </a:rPr>
              <a:t>TRƯỜNG TIỂU HỌC BÌNH THẠNH</a:t>
            </a:r>
            <a:endParaRPr lang="en-US" sz="3600" kern="10">
              <a:latin typeface="Times New Roman"/>
              <a:cs typeface="Times New Roman"/>
            </a:endParaRP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3946525" y="4054475"/>
            <a:ext cx="1692275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VNI-Centur" pitchFamily="2" charset="0"/>
              </a:rPr>
              <a:t>LÔÙP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NI-Centur" pitchFamily="2" charset="0"/>
              </a:rPr>
              <a:t>2</a:t>
            </a:r>
            <a:r>
              <a:rPr lang="en-US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VNI-Centur" pitchFamily="2" charset="0"/>
              </a:rPr>
              <a:t>4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VNI-Centur" pitchFamily="2" charset="0"/>
            </a:endParaRPr>
          </a:p>
        </p:txBody>
      </p:sp>
      <p:grpSp>
        <p:nvGrpSpPr>
          <p:cNvPr id="1032" name="Group 21"/>
          <p:cNvGrpSpPr>
            <a:grpSpLocks/>
          </p:cNvGrpSpPr>
          <p:nvPr/>
        </p:nvGrpSpPr>
        <p:grpSpPr bwMode="auto">
          <a:xfrm>
            <a:off x="457200" y="5638800"/>
            <a:ext cx="8229600" cy="533400"/>
            <a:chOff x="-96" y="-144"/>
            <a:chExt cx="5952" cy="839"/>
          </a:xfrm>
        </p:grpSpPr>
        <p:grpSp>
          <p:nvGrpSpPr>
            <p:cNvPr id="1033" name="Group 22"/>
            <p:cNvGrpSpPr>
              <a:grpSpLocks/>
            </p:cNvGrpSpPr>
            <p:nvPr/>
          </p:nvGrpSpPr>
          <p:grpSpPr bwMode="auto">
            <a:xfrm>
              <a:off x="-96" y="-144"/>
              <a:ext cx="1248" cy="743"/>
              <a:chOff x="240" y="672"/>
              <a:chExt cx="2832" cy="1511"/>
            </a:xfrm>
          </p:grpSpPr>
          <p:pic>
            <p:nvPicPr>
              <p:cNvPr id="1062" name="Picture 23" descr="Asian li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960"/>
                <a:ext cx="1395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3" name="Picture 24" descr="Christmas decoration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816"/>
                <a:ext cx="1824" cy="1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4" name="Picture 25" descr="clematis Ville de Lyon 0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672"/>
                <a:ext cx="1824" cy="1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34" name="Group 26"/>
            <p:cNvGrpSpPr>
              <a:grpSpLocks/>
            </p:cNvGrpSpPr>
            <p:nvPr/>
          </p:nvGrpSpPr>
          <p:grpSpPr bwMode="auto">
            <a:xfrm rot="-10398685">
              <a:off x="576" y="-96"/>
              <a:ext cx="1248" cy="743"/>
              <a:chOff x="240" y="672"/>
              <a:chExt cx="2832" cy="1511"/>
            </a:xfrm>
          </p:grpSpPr>
          <p:pic>
            <p:nvPicPr>
              <p:cNvPr id="1059" name="Picture 27" descr="Asian li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960"/>
                <a:ext cx="1395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0" name="Picture 28" descr="Christmas decoration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816"/>
                <a:ext cx="1824" cy="1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1" name="Picture 29" descr="clematis Ville de Lyon 0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672"/>
                <a:ext cx="1824" cy="1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35" name="Group 30"/>
            <p:cNvGrpSpPr>
              <a:grpSpLocks/>
            </p:cNvGrpSpPr>
            <p:nvPr/>
          </p:nvGrpSpPr>
          <p:grpSpPr bwMode="auto">
            <a:xfrm>
              <a:off x="1392" y="-96"/>
              <a:ext cx="1248" cy="743"/>
              <a:chOff x="240" y="672"/>
              <a:chExt cx="2832" cy="1511"/>
            </a:xfrm>
          </p:grpSpPr>
          <p:pic>
            <p:nvPicPr>
              <p:cNvPr id="1056" name="Picture 31" descr="Asian li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960"/>
                <a:ext cx="1395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7" name="Picture 32" descr="Christmas decoration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816"/>
                <a:ext cx="1824" cy="1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8" name="Picture 33" descr="clematis Ville de Lyon 0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672"/>
                <a:ext cx="1824" cy="1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36" name="Group 34"/>
            <p:cNvGrpSpPr>
              <a:grpSpLocks/>
            </p:cNvGrpSpPr>
            <p:nvPr/>
          </p:nvGrpSpPr>
          <p:grpSpPr bwMode="auto">
            <a:xfrm rot="-10398685">
              <a:off x="2064" y="-96"/>
              <a:ext cx="1248" cy="743"/>
              <a:chOff x="240" y="672"/>
              <a:chExt cx="2832" cy="1511"/>
            </a:xfrm>
          </p:grpSpPr>
          <p:pic>
            <p:nvPicPr>
              <p:cNvPr id="1053" name="Picture 35" descr="Asian li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960"/>
                <a:ext cx="1395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4" name="Picture 36" descr="Christmas decoration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816"/>
                <a:ext cx="1824" cy="1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5" name="Picture 37" descr="clematis Ville de Lyon 0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672"/>
                <a:ext cx="1824" cy="1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37" name="Group 38"/>
            <p:cNvGrpSpPr>
              <a:grpSpLocks/>
            </p:cNvGrpSpPr>
            <p:nvPr/>
          </p:nvGrpSpPr>
          <p:grpSpPr bwMode="auto">
            <a:xfrm>
              <a:off x="2832" y="-96"/>
              <a:ext cx="1248" cy="743"/>
              <a:chOff x="240" y="672"/>
              <a:chExt cx="2832" cy="1511"/>
            </a:xfrm>
          </p:grpSpPr>
          <p:pic>
            <p:nvPicPr>
              <p:cNvPr id="1050" name="Picture 39" descr="Asian li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960"/>
                <a:ext cx="1395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1" name="Picture 40" descr="Christmas decoration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816"/>
                <a:ext cx="1824" cy="1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2" name="Picture 41" descr="clematis Ville de Lyon 0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672"/>
                <a:ext cx="1824" cy="1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38" name="Group 42"/>
            <p:cNvGrpSpPr>
              <a:grpSpLocks/>
            </p:cNvGrpSpPr>
            <p:nvPr/>
          </p:nvGrpSpPr>
          <p:grpSpPr bwMode="auto">
            <a:xfrm rot="-10398685">
              <a:off x="3504" y="-48"/>
              <a:ext cx="1248" cy="743"/>
              <a:chOff x="240" y="672"/>
              <a:chExt cx="2832" cy="1511"/>
            </a:xfrm>
          </p:grpSpPr>
          <p:pic>
            <p:nvPicPr>
              <p:cNvPr id="1047" name="Picture 43" descr="Asian li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960"/>
                <a:ext cx="1395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8" name="Picture 44" descr="Christmas decoration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816"/>
                <a:ext cx="1824" cy="1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9" name="Picture 45" descr="clematis Ville de Lyon 0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672"/>
                <a:ext cx="1824" cy="1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39" name="Group 46"/>
            <p:cNvGrpSpPr>
              <a:grpSpLocks/>
            </p:cNvGrpSpPr>
            <p:nvPr/>
          </p:nvGrpSpPr>
          <p:grpSpPr bwMode="auto">
            <a:xfrm>
              <a:off x="3744" y="-96"/>
              <a:ext cx="1248" cy="743"/>
              <a:chOff x="240" y="672"/>
              <a:chExt cx="2832" cy="1511"/>
            </a:xfrm>
          </p:grpSpPr>
          <p:pic>
            <p:nvPicPr>
              <p:cNvPr id="1044" name="Picture 47" descr="Asian li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960"/>
                <a:ext cx="1395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5" name="Picture 48" descr="Christmas decoration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816"/>
                <a:ext cx="1824" cy="1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6" name="Picture 49" descr="clematis Ville de Lyon 0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672"/>
                <a:ext cx="1824" cy="1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40" name="Group 50"/>
            <p:cNvGrpSpPr>
              <a:grpSpLocks/>
            </p:cNvGrpSpPr>
            <p:nvPr/>
          </p:nvGrpSpPr>
          <p:grpSpPr bwMode="auto">
            <a:xfrm rot="-10398685">
              <a:off x="4608" y="-119"/>
              <a:ext cx="1248" cy="743"/>
              <a:chOff x="240" y="672"/>
              <a:chExt cx="2832" cy="1511"/>
            </a:xfrm>
          </p:grpSpPr>
          <p:pic>
            <p:nvPicPr>
              <p:cNvPr id="1041" name="Picture 51" descr="Asian lily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" y="960"/>
                <a:ext cx="1395" cy="1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2" name="Picture 52" descr="Christmas decoration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816"/>
                <a:ext cx="1824" cy="1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3" name="Picture 53" descr="clematis Ville de Lyon 0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672"/>
                <a:ext cx="1824" cy="1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aphicFrame>
        <p:nvGraphicFramePr>
          <p:cNvPr id="1026" name="Object 5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70386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63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2" grpId="0"/>
      <p:bldP spid="16400" grpId="0" animBg="1"/>
      <p:bldP spid="16402" grpId="0" animBg="1"/>
      <p:bldP spid="1640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743190" y="3810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u="sng" dirty="0" err="1" smtClean="0"/>
              <a:t>Toán</a:t>
            </a:r>
            <a:endParaRPr lang="en-US" sz="2400" u="sng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52600" y="0"/>
            <a:ext cx="571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,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smtClean="0"/>
              <a:t>3 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smtClean="0"/>
              <a:t>11 </a:t>
            </a:r>
            <a:r>
              <a:rPr lang="en-US" sz="2400" dirty="0" err="1"/>
              <a:t>năm</a:t>
            </a:r>
            <a:r>
              <a:rPr lang="en-US" sz="2400" dirty="0"/>
              <a:t> 2020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457200" y="838200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                      </a:t>
            </a:r>
            <a:r>
              <a:rPr lang="en-US" sz="2400" dirty="0">
                <a:solidFill>
                  <a:srgbClr val="0000FF"/>
                </a:solidFill>
              </a:rPr>
              <a:t>       </a:t>
            </a:r>
            <a:r>
              <a:rPr lang="en-US" sz="2400" dirty="0" smtClean="0">
                <a:solidFill>
                  <a:srgbClr val="0000FF"/>
                </a:solidFill>
              </a:rPr>
              <a:t>     </a:t>
            </a:r>
            <a:r>
              <a:rPr lang="en-US" sz="2400" dirty="0" err="1" smtClean="0">
                <a:solidFill>
                  <a:srgbClr val="0000FF"/>
                </a:solidFill>
              </a:rPr>
              <a:t>Kiểm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bài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cũ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6002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     10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   15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     20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3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0435" y="2701675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829972" y="4191031"/>
            <a:ext cx="2287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</a:rPr>
              <a:t>17</a:t>
            </a:r>
            <a:r>
              <a:rPr lang="en-US" sz="2800" i="1" dirty="0">
                <a:latin typeface="Times New Roman" pitchFamily="18" charset="0"/>
              </a:rPr>
              <a:t>l</a:t>
            </a:r>
            <a:r>
              <a:rPr lang="en-US" sz="2800" b="1" dirty="0">
                <a:latin typeface="Times New Roman" pitchFamily="18" charset="0"/>
              </a:rPr>
              <a:t> - </a:t>
            </a:r>
            <a:r>
              <a:rPr lang="en-US" sz="2800" b="1" dirty="0" smtClean="0">
                <a:latin typeface="Times New Roman" pitchFamily="18" charset="0"/>
              </a:rPr>
              <a:t>5</a:t>
            </a:r>
            <a:r>
              <a:rPr lang="en-US" sz="2800" i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</a:rPr>
              <a:t>=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701635" y="4180865"/>
            <a:ext cx="7328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smtClean="0">
                <a:latin typeface="Times New Roman" pitchFamily="18" charset="0"/>
              </a:rPr>
              <a:t>12</a:t>
            </a:r>
            <a:r>
              <a:rPr lang="en-US" sz="2800" i="1" dirty="0" smtClean="0">
                <a:latin typeface="Times New Roman" pitchFamily="18" charset="0"/>
              </a:rPr>
              <a:t>l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777835" y="3439640"/>
            <a:ext cx="6431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800" b="1" dirty="0" smtClean="0">
                <a:latin typeface="VNI-Times" pitchFamily="2" charset="0"/>
              </a:rPr>
              <a:t>15</a:t>
            </a:r>
            <a:r>
              <a:rPr lang="en-US" sz="2800" i="1" dirty="0" smtClean="0">
                <a:latin typeface="Times New Roman" pitchFamily="18" charset="0"/>
              </a:rPr>
              <a:t>l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644235" y="3439640"/>
            <a:ext cx="16914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smtClean="0">
                <a:latin typeface="VNI-Times" pitchFamily="2" charset="0"/>
              </a:rPr>
              <a:t>   </a:t>
            </a:r>
            <a:r>
              <a:rPr lang="en-US" sz="2800" b="1" dirty="0">
                <a:latin typeface="VNI-Times" pitchFamily="2" charset="0"/>
              </a:rPr>
              <a:t>9</a:t>
            </a:r>
            <a:r>
              <a:rPr lang="en-US" sz="2800" i="1" dirty="0">
                <a:latin typeface="Times New Roman" pitchFamily="18" charset="0"/>
              </a:rPr>
              <a:t>l</a:t>
            </a:r>
            <a:r>
              <a:rPr lang="en-US" sz="2800" b="1" dirty="0">
                <a:latin typeface="VNI-Times" pitchFamily="2" charset="0"/>
              </a:rPr>
              <a:t> + </a:t>
            </a:r>
            <a:r>
              <a:rPr lang="en-US" sz="2800" b="1" dirty="0" smtClean="0">
                <a:latin typeface="VNI-Times" pitchFamily="2" charset="0"/>
              </a:rPr>
              <a:t>6</a:t>
            </a:r>
            <a:r>
              <a:rPr lang="en-US" sz="2800" i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VNI-Times" pitchFamily="2" charset="0"/>
              </a:rPr>
              <a:t> </a:t>
            </a:r>
            <a:r>
              <a:rPr lang="en-US" sz="2800" b="1" dirty="0">
                <a:latin typeface="VNI-Times" pitchFamily="2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43946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743190" y="3810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u="sng" dirty="0" err="1" smtClean="0"/>
              <a:t>Toán</a:t>
            </a:r>
            <a:endParaRPr lang="en-US" sz="2400" u="sng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52600" y="0"/>
            <a:ext cx="571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,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smtClean="0"/>
              <a:t>3 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smtClean="0"/>
              <a:t>11 </a:t>
            </a:r>
            <a:r>
              <a:rPr lang="en-US" sz="2400" dirty="0" err="1"/>
              <a:t>năm</a:t>
            </a:r>
            <a:r>
              <a:rPr lang="en-US" sz="2400" dirty="0"/>
              <a:t>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9730" y="824340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628507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1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+ 1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       15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- 5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          3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+ 2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- 1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en-US" sz="3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16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+ 5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32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  35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- 12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      16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- 4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+ 15</a:t>
            </a:r>
            <a:r>
              <a:rPr kumimoji="0" lang="en-US" sz="3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endParaRPr kumimoji="0" lang="en-US" sz="3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57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743190" y="3810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u="sng" dirty="0" err="1" smtClean="0"/>
              <a:t>Toán</a:t>
            </a:r>
            <a:endParaRPr lang="en-US" sz="2400" u="sng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52600" y="0"/>
            <a:ext cx="571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,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smtClean="0"/>
              <a:t>3 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smtClean="0"/>
              <a:t>11 </a:t>
            </a:r>
            <a:r>
              <a:rPr lang="en-US" sz="2400" dirty="0" err="1"/>
              <a:t>năm</a:t>
            </a:r>
            <a:r>
              <a:rPr lang="en-US" sz="2400" dirty="0"/>
              <a:t>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9730" y="824340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Toán lớp 2: Luyện tập trang 43 | Hay nhất Giải bài tập Toán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3600"/>
            <a:ext cx="75438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90600" y="1378338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10150" y="459761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79285" y="459761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88285" y="4669159"/>
            <a:ext cx="68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71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743190" y="3810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u="sng" dirty="0" err="1" smtClean="0"/>
              <a:t>Toán</a:t>
            </a:r>
            <a:endParaRPr lang="en-US" sz="2400" u="sng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52600" y="0"/>
            <a:ext cx="571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,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smtClean="0"/>
              <a:t>3 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smtClean="0"/>
              <a:t>11 </a:t>
            </a:r>
            <a:r>
              <a:rPr lang="en-US" sz="2400" dirty="0" err="1"/>
              <a:t>năm</a:t>
            </a:r>
            <a:r>
              <a:rPr lang="en-US" sz="2400" dirty="0"/>
              <a:t>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9730" y="824340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890" y="1399305"/>
            <a:ext cx="7772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</a:t>
            </a:r>
          </a:p>
          <a:p>
            <a:pPr algn="just"/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Thùng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thứ nhất có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36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dầu, thùng thứ hai có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hơn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thùng thứ nhất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6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dầu. Hỏi thùng thứ hai có bao nhiêu lít dầu ?</a:t>
            </a:r>
            <a:r>
              <a:rPr lang="vi-VN" dirty="0"/>
              <a:t/>
            </a:r>
            <a:br>
              <a:rPr lang="vi-VN" dirty="0"/>
            </a:br>
            <a:r>
              <a:rPr lang="vi-VN" dirty="0"/>
              <a:t/>
            </a:r>
            <a:br>
              <a:rPr lang="vi-VN" dirty="0"/>
            </a:b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2165" y="3595250"/>
            <a:ext cx="1866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4261627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895600" y="4440385"/>
            <a:ext cx="3581400" cy="216010"/>
            <a:chOff x="2895600" y="4440385"/>
            <a:chExt cx="3581400" cy="21601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895600" y="4538626"/>
              <a:ext cx="35814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895600" y="4440385"/>
              <a:ext cx="0" cy="1952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908965" y="4454240"/>
              <a:ext cx="0" cy="1952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463144" y="4461169"/>
              <a:ext cx="0" cy="1952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949035" y="507076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881745" y="5230087"/>
            <a:ext cx="3027220" cy="228603"/>
            <a:chOff x="2881745" y="5230087"/>
            <a:chExt cx="3027220" cy="228603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895600" y="5347759"/>
              <a:ext cx="301336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881745" y="523009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895110" y="5230087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038600" y="3887637"/>
            <a:ext cx="76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3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4727137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2l</a:t>
            </a:r>
            <a:endParaRPr lang="en-US" sz="3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5364" y="5633892"/>
            <a:ext cx="129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3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83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743190" y="3810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u="sng" dirty="0" err="1" smtClean="0"/>
              <a:t>Toán</a:t>
            </a:r>
            <a:endParaRPr lang="en-US" sz="2400" u="sng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52600" y="0"/>
            <a:ext cx="571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,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smtClean="0"/>
              <a:t>3 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smtClean="0"/>
              <a:t>11 </a:t>
            </a:r>
            <a:r>
              <a:rPr lang="en-US" sz="2400" dirty="0" err="1"/>
              <a:t>năm</a:t>
            </a:r>
            <a:r>
              <a:rPr lang="en-US" sz="2400" dirty="0"/>
              <a:t>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9730" y="824340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1676400"/>
            <a:ext cx="7467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latin typeface="+mj-lt"/>
              </a:rPr>
              <a:t>Bài 4</a:t>
            </a:r>
            <a:endParaRPr lang="vi-VN" sz="3600" dirty="0">
              <a:latin typeface="+mj-lt"/>
            </a:endParaRPr>
          </a:p>
          <a:p>
            <a:r>
              <a:rPr lang="vi-VN" sz="3600" dirty="0">
                <a:latin typeface="+mj-lt"/>
              </a:rPr>
              <a:t> Thực hành: Đổ 1</a:t>
            </a:r>
            <a:r>
              <a:rPr lang="vi-VN" sz="3600" i="1" dirty="0">
                <a:latin typeface="+mj-lt"/>
              </a:rPr>
              <a:t>l</a:t>
            </a:r>
            <a:r>
              <a:rPr lang="vi-VN" sz="3600" dirty="0">
                <a:latin typeface="+mj-lt"/>
              </a:rPr>
              <a:t> nước từ chai 1</a:t>
            </a:r>
            <a:r>
              <a:rPr lang="vi-VN" sz="3600" i="1" dirty="0">
                <a:latin typeface="+mj-lt"/>
              </a:rPr>
              <a:t>l</a:t>
            </a:r>
            <a:r>
              <a:rPr lang="vi-VN" sz="3600" dirty="0">
                <a:latin typeface="+mj-lt"/>
              </a:rPr>
              <a:t> sang các cốc như nhau</a:t>
            </a:r>
            <a:r>
              <a:rPr lang="vi-VN" dirty="0" smtClean="0"/>
              <a:t>.</a:t>
            </a:r>
            <a:endParaRPr lang="vi-VN" dirty="0"/>
          </a:p>
        </p:txBody>
      </p:sp>
      <p:pic>
        <p:nvPicPr>
          <p:cNvPr id="3074" name="Picture 2" descr="https://img.loigiaihay.com/picture/2017/0413/hinh-bai-4-trang-43-toan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40" y="3276600"/>
            <a:ext cx="508636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13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743190" y="3810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u="sng" dirty="0" err="1" smtClean="0"/>
              <a:t>Toán</a:t>
            </a:r>
            <a:endParaRPr lang="en-US" sz="2400" u="sng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52600" y="0"/>
            <a:ext cx="571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,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smtClean="0"/>
              <a:t>3 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smtClean="0"/>
              <a:t>11 </a:t>
            </a:r>
            <a:r>
              <a:rPr lang="en-US" sz="2400" dirty="0" err="1"/>
              <a:t>năm</a:t>
            </a:r>
            <a:r>
              <a:rPr lang="en-US" sz="2400" dirty="0"/>
              <a:t>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9730" y="824340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81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J023"/>
          <p:cNvPicPr>
            <a:picLocks noChangeAspect="1" noChangeArrowheads="1"/>
          </p:cNvPicPr>
          <p:nvPr/>
        </p:nvPicPr>
        <p:blipFill>
          <a:blip r:embed="rId2"/>
          <a:srcRect l="10834" t="5556" r="5833" b="3333"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1295400" y="1600200"/>
            <a:ext cx="6629400" cy="17526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7049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mạnh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khoẻ</a:t>
            </a:r>
            <a:endParaRPr lang="en-US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1143000" y="4038600"/>
            <a:ext cx="6858000" cy="917575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64948"/>
              </a:avLst>
            </a:prstTxWarp>
          </a:bodyPr>
          <a:lstStyle/>
          <a:p>
            <a:pPr algn="ctr"/>
            <a:r>
              <a:rPr lang="pt-BR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/>
                <a:cs typeface="Times New Roman"/>
              </a:rPr>
              <a:t>Chúc các em học giỏi</a:t>
            </a:r>
            <a:endParaRPr lang="en-US" sz="3600" b="1" kern="1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758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194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7</dc:creator>
  <cp:lastModifiedBy>WIN 7</cp:lastModifiedBy>
  <cp:revision>33</cp:revision>
  <dcterms:created xsi:type="dcterms:W3CDTF">2020-10-31T13:26:07Z</dcterms:created>
  <dcterms:modified xsi:type="dcterms:W3CDTF">2020-11-01T13:20:59Z</dcterms:modified>
</cp:coreProperties>
</file>