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6" r:id="rId3"/>
  </p:sldMasterIdLst>
  <p:notesMasterIdLst>
    <p:notesMasterId r:id="rId2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73" r:id="rId13"/>
    <p:sldId id="274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77" d="100"/>
          <a:sy n="77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1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8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4/4/2021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4/4/2021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eaLnBrk="1" hangingPunct="1">
              <a:buNone/>
            </a:pPr>
            <a:fld id="{BB962C8B-B14F-4D97-AF65-F5344CB8AC3E}" type="datetimeFigureOut">
              <a:rPr lang="en-US" altLang="x-none" dirty="0">
                <a:latin typeface="Calibri" panose="020F0502020204030204" charset="0"/>
              </a:rPr>
              <a:t>4/4/2021</a:t>
            </a:fld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eaLnBrk="1" hangingPunct="1">
              <a:buNone/>
            </a:pPr>
            <a:endParaRPr lang="en-US" altLang="x-none" dirty="0">
              <a:latin typeface="Calibri" panose="020F050202020403020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altLang="x-none" dirty="0">
                <a:latin typeface="Calibri" panose="020F0502020204030204" charset="0"/>
              </a:rPr>
              <a:t>‹#›</a:t>
            </a:fld>
            <a:endParaRPr lang="en-US" altLang="x-none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4/4/2021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altLang="x-none" dirty="0"/>
              <a:t>4/4/2021</a:t>
            </a:fld>
            <a:endParaRPr lang="en-US" altLang="x-none" dirty="0">
              <a:latin typeface=".VnAvant" panose="020B7200000000000000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endParaRPr lang="en-US" altLang="x-non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x-none" dirty="0">
                <a:cs typeface="Arial" panose="020B0604020202020204" pitchFamily="34" charset="0"/>
              </a:rPr>
              <a:t>‹#›</a:t>
            </a:fld>
            <a:endParaRPr lang="en-US" altLang="x-none" dirty="0">
              <a:latin typeface=".VnAvant" panose="020B7200000000000000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GIF"/><Relationship Id="rId2" Type="http://schemas.openxmlformats.org/officeDocument/2006/relationships/audio" Target="../media/audio2.wav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tập đọc</a:t>
            </a: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81" y="0"/>
            <a:ext cx="9674328" cy="685736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472247" y="4201297"/>
            <a:ext cx="9020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1" y="1486929"/>
            <a:ext cx="9967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55028" y="3428682"/>
            <a:ext cx="9020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68315" y="3076832"/>
            <a:ext cx="12851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42982" y="1931772"/>
            <a:ext cx="14292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53696" y="1165651"/>
            <a:ext cx="9020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1158" y="3805880"/>
            <a:ext cx="14519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804717" y="4094204"/>
            <a:ext cx="646671" cy="4077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79026" y="3997410"/>
            <a:ext cx="271848" cy="4077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9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042982" y="3428682"/>
            <a:ext cx="325394" cy="4077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8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246077" y="2568145"/>
            <a:ext cx="271848" cy="356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35661" y="2669059"/>
            <a:ext cx="302740" cy="4077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6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04772" y="2265403"/>
            <a:ext cx="228601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53050" y="1931772"/>
            <a:ext cx="195648" cy="4077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554098" y="1046198"/>
            <a:ext cx="292444" cy="3562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65276" y="545751"/>
            <a:ext cx="284205" cy="4077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121248" y="638425"/>
            <a:ext cx="224482" cy="4077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8869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81" y="0"/>
            <a:ext cx="9674328" cy="68573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45275" y="729049"/>
            <a:ext cx="494271" cy="481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45275" y="2302476"/>
            <a:ext cx="494271" cy="4819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9689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295910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Khi mở hộp quà bà nói gì?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04975" y="2183765"/>
            <a:ext cx="8902065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Bà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không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thấy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gì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ở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bên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trong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800" dirty="0" err="1">
                <a:latin typeface="UTM Avo" panose="02040603050506020204" charset="0"/>
                <a:cs typeface="UTM Avo" panose="02040603050506020204" charset="0"/>
              </a:rPr>
              <a:t>cháu</a:t>
            </a:r>
            <a:r>
              <a:rPr lang="en-US" sz="2800" dirty="0">
                <a:latin typeface="UTM Avo" panose="02040603050506020204" charset="0"/>
                <a:cs typeface="UTM Avo" panose="02040603050506020204" charset="0"/>
              </a:rPr>
              <a:t> à.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32100" y="307975"/>
            <a:ext cx="7035165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Huệ trả lời thế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94865" y="2305050"/>
            <a:ext cx="8816975" cy="17024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Đây không phải hộp rỗng đâu ạ. Cháu đã gửi rất nhiều nụ hôn vào đó đến đầy ắp mới thôi.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735965"/>
            <a:ext cx="9729470" cy="2739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78735" y="636270"/>
            <a:ext cx="7035165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Thay câu cháu ngoan quá bằng lời cảm ơn của bà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04975" y="2183765"/>
            <a:ext cx="8902065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Bà cảm ơn cháu rất nhiều vì món quà ý nghĩa.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 eaLnBrk="1" hangingPunct="1">
              <a:buNone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VNI-Avo" pitchFamily="2" charset="0"/>
              </a:rPr>
              <a:t>KHÔÛI ÑOÄNG</a:t>
            </a:r>
            <a:endParaRPr lang="en-US" altLang="en-US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4575" y="34305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/>
          </p:cNvPr>
          <p:cNvPicPr>
            <a:picLocks noChangeAspect="1"/>
          </p:cNvPicPr>
          <p:nvPr/>
        </p:nvPicPr>
        <p:blipFill>
          <a:blip r:embed="rId18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algn="ctr" eaLnBrk="1" hangingPunct="1"/>
            <a:endParaRPr lang="en-US" altLang="x-none" sz="1400" dirty="0">
              <a:solidFill>
                <a:srgbClr val="FF0000"/>
              </a:solidFill>
              <a:latin typeface="VNI-Zap" pitchFamily="2" charset="0"/>
              <a:ea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58978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Chuột con đến tr.......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333502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 ường</a:t>
            </a:r>
            <a:endParaRPr lang="en-US" altLang="en-US" sz="4000" b="0" dirty="0">
              <a:solidFill>
                <a:schemeClr val="bg1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1354138"/>
            <a:ext cx="95392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0" dirty="0">
                <a:solidFill>
                  <a:srgbClr val="FFFFFF"/>
                </a:solidFill>
                <a:latin typeface="UTM Avo" panose="02040603050506020204" charset="0"/>
              </a:rPr>
              <a:t>Chuột con ..... được to như con voi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ước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3150" y="795338"/>
            <a:ext cx="714629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Các bạn gọi ch... là tí teo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3000375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5400" b="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uột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5112547" y="3341968"/>
            <a:ext cx="1101386" cy="881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1"/>
          <p:cNvSpPr txBox="1"/>
          <p:nvPr/>
        </p:nvSpPr>
        <p:spPr>
          <a:xfrm>
            <a:off x="1073150" y="795338"/>
            <a:ext cx="94665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4400" b="0" dirty="0">
                <a:solidFill>
                  <a:srgbClr val="FFFFFF"/>
                </a:solidFill>
                <a:latin typeface="UTM Avo" panose="02040603050506020204" charset="0"/>
              </a:rPr>
              <a:t>Vì yêu mẹ, nó vẫn m.... làm chuột.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1249363" y="3300413"/>
            <a:ext cx="318643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0" dirty="0">
                <a:solidFill>
                  <a:srgbClr val="FFFFFF"/>
                </a:solidFill>
                <a:latin typeface="UTM Avo" panose="02040603050506020204" charset="0"/>
                <a:cs typeface="UTM Avo" panose="02040603050506020204" charset="0"/>
              </a:rPr>
              <a:t>Đáp án: </a:t>
            </a:r>
            <a:r>
              <a:rPr lang="en-US" altLang="en-US" sz="5400" b="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uốn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209042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b="0" dirty="0">
                <a:latin typeface="UTM Avo" panose="02040603050506020204" charset="0"/>
                <a:cs typeface="UTM Avo" panose="02040603050506020204" charset="0"/>
              </a:rPr>
              <a:t>Món quà quý nhất</a:t>
            </a:r>
            <a:endParaRPr lang="en-US" altLang="en-US" sz="6400" b="0" dirty="0"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81" y="0"/>
            <a:ext cx="9674328" cy="685736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148</Words>
  <Application>Microsoft Office PowerPoint</Application>
  <PresentationFormat>Custom</PresentationFormat>
  <Paragraphs>33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10</cp:revision>
  <dcterms:created xsi:type="dcterms:W3CDTF">2021-01-19T01:25:56Z</dcterms:created>
  <dcterms:modified xsi:type="dcterms:W3CDTF">2021-04-04T13:09:23Z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