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3" r:id="rId3"/>
  </p:sldMasterIdLst>
  <p:sldIdLst>
    <p:sldId id="286" r:id="rId4"/>
    <p:sldId id="261" r:id="rId5"/>
    <p:sldId id="259" r:id="rId6"/>
    <p:sldId id="263" r:id="rId7"/>
    <p:sldId id="271" r:id="rId8"/>
    <p:sldId id="288" r:id="rId9"/>
    <p:sldId id="270" r:id="rId10"/>
    <p:sldId id="289" r:id="rId11"/>
    <p:sldId id="280" r:id="rId12"/>
    <p:sldId id="283" r:id="rId13"/>
    <p:sldId id="276" r:id="rId14"/>
    <p:sldId id="274" r:id="rId15"/>
  </p:sldIdLst>
  <p:sldSz cx="18288000" cy="10287000"/>
  <p:notesSz cx="6858000" cy="9144000"/>
  <p:embeddedFontLst>
    <p:embeddedFont>
      <p:font typeface="Cambria Math" pitchFamily="18" charset="0"/>
      <p:regular r:id="rId16"/>
    </p:embeddedFont>
    <p:embeddedFont>
      <p:font typeface=".VnTime" pitchFamily="34" charset="0"/>
      <p:bold r:id="rId17"/>
      <p:italic r:id="rId18"/>
      <p:boldItalic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4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6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8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10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2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3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6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8" autoAdjust="0"/>
    <p:restoredTop sz="94622" autoAdjust="0"/>
  </p:normalViewPr>
  <p:slideViewPr>
    <p:cSldViewPr>
      <p:cViewPr>
        <p:scale>
          <a:sx n="49" d="100"/>
          <a:sy n="49" d="100"/>
        </p:scale>
        <p:origin x="-648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44"/>
            <a:ext cx="15544800" cy="2205038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80976-CD11-432F-AD24-8406D05B6EE6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376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ED4F9-E9A9-4519-9617-60940445E41B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663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7"/>
            <a:ext cx="15544800" cy="204311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6"/>
            <a:ext cx="15544800" cy="2250281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39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79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1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58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198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37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76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16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DA6AE-1469-4D81-AFE6-C739A79CC74A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100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7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7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89D6B-E555-4EAD-9CD0-1BEFEC801978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746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1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395" indent="0">
              <a:buNone/>
              <a:defRPr sz="3600" b="1"/>
            </a:lvl2pPr>
            <a:lvl3pPr marL="1632794" indent="0">
              <a:buNone/>
              <a:defRPr sz="3200" b="1"/>
            </a:lvl3pPr>
            <a:lvl4pPr marL="2449188" indent="0">
              <a:buNone/>
              <a:defRPr sz="2900" b="1"/>
            </a:lvl4pPr>
            <a:lvl5pPr marL="3265585" indent="0">
              <a:buNone/>
              <a:defRPr sz="2900" b="1"/>
            </a:lvl5pPr>
            <a:lvl6pPr marL="4081982" indent="0">
              <a:buNone/>
              <a:defRPr sz="2900" b="1"/>
            </a:lvl6pPr>
            <a:lvl7pPr marL="4898375" indent="0">
              <a:buNone/>
              <a:defRPr sz="2900" b="1"/>
            </a:lvl7pPr>
            <a:lvl8pPr marL="5714769" indent="0">
              <a:buNone/>
              <a:defRPr sz="2900" b="1"/>
            </a:lvl8pPr>
            <a:lvl9pPr marL="6531169" indent="0">
              <a:buNone/>
              <a:defRPr sz="29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9" y="2302671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395" indent="0">
              <a:buNone/>
              <a:defRPr sz="3600" b="1"/>
            </a:lvl2pPr>
            <a:lvl3pPr marL="1632794" indent="0">
              <a:buNone/>
              <a:defRPr sz="3200" b="1"/>
            </a:lvl3pPr>
            <a:lvl4pPr marL="2449188" indent="0">
              <a:buNone/>
              <a:defRPr sz="2900" b="1"/>
            </a:lvl4pPr>
            <a:lvl5pPr marL="3265585" indent="0">
              <a:buNone/>
              <a:defRPr sz="2900" b="1"/>
            </a:lvl5pPr>
            <a:lvl6pPr marL="4081982" indent="0">
              <a:buNone/>
              <a:defRPr sz="2900" b="1"/>
            </a:lvl6pPr>
            <a:lvl7pPr marL="4898375" indent="0">
              <a:buNone/>
              <a:defRPr sz="2900" b="1"/>
            </a:lvl7pPr>
            <a:lvl8pPr marL="5714769" indent="0">
              <a:buNone/>
              <a:defRPr sz="2900" b="1"/>
            </a:lvl8pPr>
            <a:lvl9pPr marL="6531169" indent="0">
              <a:buNone/>
              <a:defRPr sz="29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9" y="3262313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C7AF0-C796-4A87-8A25-E666279CF123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121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FF92D-D247-496B-B493-CB5750FE6155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42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52727-C685-462E-8648-7FE0D9DE1ADB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231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9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82"/>
            <a:ext cx="102235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9" y="2152656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395" indent="0">
              <a:buNone/>
              <a:defRPr sz="2100"/>
            </a:lvl2pPr>
            <a:lvl3pPr marL="1632794" indent="0">
              <a:buNone/>
              <a:defRPr sz="1800"/>
            </a:lvl3pPr>
            <a:lvl4pPr marL="2449188" indent="0">
              <a:buNone/>
              <a:defRPr sz="1600"/>
            </a:lvl4pPr>
            <a:lvl5pPr marL="3265585" indent="0">
              <a:buNone/>
              <a:defRPr sz="1600"/>
            </a:lvl5pPr>
            <a:lvl6pPr marL="4081982" indent="0">
              <a:buNone/>
              <a:defRPr sz="1600"/>
            </a:lvl6pPr>
            <a:lvl7pPr marL="4898375" indent="0">
              <a:buNone/>
              <a:defRPr sz="1600"/>
            </a:lvl7pPr>
            <a:lvl8pPr marL="5714769" indent="0">
              <a:buNone/>
              <a:defRPr sz="1600"/>
            </a:lvl8pPr>
            <a:lvl9pPr marL="6531169" indent="0">
              <a:buNone/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EF727-E53C-4EB6-B848-403553F83CE0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242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 rtlCol="0">
            <a:normAutofit/>
          </a:bodyPr>
          <a:lstStyle>
            <a:lvl1pPr marL="0" indent="0">
              <a:buNone/>
              <a:defRPr sz="5700"/>
            </a:lvl1pPr>
            <a:lvl2pPr marL="816395" indent="0">
              <a:buNone/>
              <a:defRPr sz="5000"/>
            </a:lvl2pPr>
            <a:lvl3pPr marL="1632794" indent="0">
              <a:buNone/>
              <a:defRPr sz="4300"/>
            </a:lvl3pPr>
            <a:lvl4pPr marL="2449188" indent="0">
              <a:buNone/>
              <a:defRPr sz="3600"/>
            </a:lvl4pPr>
            <a:lvl5pPr marL="3265585" indent="0">
              <a:buNone/>
              <a:defRPr sz="3600"/>
            </a:lvl5pPr>
            <a:lvl6pPr marL="4081982" indent="0">
              <a:buNone/>
              <a:defRPr sz="3600"/>
            </a:lvl6pPr>
            <a:lvl7pPr marL="4898375" indent="0">
              <a:buNone/>
              <a:defRPr sz="3600"/>
            </a:lvl7pPr>
            <a:lvl8pPr marL="5714769" indent="0">
              <a:buNone/>
              <a:defRPr sz="3600"/>
            </a:lvl8pPr>
            <a:lvl9pPr marL="6531169" indent="0">
              <a:buNone/>
              <a:defRPr sz="3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395" indent="0">
              <a:buNone/>
              <a:defRPr sz="2100"/>
            </a:lvl2pPr>
            <a:lvl3pPr marL="1632794" indent="0">
              <a:buNone/>
              <a:defRPr sz="1800"/>
            </a:lvl3pPr>
            <a:lvl4pPr marL="2449188" indent="0">
              <a:buNone/>
              <a:defRPr sz="1600"/>
            </a:lvl4pPr>
            <a:lvl5pPr marL="3265585" indent="0">
              <a:buNone/>
              <a:defRPr sz="1600"/>
            </a:lvl5pPr>
            <a:lvl6pPr marL="4081982" indent="0">
              <a:buNone/>
              <a:defRPr sz="1600"/>
            </a:lvl6pPr>
            <a:lvl7pPr marL="4898375" indent="0">
              <a:buNone/>
              <a:defRPr sz="1600"/>
            </a:lvl7pPr>
            <a:lvl8pPr marL="5714769" indent="0">
              <a:buNone/>
              <a:defRPr sz="1600"/>
            </a:lvl8pPr>
            <a:lvl9pPr marL="6531169" indent="0">
              <a:buNone/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A5A21-6F1B-4468-99BA-697FC3423F75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106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84C09-7F15-4079-B01C-5572F1336363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2296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64"/>
            <a:ext cx="4114800" cy="877728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64"/>
            <a:ext cx="12039600" cy="8777288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81DB3-A126-425E-94CC-55741A42CD33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624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584624"/>
      </p:ext>
    </p:extLst>
  </p:cSld>
  <p:clrMapOvr>
    <a:masterClrMapping/>
  </p:clrMapOvr>
  <p:transition advClick="0" advTm="71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978B7-363B-4F26-A149-F1D6AB1529D3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200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357C8-8BF4-4FAE-A7C0-AE28096F57C9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3925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23A85-C009-4E17-BFA4-065FAD2F4C4B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166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A937E-2FAE-49B6-8737-5968B7FC5504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893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2A5F6-3055-4514-AA08-CB9C343D459A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7928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CCA04-1D8F-490A-A956-FB9DF18FE718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26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20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0647D-EFD1-4A6B-AEED-00AC4C098477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1030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2152651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610B3-3165-4736-9AA3-3893617659B4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278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 rtlCol="0">
            <a:normAutofit/>
          </a:bodyPr>
          <a:lstStyle>
            <a:lvl1pPr marL="0" indent="0">
              <a:buNone/>
              <a:defRPr sz="5700"/>
            </a:lvl1pPr>
            <a:lvl2pPr marL="816422" indent="0">
              <a:buNone/>
              <a:defRPr sz="5000"/>
            </a:lvl2pPr>
            <a:lvl3pPr marL="1632844" indent="0">
              <a:buNone/>
              <a:defRPr sz="4300"/>
            </a:lvl3pPr>
            <a:lvl4pPr marL="2449266" indent="0">
              <a:buNone/>
              <a:defRPr sz="3600"/>
            </a:lvl4pPr>
            <a:lvl5pPr marL="3265688" indent="0">
              <a:buNone/>
              <a:defRPr sz="3600"/>
            </a:lvl5pPr>
            <a:lvl6pPr marL="4082110" indent="0">
              <a:buNone/>
              <a:defRPr sz="3600"/>
            </a:lvl6pPr>
            <a:lvl7pPr marL="4898532" indent="0">
              <a:buNone/>
              <a:defRPr sz="3600"/>
            </a:lvl7pPr>
            <a:lvl8pPr marL="5714954" indent="0">
              <a:buNone/>
              <a:defRPr sz="3600"/>
            </a:lvl8pPr>
            <a:lvl9pPr marL="6531376" indent="0">
              <a:buNone/>
              <a:defRPr sz="3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BD59-1693-4E67-8E00-DB47A5BEED9C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4179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2209F-1DDB-4C8F-B935-E40A2D7A3EF8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0024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E15C-9D5A-411F-8567-526E01B3597C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787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6" indent="0">
              <a:buNone/>
              <a:defRPr sz="1600" b="1"/>
            </a:lvl4pPr>
            <a:lvl5pPr marL="1828728" indent="0">
              <a:buNone/>
              <a:defRPr sz="1600" b="1"/>
            </a:lvl5pPr>
            <a:lvl6pPr marL="2285910" indent="0">
              <a:buNone/>
              <a:defRPr sz="1600" b="1"/>
            </a:lvl6pPr>
            <a:lvl7pPr marL="2743092" indent="0">
              <a:buNone/>
              <a:defRPr sz="1600" b="1"/>
            </a:lvl7pPr>
            <a:lvl8pPr marL="3200273" indent="0">
              <a:buNone/>
              <a:defRPr sz="1600" b="1"/>
            </a:lvl8pPr>
            <a:lvl9pPr marL="365745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6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6" indent="0">
              <a:buNone/>
              <a:defRPr sz="1600" b="1"/>
            </a:lvl4pPr>
            <a:lvl5pPr marL="1828728" indent="0">
              <a:buNone/>
              <a:defRPr sz="1600" b="1"/>
            </a:lvl5pPr>
            <a:lvl6pPr marL="2285910" indent="0">
              <a:buNone/>
              <a:defRPr sz="1600" b="1"/>
            </a:lvl6pPr>
            <a:lvl7pPr marL="2743092" indent="0">
              <a:buNone/>
              <a:defRPr sz="1600" b="1"/>
            </a:lvl7pPr>
            <a:lvl8pPr marL="3200273" indent="0">
              <a:buNone/>
              <a:defRPr sz="1600" b="1"/>
            </a:lvl8pPr>
            <a:lvl9pPr marL="365745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6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31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9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435108"/>
            <a:ext cx="300831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100"/>
            </a:lvl3pPr>
            <a:lvl4pPr marL="1371546" indent="0">
              <a:buNone/>
              <a:defRPr sz="900"/>
            </a:lvl4pPr>
            <a:lvl5pPr marL="1828728" indent="0">
              <a:buNone/>
              <a:defRPr sz="900"/>
            </a:lvl5pPr>
            <a:lvl6pPr marL="2285910" indent="0">
              <a:buNone/>
              <a:defRPr sz="900"/>
            </a:lvl6pPr>
            <a:lvl7pPr marL="2743092" indent="0">
              <a:buNone/>
              <a:defRPr sz="900"/>
            </a:lvl7pPr>
            <a:lvl8pPr marL="3200273" indent="0">
              <a:buNone/>
              <a:defRPr sz="900"/>
            </a:lvl8pPr>
            <a:lvl9pPr marL="365745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900"/>
            </a:lvl2pPr>
            <a:lvl3pPr marL="914364" indent="0">
              <a:buNone/>
              <a:defRPr sz="2300"/>
            </a:lvl3pPr>
            <a:lvl4pPr marL="1371546" indent="0">
              <a:buNone/>
              <a:defRPr sz="2000"/>
            </a:lvl4pPr>
            <a:lvl5pPr marL="1828728" indent="0">
              <a:buNone/>
              <a:defRPr sz="2000"/>
            </a:lvl5pPr>
            <a:lvl6pPr marL="2285910" indent="0">
              <a:buNone/>
              <a:defRPr sz="2000"/>
            </a:lvl6pPr>
            <a:lvl7pPr marL="2743092" indent="0">
              <a:buNone/>
              <a:defRPr sz="2000"/>
            </a:lvl7pPr>
            <a:lvl8pPr marL="3200273" indent="0">
              <a:buNone/>
              <a:defRPr sz="2000"/>
            </a:lvl8pPr>
            <a:lvl9pPr marL="365745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100"/>
            </a:lvl3pPr>
            <a:lvl4pPr marL="1371546" indent="0">
              <a:buNone/>
              <a:defRPr sz="900"/>
            </a:lvl4pPr>
            <a:lvl5pPr marL="1828728" indent="0">
              <a:buNone/>
              <a:defRPr sz="900"/>
            </a:lvl5pPr>
            <a:lvl6pPr marL="2285910" indent="0">
              <a:buNone/>
              <a:defRPr sz="900"/>
            </a:lvl6pPr>
            <a:lvl7pPr marL="2743092" indent="0">
              <a:buNone/>
              <a:defRPr sz="900"/>
            </a:lvl7pPr>
            <a:lvl8pPr marL="3200273" indent="0">
              <a:buNone/>
              <a:defRPr sz="900"/>
            </a:lvl8pPr>
            <a:lvl9pPr marL="365745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9" tIns="45719" rIns="91439" bIns="4571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4"/>
          </a:xfrm>
          <a:prstGeom prst="rect">
            <a:avLst/>
          </a:prstGeom>
        </p:spPr>
        <p:txBody>
          <a:bodyPr vert="horz" lIns="91439" tIns="45719" rIns="91439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6"/>
          </a:xfrm>
          <a:prstGeom prst="rect">
            <a:avLst/>
          </a:prstGeom>
        </p:spPr>
        <p:txBody>
          <a:bodyPr vert="horz" lIns="91439" tIns="45719" rIns="91439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6"/>
          </a:xfrm>
          <a:prstGeom prst="rect">
            <a:avLst/>
          </a:prstGeom>
        </p:spPr>
        <p:txBody>
          <a:bodyPr vert="horz" lIns="91439" tIns="45719" rIns="91439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6"/>
          </a:xfrm>
          <a:prstGeom prst="rect">
            <a:avLst/>
          </a:prstGeom>
        </p:spPr>
        <p:txBody>
          <a:bodyPr vert="horz" lIns="91439" tIns="45719" rIns="91439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364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7" indent="-342887" algn="l" defTabSz="91436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1" indent="-285741" algn="l" defTabSz="914364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5" indent="-228591" algn="l" defTabSz="91436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7" indent="-228591" algn="l" defTabSz="91436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9" indent="-228591" algn="l" defTabSz="91436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01" indent="-228591" algn="l" defTabSz="9143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3" indent="-228591" algn="l" defTabSz="9143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5" indent="-228591" algn="l" defTabSz="9143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6" indent="-228591" algn="l" defTabSz="9143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6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8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3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6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14400" y="411957"/>
            <a:ext cx="16459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3277" tIns="81642" rIns="163277" bIns="816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14400" y="2400307"/>
            <a:ext cx="16459200" cy="678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3277" tIns="81642" rIns="163277" bIns="81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32"/>
            <a:ext cx="4267200" cy="547688"/>
          </a:xfrm>
          <a:prstGeom prst="rect">
            <a:avLst/>
          </a:prstGeom>
        </p:spPr>
        <p:txBody>
          <a:bodyPr vert="horz" lIns="163277" tIns="81642" rIns="163277" bIns="81642" rtlCol="0" anchor="ctr"/>
          <a:lstStyle>
            <a:lvl1pPr algn="l" eaLnBrk="0" hangingPunct="0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32"/>
            <a:ext cx="5791200" cy="547688"/>
          </a:xfrm>
          <a:prstGeom prst="rect">
            <a:avLst/>
          </a:prstGeom>
        </p:spPr>
        <p:txBody>
          <a:bodyPr vert="horz" lIns="163277" tIns="81642" rIns="163277" bIns="81642" rtlCol="0" anchor="ctr"/>
          <a:lstStyle>
            <a:lvl1pPr algn="ctr" eaLnBrk="0" hangingPunct="0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32"/>
            <a:ext cx="4267200" cy="547688"/>
          </a:xfrm>
          <a:prstGeom prst="rect">
            <a:avLst/>
          </a:prstGeom>
        </p:spPr>
        <p:txBody>
          <a:bodyPr vert="horz" wrap="square" lIns="163277" tIns="81642" rIns="163277" bIns="81642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100" noProof="1">
                <a:solidFill>
                  <a:srgbClr val="898989"/>
                </a:solidFill>
              </a:defRPr>
            </a:lvl1pPr>
          </a:lstStyle>
          <a:p>
            <a:pPr defTabSz="914371" fontAlgn="base">
              <a:spcBef>
                <a:spcPct val="0"/>
              </a:spcBef>
              <a:spcAft>
                <a:spcPct val="0"/>
              </a:spcAft>
              <a:defRPr/>
            </a:pPr>
            <a:fld id="{1C77C72E-AEB4-47AE-8838-76918C8CAAEC}" type="slidenum">
              <a:rPr lang="en-US" altLang="en-US" smtClean="0">
                <a:latin typeface="Arial" pitchFamily="34" charset="0"/>
              </a:rPr>
              <a:pPr defTabSz="91437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29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anose="020F0502020204030204" pitchFamily="34" charset="0"/>
        </a:defRPr>
      </a:lvl5pPr>
      <a:lvl6pPr marL="816395" algn="ctr" rtl="0" fontAlgn="base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anose="020F0502020204030204" pitchFamily="34" charset="0"/>
        </a:defRPr>
      </a:lvl6pPr>
      <a:lvl7pPr marL="1632794" algn="ctr" rtl="0" fontAlgn="base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anose="020F0502020204030204" pitchFamily="34" charset="0"/>
        </a:defRPr>
      </a:lvl7pPr>
      <a:lvl8pPr marL="2449188" algn="ctr" rtl="0" fontAlgn="base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anose="020F0502020204030204" pitchFamily="34" charset="0"/>
        </a:defRPr>
      </a:lvl8pPr>
      <a:lvl9pPr marL="3265585" algn="ctr" rtl="0" fontAlgn="base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612297" indent="-61229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43" indent="-51024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91" indent="-40819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84" indent="-40819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781" indent="-40819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178" indent="-408197" algn="l" defTabSz="163279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572" indent="-408197" algn="l" defTabSz="163279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965" indent="-408197" algn="l" defTabSz="163279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366" indent="-408197" algn="l" defTabSz="163279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7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95" algn="l" defTabSz="16327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94" algn="l" defTabSz="16327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88" algn="l" defTabSz="16327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85" algn="l" defTabSz="16327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982" algn="l" defTabSz="16327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375" algn="l" defTabSz="16327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769" algn="l" defTabSz="16327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169" algn="l" defTabSz="16327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14400" y="411957"/>
            <a:ext cx="16459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3284" tIns="81642" rIns="163284" bIns="816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14400" y="2400301"/>
            <a:ext cx="16459200" cy="678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3284" tIns="81642" rIns="163284" bIns="81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l" defTabSz="816422" eaLnBrk="0" fontAlgn="auto" hangingPunct="0">
              <a:spcBef>
                <a:spcPts val="0"/>
              </a:spcBef>
              <a:spcAft>
                <a:spcPts val="0"/>
              </a:spcAft>
              <a:defRPr sz="21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ctr" defTabSz="816422" eaLnBrk="0" fontAlgn="auto" hangingPunct="0">
              <a:spcBef>
                <a:spcPts val="0"/>
              </a:spcBef>
              <a:spcAft>
                <a:spcPts val="0"/>
              </a:spcAft>
              <a:defRPr sz="21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wrap="square" lIns="163284" tIns="81642" rIns="163284" bIns="81642" numCol="1" anchor="ctr" anchorCtr="0" compatLnSpc="1">
            <a:prstTxWarp prst="textNoShape">
              <a:avLst/>
            </a:prstTxWarp>
          </a:bodyPr>
          <a:lstStyle>
            <a:lvl1pPr algn="r" defTabSz="816422" eaLnBrk="1" hangingPunct="1">
              <a:defRPr sz="2100" noProof="1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0E3B64-A5F7-452C-B384-6AAB0E30BB02}" type="slidenum">
              <a:rPr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615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anose="020F0502020204030204" pitchFamily="34" charset="0"/>
        </a:defRPr>
      </a:lvl5pPr>
      <a:lvl6pPr marL="816422" algn="ctr" rtl="0" fontAlgn="base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anose="020F0502020204030204" pitchFamily="34" charset="0"/>
        </a:defRPr>
      </a:lvl6pPr>
      <a:lvl7pPr marL="1632844" algn="ctr" rtl="0" fontAlgn="base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anose="020F0502020204030204" pitchFamily="34" charset="0"/>
        </a:defRPr>
      </a:lvl7pPr>
      <a:lvl8pPr marL="2449266" algn="ctr" rtl="0" fontAlgn="base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anose="020F0502020204030204" pitchFamily="34" charset="0"/>
        </a:defRPr>
      </a:lvl8pPr>
      <a:lvl9pPr marL="3265688" algn="ctr" rtl="0" fontAlgn="base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612317" indent="-61231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86" indent="-51026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055" indent="-40821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477" indent="-40821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899" indent="-40821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321" indent="-408211" algn="l" defTabSz="163284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743" indent="-408211" algn="l" defTabSz="163284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165" indent="-408211" algn="l" defTabSz="163284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587" indent="-408211" algn="l" defTabSz="163284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8" Type="http://schemas.openxmlformats.org/officeDocument/2006/relationships/image" Target="../media/image38.png"/><Relationship Id="rId21" Type="http://schemas.openxmlformats.org/officeDocument/2006/relationships/image" Target="../media/image213.svg"/><Relationship Id="rId7" Type="http://schemas.openxmlformats.org/officeDocument/2006/relationships/image" Target="../media/image36.png"/><Relationship Id="rId17" Type="http://schemas.openxmlformats.org/officeDocument/2006/relationships/image" Target="../media/image211.sv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8.svg"/><Relationship Id="rId5" Type="http://schemas.openxmlformats.org/officeDocument/2006/relationships/image" Target="../media/image35.png"/><Relationship Id="rId15" Type="http://schemas.openxmlformats.org/officeDocument/2006/relationships/image" Target="../media/image73.svg"/><Relationship Id="rId23" Type="http://schemas.openxmlformats.org/officeDocument/2006/relationships/image" Target="../media/image50.png"/><Relationship Id="rId19" Type="http://schemas.openxmlformats.org/officeDocument/2006/relationships/image" Target="../media/image206.svg"/><Relationship Id="rId4" Type="http://schemas.openxmlformats.org/officeDocument/2006/relationships/image" Target="../media/image71.svg"/><Relationship Id="rId22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3.svg"/><Relationship Id="rId3" Type="http://schemas.openxmlformats.org/officeDocument/2006/relationships/image" Target="../media/image46.png"/><Relationship Id="rId21" Type="http://schemas.openxmlformats.org/officeDocument/2006/relationships/image" Target="../media/image51.gif"/><Relationship Id="rId7" Type="http://schemas.openxmlformats.org/officeDocument/2006/relationships/image" Target="../media/image23.png"/><Relationship Id="rId17" Type="http://schemas.openxmlformats.org/officeDocument/2006/relationships/image" Target="../media/image24.png"/><Relationship Id="rId2" Type="http://schemas.openxmlformats.org/officeDocument/2006/relationships/image" Target="../media/image45.png"/><Relationship Id="rId16" Type="http://schemas.openxmlformats.org/officeDocument/2006/relationships/image" Target="../media/image71.svg"/><Relationship Id="rId20" Type="http://schemas.openxmlformats.org/officeDocument/2006/relationships/image" Target="../media/image20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197.svg"/><Relationship Id="rId19" Type="http://schemas.openxmlformats.org/officeDocument/2006/relationships/image" Target="../media/image38.png"/><Relationship Id="rId22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43.svg"/><Relationship Id="rId18" Type="http://schemas.openxmlformats.org/officeDocument/2006/relationships/image" Target="../media/image7.svg"/><Relationship Id="rId26" Type="http://schemas.openxmlformats.org/officeDocument/2006/relationships/image" Target="../media/image64.png"/><Relationship Id="rId21" Type="http://schemas.openxmlformats.org/officeDocument/2006/relationships/image" Target="../media/image12.png"/><Relationship Id="rId7" Type="http://schemas.openxmlformats.org/officeDocument/2006/relationships/image" Target="../media/image55.png"/><Relationship Id="rId17" Type="http://schemas.openxmlformats.org/officeDocument/2006/relationships/image" Target="../media/image60.png"/><Relationship Id="rId25" Type="http://schemas.openxmlformats.org/officeDocument/2006/relationships/image" Target="../media/image18.svg"/><Relationship Id="rId2" Type="http://schemas.openxmlformats.org/officeDocument/2006/relationships/image" Target="../media/image53.png"/><Relationship Id="rId16" Type="http://schemas.openxmlformats.org/officeDocument/2006/relationships/image" Target="../media/image14.svg"/><Relationship Id="rId20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24" Type="http://schemas.openxmlformats.org/officeDocument/2006/relationships/image" Target="../media/image63.png"/><Relationship Id="rId5" Type="http://schemas.openxmlformats.org/officeDocument/2006/relationships/image" Target="../media/image54.png"/><Relationship Id="rId15" Type="http://schemas.openxmlformats.org/officeDocument/2006/relationships/image" Target="../media/image59.png"/><Relationship Id="rId23" Type="http://schemas.openxmlformats.org/officeDocument/2006/relationships/image" Target="../media/image62.png"/><Relationship Id="rId10" Type="http://schemas.openxmlformats.org/officeDocument/2006/relationships/image" Target="../media/image57.png"/><Relationship Id="rId19" Type="http://schemas.openxmlformats.org/officeDocument/2006/relationships/image" Target="../media/image61.png"/><Relationship Id="rId4" Type="http://schemas.openxmlformats.org/officeDocument/2006/relationships/image" Target="../media/image234.svg"/><Relationship Id="rId9" Type="http://schemas.openxmlformats.org/officeDocument/2006/relationships/image" Target="../media/image56.png"/><Relationship Id="rId14" Type="http://schemas.openxmlformats.org/officeDocument/2006/relationships/image" Target="../media/image58.gif"/><Relationship Id="rId22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21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94.svg"/><Relationship Id="rId17" Type="http://schemas.openxmlformats.org/officeDocument/2006/relationships/image" Target="../media/image11.png"/><Relationship Id="rId2" Type="http://schemas.openxmlformats.org/officeDocument/2006/relationships/image" Target="../media/image2.png"/><Relationship Id="rId16" Type="http://schemas.openxmlformats.org/officeDocument/2006/relationships/image" Target="../media/image10.png"/><Relationship Id="rId20" Type="http://schemas.openxmlformats.org/officeDocument/2006/relationships/image" Target="../media/image10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sv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10" Type="http://schemas.openxmlformats.org/officeDocument/2006/relationships/image" Target="../media/image92.svg"/><Relationship Id="rId4" Type="http://schemas.openxmlformats.org/officeDocument/2006/relationships/image" Target="../media/image89.svg"/><Relationship Id="rId9" Type="http://schemas.openxmlformats.org/officeDocument/2006/relationships/image" Target="../media/image6.png"/><Relationship Id="rId14" Type="http://schemas.openxmlformats.org/officeDocument/2006/relationships/image" Target="../media/image7.svg"/><Relationship Id="rId22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64.svg"/><Relationship Id="rId18" Type="http://schemas.openxmlformats.org/officeDocument/2006/relationships/image" Target="../media/image69.svg"/><Relationship Id="rId26" Type="http://schemas.openxmlformats.org/officeDocument/2006/relationships/image" Target="../media/image26.png"/><Relationship Id="rId21" Type="http://schemas.openxmlformats.org/officeDocument/2006/relationships/image" Target="../media/image71.svg"/><Relationship Id="rId34" Type="http://schemas.openxmlformats.org/officeDocument/2006/relationships/image" Target="../media/image83.svg"/><Relationship Id="rId12" Type="http://schemas.openxmlformats.org/officeDocument/2006/relationships/image" Target="../media/image18.png"/><Relationship Id="rId17" Type="http://schemas.openxmlformats.org/officeDocument/2006/relationships/image" Target="../media/image21.png"/><Relationship Id="rId25" Type="http://schemas.openxmlformats.org/officeDocument/2006/relationships/image" Target="../media/image75.svg"/><Relationship Id="rId33" Type="http://schemas.openxmlformats.org/officeDocument/2006/relationships/image" Target="../media/image30.png"/><Relationship Id="rId2" Type="http://schemas.openxmlformats.org/officeDocument/2006/relationships/image" Target="../media/image14.png"/><Relationship Id="rId16" Type="http://schemas.openxmlformats.org/officeDocument/2006/relationships/image" Target="../media/image20.gif"/><Relationship Id="rId20" Type="http://schemas.openxmlformats.org/officeDocument/2006/relationships/image" Target="../media/image23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2.svg"/><Relationship Id="rId24" Type="http://schemas.openxmlformats.org/officeDocument/2006/relationships/image" Target="../media/image25.png"/><Relationship Id="rId32" Type="http://schemas.openxmlformats.org/officeDocument/2006/relationships/image" Target="../media/image81.svg"/><Relationship Id="rId5" Type="http://schemas.openxmlformats.org/officeDocument/2006/relationships/image" Target="../media/image15.png"/><Relationship Id="rId15" Type="http://schemas.openxmlformats.org/officeDocument/2006/relationships/image" Target="../media/image66.svg"/><Relationship Id="rId23" Type="http://schemas.openxmlformats.org/officeDocument/2006/relationships/image" Target="../media/image73.svg"/><Relationship Id="rId28" Type="http://schemas.openxmlformats.org/officeDocument/2006/relationships/image" Target="../media/image27.png"/><Relationship Id="rId10" Type="http://schemas.openxmlformats.org/officeDocument/2006/relationships/image" Target="../media/image17.png"/><Relationship Id="rId19" Type="http://schemas.openxmlformats.org/officeDocument/2006/relationships/image" Target="../media/image22.png"/><Relationship Id="rId31" Type="http://schemas.openxmlformats.org/officeDocument/2006/relationships/image" Target="../media/image29.png"/><Relationship Id="rId4" Type="http://schemas.openxmlformats.org/officeDocument/2006/relationships/image" Target="../media/image56.svg"/><Relationship Id="rId9" Type="http://schemas.openxmlformats.org/officeDocument/2006/relationships/image" Target="../media/image16.png"/><Relationship Id="rId14" Type="http://schemas.openxmlformats.org/officeDocument/2006/relationships/image" Target="../media/image19.png"/><Relationship Id="rId22" Type="http://schemas.openxmlformats.org/officeDocument/2006/relationships/image" Target="../media/image24.png"/><Relationship Id="rId27" Type="http://schemas.openxmlformats.org/officeDocument/2006/relationships/image" Target="../media/image77.svg"/><Relationship Id="rId30" Type="http://schemas.openxmlformats.org/officeDocument/2006/relationships/image" Target="../media/image7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4.svg"/><Relationship Id="rId3" Type="http://schemas.openxmlformats.org/officeDocument/2006/relationships/image" Target="../media/image32.png"/><Relationship Id="rId7" Type="http://schemas.openxmlformats.org/officeDocument/2006/relationships/image" Target="../media/image26.svg"/><Relationship Id="rId17" Type="http://schemas.openxmlformats.org/officeDocument/2006/relationships/image" Target="../media/image34.png"/><Relationship Id="rId2" Type="http://schemas.openxmlformats.org/officeDocument/2006/relationships/image" Target="../media/image31.png"/><Relationship Id="rId16" Type="http://schemas.openxmlformats.org/officeDocument/2006/relationships/image" Target="../media/image11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4.svg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8" Type="http://schemas.openxmlformats.org/officeDocument/2006/relationships/image" Target="../media/image38.png"/><Relationship Id="rId21" Type="http://schemas.openxmlformats.org/officeDocument/2006/relationships/image" Target="../media/image213.svg"/><Relationship Id="rId7" Type="http://schemas.openxmlformats.org/officeDocument/2006/relationships/image" Target="../media/image36.png"/><Relationship Id="rId17" Type="http://schemas.openxmlformats.org/officeDocument/2006/relationships/image" Target="../media/image211.sv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8.svg"/><Relationship Id="rId24" Type="http://schemas.openxmlformats.org/officeDocument/2006/relationships/image" Target="../media/image42.png"/><Relationship Id="rId5" Type="http://schemas.openxmlformats.org/officeDocument/2006/relationships/image" Target="../media/image35.png"/><Relationship Id="rId15" Type="http://schemas.openxmlformats.org/officeDocument/2006/relationships/image" Target="../media/image73.svg"/><Relationship Id="rId23" Type="http://schemas.openxmlformats.org/officeDocument/2006/relationships/image" Target="../media/image41.png"/><Relationship Id="rId19" Type="http://schemas.openxmlformats.org/officeDocument/2006/relationships/image" Target="../media/image206.svg"/><Relationship Id="rId4" Type="http://schemas.openxmlformats.org/officeDocument/2006/relationships/image" Target="../media/image71.svg"/><Relationship Id="rId22" Type="http://schemas.openxmlformats.org/officeDocument/2006/relationships/image" Target="../media/image40.png"/><Relationship Id="rId9" Type="http://schemas.openxmlformats.org/officeDocument/2006/relationships/image" Target="../media/image8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3.svg"/><Relationship Id="rId3" Type="http://schemas.openxmlformats.org/officeDocument/2006/relationships/image" Target="../media/image46.png"/><Relationship Id="rId7" Type="http://schemas.openxmlformats.org/officeDocument/2006/relationships/image" Target="../media/image23.png"/><Relationship Id="rId17" Type="http://schemas.openxmlformats.org/officeDocument/2006/relationships/image" Target="../media/image24.png"/><Relationship Id="rId2" Type="http://schemas.openxmlformats.org/officeDocument/2006/relationships/image" Target="../media/image45.png"/><Relationship Id="rId16" Type="http://schemas.openxmlformats.org/officeDocument/2006/relationships/image" Target="../media/image71.svg"/><Relationship Id="rId20" Type="http://schemas.openxmlformats.org/officeDocument/2006/relationships/image" Target="../media/image20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197.svg"/><Relationship Id="rId1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8" Type="http://schemas.openxmlformats.org/officeDocument/2006/relationships/image" Target="../media/image38.png"/><Relationship Id="rId21" Type="http://schemas.openxmlformats.org/officeDocument/2006/relationships/image" Target="../media/image213.svg"/><Relationship Id="rId7" Type="http://schemas.openxmlformats.org/officeDocument/2006/relationships/image" Target="../media/image36.png"/><Relationship Id="rId17" Type="http://schemas.openxmlformats.org/officeDocument/2006/relationships/image" Target="../media/image211.sv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8.svg"/><Relationship Id="rId5" Type="http://schemas.openxmlformats.org/officeDocument/2006/relationships/image" Target="../media/image35.png"/><Relationship Id="rId15" Type="http://schemas.openxmlformats.org/officeDocument/2006/relationships/image" Target="../media/image73.svg"/><Relationship Id="rId23" Type="http://schemas.openxmlformats.org/officeDocument/2006/relationships/image" Target="../media/image49.png"/><Relationship Id="rId19" Type="http://schemas.openxmlformats.org/officeDocument/2006/relationships/image" Target="../media/image206.svg"/><Relationship Id="rId4" Type="http://schemas.openxmlformats.org/officeDocument/2006/relationships/image" Target="../media/image71.svg"/><Relationship Id="rId22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333500"/>
            <a:ext cx="157734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1367136" y="390972"/>
            <a:ext cx="16354426" cy="412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500" b="1" dirty="0">
                <a:solidFill>
                  <a:srgbClr val="2B0CE2"/>
                </a:solidFill>
                <a:latin typeface="Times New Roman" pitchFamily="18" charset="0"/>
                <a:cs typeface="Times New Roman" pitchFamily="18" charset="0"/>
              </a:rPr>
              <a:t>BẢNG NHÂN </a:t>
            </a:r>
            <a:r>
              <a:rPr lang="en-US" sz="9500" b="1" dirty="0" smtClean="0">
                <a:solidFill>
                  <a:srgbClr val="2B0CE2"/>
                </a:solidFill>
                <a:latin typeface="Times New Roman" pitchFamily="18" charset="0"/>
                <a:cs typeface="Times New Roman" pitchFamily="18" charset="0"/>
              </a:rPr>
              <a:t>9.</a:t>
            </a:r>
          </a:p>
          <a:p>
            <a:pPr algn="ctr">
              <a:lnSpc>
                <a:spcPct val="150000"/>
              </a:lnSpc>
            </a:pPr>
            <a:r>
              <a:rPr lang="en-US" sz="9500" b="1" dirty="0" smtClean="0">
                <a:solidFill>
                  <a:srgbClr val="2B0CE2"/>
                </a:solidFill>
                <a:latin typeface="Times New Roman" pitchFamily="18" charset="0"/>
                <a:cs typeface="Times New Roman" pitchFamily="18" charset="0"/>
              </a:rPr>
              <a:t>LỚP 3</a:t>
            </a:r>
            <a:endParaRPr lang="en-US" sz="9500" b="1" dirty="0">
              <a:solidFill>
                <a:srgbClr val="2B0CE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6358" y="4514152"/>
            <a:ext cx="15475982" cy="5612524"/>
          </a:xfrm>
          <a:prstGeom prst="rect">
            <a:avLst/>
          </a:prstGeom>
          <a:noFill/>
        </p:spPr>
        <p:txBody>
          <a:bodyPr wrap="square" lIns="163275" tIns="81642" rIns="163275" bIns="81642">
            <a:spAutoFit/>
          </a:bodyPr>
          <a:lstStyle/>
          <a:p>
            <a:pPr>
              <a:defRPr/>
            </a:pPr>
            <a:r>
              <a:rPr lang="en-US" sz="1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VÕ THỊ THU TRANG</a:t>
            </a:r>
          </a:p>
          <a:p>
            <a:pPr>
              <a:defRPr/>
            </a:pPr>
            <a:r>
              <a:rPr lang="en-US" sz="1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 </a:t>
            </a:r>
            <a:r>
              <a:rPr lang="en-US" sz="1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1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Thạnh</a:t>
            </a:r>
            <a:r>
              <a:rPr lang="en-US" sz="1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1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1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1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4088431" y="2058548"/>
            <a:ext cx="13735674" cy="6400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790328">
            <a:off x="15327270" y="8563713"/>
            <a:ext cx="660208" cy="6711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237513" flipH="1" flipV="1">
            <a:off x="7671379" y="-1341932"/>
            <a:ext cx="2189334" cy="19465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322246" y="8151456"/>
            <a:ext cx="1965756" cy="208016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790328">
            <a:off x="1529509" y="1160216"/>
            <a:ext cx="503726" cy="51210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790328">
            <a:off x="13157479" y="565325"/>
            <a:ext cx="466294" cy="47405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790328">
            <a:off x="17918119" y="5155346"/>
            <a:ext cx="503726" cy="5121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541192" y="1519103"/>
            <a:ext cx="1684116" cy="149733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941597" flipH="1">
            <a:off x="-1124965" y="3429098"/>
            <a:ext cx="1904946" cy="169367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6138201" y="-473667"/>
            <a:ext cx="1121110" cy="94733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-537112" y="-473667"/>
            <a:ext cx="1377316" cy="116383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089244">
            <a:off x="4970686" y="1202607"/>
            <a:ext cx="992624" cy="83876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421546" flipV="1">
            <a:off x="17167145" y="9369706"/>
            <a:ext cx="1507538" cy="127387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4153918" y="1148045"/>
            <a:ext cx="2946240" cy="233857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790328">
            <a:off x="-55427" y="8369037"/>
            <a:ext cx="627250" cy="63768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370261" flipH="1">
            <a:off x="1418470" y="9645228"/>
            <a:ext cx="1666680" cy="1481829"/>
          </a:xfrm>
          <a:prstGeom prst="rect">
            <a:avLst/>
          </a:prstGeom>
        </p:spPr>
      </p:pic>
      <p:sp>
        <p:nvSpPr>
          <p:cNvPr id="2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17822" y="2455298"/>
            <a:ext cx="12687300" cy="5493812"/>
          </a:xfrm>
          <a:prstGeom prst="rect">
            <a:avLst/>
          </a:prstGeom>
          <a:blipFill>
            <a:blip r:embed="rId23"/>
            <a:stretch>
              <a:fillRect l="-1970" r="-1826" b="-1998"/>
            </a:stretch>
          </a:blipFill>
        </p:spPr>
        <p:txBody>
          <a:bodyPr lIns="91439" tIns="45719" rIns="91439" bIns="45719"/>
          <a:lstStyle/>
          <a:p>
            <a:r>
              <a:rPr lang="en-US">
                <a:noFill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906454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555" y="8481644"/>
            <a:ext cx="1588202" cy="168063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422210" flipH="1">
            <a:off x="6061360" y="9287498"/>
            <a:ext cx="1469992" cy="13069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237513" flipH="1" flipV="1">
            <a:off x="7671379" y="-1341932"/>
            <a:ext cx="2189334" cy="194651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452594">
            <a:off x="16236263" y="7818267"/>
            <a:ext cx="2046094" cy="25028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790328">
            <a:off x="588341" y="1054614"/>
            <a:ext cx="503726" cy="51210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1790328">
            <a:off x="14107835" y="7850"/>
            <a:ext cx="466294" cy="47405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1790328">
            <a:off x="431335" y="8019216"/>
            <a:ext cx="627250" cy="63768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1790328">
            <a:off x="17918119" y="5155346"/>
            <a:ext cx="503726" cy="51210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259300" y="1519103"/>
            <a:ext cx="1684116" cy="14973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66812" flipH="1">
            <a:off x="-920487" y="3204942"/>
            <a:ext cx="1904946" cy="169367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6138201" y="-473667"/>
            <a:ext cx="1121110" cy="94733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flipH="1">
            <a:off x="-537112" y="-473667"/>
            <a:ext cx="1377316" cy="116383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1089244">
            <a:off x="4068364" y="-169374"/>
            <a:ext cx="992624" cy="83876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1421546" flipV="1">
            <a:off x="17167145" y="9369706"/>
            <a:ext cx="1507538" cy="127387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88216">
            <a:off x="1275857" y="9665534"/>
            <a:ext cx="1302526" cy="1100634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790328">
            <a:off x="11134694" y="9776316"/>
            <a:ext cx="660208" cy="671190"/>
          </a:xfrm>
          <a:prstGeom prst="rect">
            <a:avLst/>
          </a:prstGeom>
        </p:spPr>
      </p:pic>
      <p:pic>
        <p:nvPicPr>
          <p:cNvPr id="27" name="Picture 8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>
          <a:xfrm rot="-3411658">
            <a:off x="10655321" y="7979745"/>
            <a:ext cx="1933283" cy="90415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812657" y="876300"/>
            <a:ext cx="4586510" cy="1077216"/>
          </a:xfrm>
          <a:prstGeom prst="rect">
            <a:avLst/>
          </a:prstGeom>
        </p:spPr>
        <p:txBody>
          <a:bodyPr wrap="none" lIns="91439" tIns="45719" rIns="91439" bIns="45719">
            <a:spAutoFit/>
          </a:bodyPr>
          <a:lstStyle/>
          <a:p>
            <a:pPr algn="ctr"/>
            <a:r>
              <a:rPr lang="en-US" sz="6400" b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VẬN DỤNG</a:t>
            </a:r>
            <a:endParaRPr lang="en-US" sz="6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45655" y="2392862"/>
            <a:ext cx="16189623" cy="784828"/>
          </a:xfrm>
          <a:prstGeom prst="rect">
            <a:avLst/>
          </a:prstGeom>
        </p:spPr>
        <p:txBody>
          <a:bodyPr wrap="none" lIns="91439" tIns="45719" rIns="91439" bIns="45719">
            <a:spAutoFit/>
          </a:bodyPr>
          <a:lstStyle/>
          <a:p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Trò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chơi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i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“</a:t>
            </a:r>
            <a:r>
              <a:rPr lang="en-US" sz="4500" b="1" i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ĐỐ SỐ NGÓN TAY GIƠ LÊN CỦA TẤT CẢ CÁC BẠN</a:t>
            </a:r>
            <a:r>
              <a:rPr lang="en-US" sz="4500" i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”</a:t>
            </a:r>
            <a:endParaRPr lang="en-US" sz="4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62100" y="3324642"/>
            <a:ext cx="15087600" cy="2169823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b="1" i="1" dirty="0" err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Luật</a:t>
            </a:r>
            <a:r>
              <a:rPr lang="en-US" sz="4500" b="1" i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b="1" i="1" dirty="0" err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chơi</a:t>
            </a:r>
            <a:r>
              <a:rPr lang="en-US" sz="4500" b="1" i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Thành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viên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trong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mỗi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nhóm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thay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nhau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trả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lời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kết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quả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phép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nhân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trong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bảng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nhân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9.</a:t>
            </a:r>
            <a:endParaRPr lang="en-US" sz="45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31" name="Picture 2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4700711" y="5626728"/>
            <a:ext cx="8886598" cy="419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41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10494"/>
          <a:stretch>
            <a:fillRect/>
          </a:stretch>
        </p:blipFill>
        <p:spPr>
          <a:xfrm>
            <a:off x="2971809" y="3250280"/>
            <a:ext cx="12554014" cy="450572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64812" flipH="1">
            <a:off x="-885403" y="90309"/>
            <a:ext cx="4157734" cy="15497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69158" flipH="1">
            <a:off x="15680516" y="71757"/>
            <a:ext cx="4161888" cy="155124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452273" y="2520649"/>
            <a:ext cx="1551282" cy="149892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106871" y="2957798"/>
            <a:ext cx="2283890" cy="5849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>
          <a:xfrm>
            <a:off x="8535917" y="738435"/>
            <a:ext cx="1216186" cy="12642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703213">
            <a:off x="17821370" y="4566239"/>
            <a:ext cx="840584" cy="77123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4471663" y="995609"/>
            <a:ext cx="354974" cy="32851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956029" y="3331448"/>
            <a:ext cx="354974" cy="32851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3661373" y="8657601"/>
            <a:ext cx="354974" cy="32851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-196132" y="9673999"/>
            <a:ext cx="11408768" cy="64174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0566922" y="9712420"/>
            <a:ext cx="11408768" cy="64174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 rot="2779403">
            <a:off x="15324108" y="7082470"/>
            <a:ext cx="2814615" cy="273897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flipH="1">
            <a:off x="-234231" y="8657601"/>
            <a:ext cx="991922" cy="135647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>
          <a:xfrm>
            <a:off x="1808194" y="5449657"/>
            <a:ext cx="2276080" cy="230635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803542" y="3162300"/>
            <a:ext cx="12877800" cy="563230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 ƠN </a:t>
            </a:r>
            <a:r>
              <a:rPr lang="en-US" sz="8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EM ĐÃ THAM GIA XÂY DỰNG BÀI</a:t>
            </a:r>
            <a:endParaRPr lang="en-US" sz="8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524000" y="1769019"/>
            <a:ext cx="15002180" cy="6891450"/>
            <a:chOff x="0" y="0"/>
            <a:chExt cx="14452999" cy="4534409"/>
          </a:xfrm>
        </p:grpSpPr>
        <p:sp>
          <p:nvSpPr>
            <p:cNvPr id="5" name="Freeform 5"/>
            <p:cNvSpPr/>
            <p:nvPr/>
          </p:nvSpPr>
          <p:spPr>
            <a:xfrm>
              <a:off x="0" y="-4073"/>
              <a:ext cx="14459389" cy="4541012"/>
            </a:xfrm>
            <a:custGeom>
              <a:avLst/>
              <a:gdLst/>
              <a:ahLst/>
              <a:cxnLst/>
              <a:rect l="l" t="t" r="r" b="b"/>
              <a:pathLst>
                <a:path w="14459389" h="4541012">
                  <a:moveTo>
                    <a:pt x="13831612" y="4486534"/>
                  </a:moveTo>
                  <a:cubicBezTo>
                    <a:pt x="13831612" y="4486534"/>
                    <a:pt x="13100737" y="4541012"/>
                    <a:pt x="11124817" y="4538390"/>
                  </a:cubicBezTo>
                  <a:cubicBezTo>
                    <a:pt x="5257455" y="4536228"/>
                    <a:pt x="1057074" y="4528403"/>
                    <a:pt x="1057074" y="4528403"/>
                  </a:cubicBezTo>
                  <a:cubicBezTo>
                    <a:pt x="812932" y="4519569"/>
                    <a:pt x="449110" y="4498339"/>
                    <a:pt x="282371" y="4440161"/>
                  </a:cubicBezTo>
                  <a:cubicBezTo>
                    <a:pt x="4469" y="4343198"/>
                    <a:pt x="0" y="4169919"/>
                    <a:pt x="0" y="3382452"/>
                  </a:cubicBezTo>
                  <a:lnTo>
                    <a:pt x="0" y="3382417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795568" y="15681"/>
                    <a:pt x="8961324" y="7673"/>
                  </a:cubicBezTo>
                  <a:cubicBezTo>
                    <a:pt x="12881809" y="0"/>
                    <a:pt x="13598542" y="6979"/>
                    <a:pt x="13598542" y="6979"/>
                  </a:cubicBezTo>
                  <a:cubicBezTo>
                    <a:pt x="13966850" y="14458"/>
                    <a:pt x="14105110" y="42638"/>
                    <a:pt x="14302851" y="165219"/>
                  </a:cubicBezTo>
                  <a:cubicBezTo>
                    <a:pt x="14453867" y="258836"/>
                    <a:pt x="14459389" y="476157"/>
                    <a:pt x="14450248" y="3382416"/>
                  </a:cubicBezTo>
                  <a:lnTo>
                    <a:pt x="14450248" y="3382451"/>
                  </a:lnTo>
                  <a:cubicBezTo>
                    <a:pt x="14450248" y="4287884"/>
                    <a:pt x="14407465" y="4436472"/>
                    <a:pt x="13831612" y="4486534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690399" y="8477048"/>
            <a:ext cx="379318" cy="3510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82237" y="4296689"/>
            <a:ext cx="354974" cy="32851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8050034" y="7645001"/>
            <a:ext cx="340860" cy="3154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42530" y="7802724"/>
            <a:ext cx="293624" cy="27173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300120">
            <a:off x="16311989" y="-54486"/>
            <a:ext cx="1667966" cy="16805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279322">
            <a:off x="-1188871" y="-417154"/>
            <a:ext cx="4250050" cy="144501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0800000" flipH="1">
            <a:off x="15176897" y="-456189"/>
            <a:ext cx="4967954" cy="168910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7145971" y="3254566"/>
            <a:ext cx="351722" cy="32550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25646" y="-124007"/>
            <a:ext cx="364744" cy="3375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272738" y="6780899"/>
            <a:ext cx="2031132" cy="339228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3613372">
            <a:off x="3529583" y="1434047"/>
            <a:ext cx="713145" cy="43056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-196132" y="9673999"/>
            <a:ext cx="11408768" cy="64174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0566922" y="9712420"/>
            <a:ext cx="11408768" cy="64174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016725" y="1943100"/>
            <a:ext cx="14023382" cy="2169823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Mỗi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bạn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đưa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9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ngón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tay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Nói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ngay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10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bạn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đưa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tất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cả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bao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nhiêu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ngón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tay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 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3"/>
          <a:srcRect l="24538" t="10843" r="20369" b="26589"/>
          <a:stretch/>
        </p:blipFill>
        <p:spPr>
          <a:xfrm>
            <a:off x="5561398" y="4375257"/>
            <a:ext cx="6934016" cy="404484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4"/>
          <p:cNvGrpSpPr/>
          <p:nvPr/>
        </p:nvGrpSpPr>
        <p:grpSpPr>
          <a:xfrm>
            <a:off x="3581409" y="2705108"/>
            <a:ext cx="11277602" cy="3408893"/>
            <a:chOff x="0" y="0"/>
            <a:chExt cx="14452999" cy="4534409"/>
          </a:xfrm>
        </p:grpSpPr>
        <p:sp>
          <p:nvSpPr>
            <p:cNvPr id="33" name="Freeform 5"/>
            <p:cNvSpPr/>
            <p:nvPr/>
          </p:nvSpPr>
          <p:spPr>
            <a:xfrm>
              <a:off x="0" y="-4073"/>
              <a:ext cx="14459389" cy="4541012"/>
            </a:xfrm>
            <a:custGeom>
              <a:avLst/>
              <a:gdLst/>
              <a:ahLst/>
              <a:cxnLst/>
              <a:rect l="l" t="t" r="r" b="b"/>
              <a:pathLst>
                <a:path w="14459389" h="4541012">
                  <a:moveTo>
                    <a:pt x="13831612" y="4486534"/>
                  </a:moveTo>
                  <a:cubicBezTo>
                    <a:pt x="13831612" y="4486534"/>
                    <a:pt x="13100737" y="4541012"/>
                    <a:pt x="11124817" y="4538390"/>
                  </a:cubicBezTo>
                  <a:cubicBezTo>
                    <a:pt x="5257455" y="4536228"/>
                    <a:pt x="1057074" y="4528403"/>
                    <a:pt x="1057074" y="4528403"/>
                  </a:cubicBezTo>
                  <a:cubicBezTo>
                    <a:pt x="812932" y="4519569"/>
                    <a:pt x="449110" y="4498339"/>
                    <a:pt x="282371" y="4440161"/>
                  </a:cubicBezTo>
                  <a:cubicBezTo>
                    <a:pt x="4469" y="4343198"/>
                    <a:pt x="0" y="4169919"/>
                    <a:pt x="0" y="3382452"/>
                  </a:cubicBezTo>
                  <a:lnTo>
                    <a:pt x="0" y="3382417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795568" y="15681"/>
                    <a:pt x="8961324" y="7673"/>
                  </a:cubicBezTo>
                  <a:cubicBezTo>
                    <a:pt x="12881809" y="0"/>
                    <a:pt x="13598542" y="6979"/>
                    <a:pt x="13598542" y="6979"/>
                  </a:cubicBezTo>
                  <a:cubicBezTo>
                    <a:pt x="13966850" y="14458"/>
                    <a:pt x="14105110" y="42638"/>
                    <a:pt x="14302851" y="165219"/>
                  </a:cubicBezTo>
                  <a:cubicBezTo>
                    <a:pt x="14453867" y="258836"/>
                    <a:pt x="14459389" y="476157"/>
                    <a:pt x="14450248" y="3382416"/>
                  </a:cubicBezTo>
                  <a:lnTo>
                    <a:pt x="14450248" y="3382451"/>
                  </a:lnTo>
                  <a:cubicBezTo>
                    <a:pt x="14450248" y="4287884"/>
                    <a:pt x="14407465" y="4436472"/>
                    <a:pt x="13831612" y="4486534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874458" y="6197994"/>
            <a:ext cx="6985140" cy="29041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849938" y="5526448"/>
            <a:ext cx="8235168" cy="34239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82942" y="6416904"/>
            <a:ext cx="6321172" cy="262814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365099" y="7248522"/>
            <a:ext cx="4296706" cy="178643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7817379" y="383650"/>
            <a:ext cx="2653259" cy="1828800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144835" y="929157"/>
            <a:ext cx="2748662" cy="93454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492294" y="1491686"/>
            <a:ext cx="3164184" cy="107582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92303" y="7123503"/>
            <a:ext cx="1435218" cy="300140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>
          <a:xfrm>
            <a:off x="8061089" y="1491680"/>
            <a:ext cx="2165842" cy="126198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 t="48145" r="2918"/>
          <a:stretch>
            <a:fillRect/>
          </a:stretch>
        </p:blipFill>
        <p:spPr>
          <a:xfrm rot="-377999">
            <a:off x="7121842" y="9712454"/>
            <a:ext cx="886428" cy="37188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 b="47941"/>
          <a:stretch>
            <a:fillRect/>
          </a:stretch>
        </p:blipFill>
        <p:spPr>
          <a:xfrm rot="-377999">
            <a:off x="9501920" y="9687345"/>
            <a:ext cx="666988" cy="27272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524737" y="4892183"/>
            <a:ext cx="1662814" cy="56535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90328">
            <a:off x="4522522" y="-309398"/>
            <a:ext cx="660208" cy="67119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4878484" y="6650887"/>
            <a:ext cx="1427460" cy="48533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790328">
            <a:off x="17801313" y="3599527"/>
            <a:ext cx="585866" cy="59561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1790328">
            <a:off x="618337" y="3636902"/>
            <a:ext cx="636186" cy="64676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790328">
            <a:off x="13518479" y="514823"/>
            <a:ext cx="636186" cy="64676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282545" y="7123503"/>
            <a:ext cx="1435218" cy="300140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flipH="1">
            <a:off x="2524850" y="8728485"/>
            <a:ext cx="1607372" cy="132809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 t="48145" r="2918"/>
          <a:stretch>
            <a:fillRect/>
          </a:stretch>
        </p:blipFill>
        <p:spPr>
          <a:xfrm rot="-377999">
            <a:off x="4561435" y="9747543"/>
            <a:ext cx="653162" cy="27402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4058378" y="8728485"/>
            <a:ext cx="1607372" cy="1328091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 flipH="1">
            <a:off x="5803621" y="9340700"/>
            <a:ext cx="578530" cy="79115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2"/>
              </a:ext>
            </a:extLst>
          </a:blip>
          <a:srcRect/>
          <a:stretch>
            <a:fillRect/>
          </a:stretch>
        </p:blipFill>
        <p:spPr>
          <a:xfrm rot="304721">
            <a:off x="11148995" y="9315014"/>
            <a:ext cx="547138" cy="748223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4"/>
              </a:ext>
            </a:extLst>
          </a:blip>
          <a:srcRect/>
          <a:stretch>
            <a:fillRect/>
          </a:stretch>
        </p:blipFill>
        <p:spPr>
          <a:xfrm rot="-357060">
            <a:off x="8776485" y="9003956"/>
            <a:ext cx="555662" cy="759878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 t="48145" r="2918"/>
          <a:stretch>
            <a:fillRect/>
          </a:stretch>
        </p:blipFill>
        <p:spPr>
          <a:xfrm rot="-377999">
            <a:off x="12415060" y="9731210"/>
            <a:ext cx="886428" cy="37188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698573" y="3304876"/>
            <a:ext cx="10698761" cy="2862320"/>
          </a:xfrm>
          <a:prstGeom prst="rect">
            <a:avLst/>
          </a:prstGeom>
        </p:spPr>
        <p:txBody>
          <a:bodyPr wrap="none" lIns="91439" tIns="45719" rIns="91439" bIns="45719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nl-NL" sz="12000" b="1" kern="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</a:t>
            </a:r>
            <a:r>
              <a:rPr lang="nl-NL" sz="120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Ả</a:t>
            </a:r>
            <a:r>
              <a:rPr lang="nl-NL" sz="12000" b="1" kern="0" dirty="0">
                <a:solidFill>
                  <a:srgbClr val="FFC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</a:t>
            </a:r>
            <a:r>
              <a:rPr lang="nl-NL" sz="120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G</a:t>
            </a:r>
            <a:r>
              <a:rPr lang="nl-NL" sz="12000" b="1" kern="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nl-NL" sz="12000" b="1" kern="0" dirty="0">
                <a:solidFill>
                  <a:srgbClr val="FFC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</a:t>
            </a:r>
            <a:r>
              <a:rPr lang="nl-NL" sz="12000" b="1" kern="0" dirty="0">
                <a:solidFill>
                  <a:srgbClr val="00B05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</a:t>
            </a:r>
            <a:r>
              <a:rPr lang="nl-NL" sz="12000" b="1" kern="0" dirty="0">
                <a:solidFill>
                  <a:srgbClr val="FFFF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Â</a:t>
            </a:r>
            <a:r>
              <a:rPr lang="nl-NL" sz="12000" b="1" kern="0" dirty="0">
                <a:solidFill>
                  <a:srgbClr val="7030A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</a:t>
            </a:r>
            <a:r>
              <a:rPr lang="nl-NL" sz="12000" b="1" kern="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9</a:t>
            </a:r>
            <a:endParaRPr lang="en-US" sz="12000" b="1" kern="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1405" y="1396433"/>
            <a:ext cx="13418746" cy="1969768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vi-VN" sz="6100" dirty="0">
                <a:latin typeface="+mj-lt"/>
              </a:rPr>
              <a:t>Thứ  Hai, </a:t>
            </a:r>
            <a:r>
              <a:rPr lang="vi-VN" sz="6100" dirty="0" smtClean="0">
                <a:latin typeface="+mj-lt"/>
              </a:rPr>
              <a:t>ngày</a:t>
            </a:r>
            <a:r>
              <a:rPr lang="en-US" sz="6100" dirty="0" smtClean="0">
                <a:latin typeface="+mj-lt"/>
              </a:rPr>
              <a:t>  </a:t>
            </a:r>
            <a:r>
              <a:rPr lang="vi-VN" sz="6100" dirty="0" smtClean="0">
                <a:latin typeface="+mj-lt"/>
              </a:rPr>
              <a:t>   </a:t>
            </a:r>
            <a:r>
              <a:rPr lang="vi-VN" sz="6100" dirty="0">
                <a:latin typeface="+mj-lt"/>
              </a:rPr>
              <a:t>tháng  </a:t>
            </a:r>
            <a:r>
              <a:rPr lang="vi-VN" sz="6100" dirty="0" smtClean="0">
                <a:latin typeface="+mj-lt"/>
              </a:rPr>
              <a:t>1</a:t>
            </a:r>
            <a:r>
              <a:rPr lang="en-US" sz="6100" dirty="0" smtClean="0">
                <a:latin typeface="+mj-lt"/>
              </a:rPr>
              <a:t>2</a:t>
            </a:r>
            <a:r>
              <a:rPr lang="vi-VN" sz="6100" dirty="0" smtClean="0">
                <a:latin typeface="+mj-lt"/>
              </a:rPr>
              <a:t>  </a:t>
            </a:r>
            <a:r>
              <a:rPr lang="vi-VN" sz="6100" dirty="0">
                <a:latin typeface="+mj-lt"/>
              </a:rPr>
              <a:t>năm 2022</a:t>
            </a:r>
          </a:p>
          <a:p>
            <a:r>
              <a:rPr lang="vi-VN" sz="6100" dirty="0">
                <a:latin typeface="+mj-lt"/>
              </a:rPr>
              <a:t>                        Toán</a:t>
            </a:r>
            <a:endParaRPr lang="en-US" sz="61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97332" y="9292259"/>
            <a:ext cx="4214268" cy="784828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vi-VN" sz="4500" dirty="0"/>
              <a:t>Trang 67</a:t>
            </a:r>
            <a:endParaRPr lang="en-US" sz="45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11195" y="571507"/>
            <a:ext cx="17049678" cy="91121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145462">
            <a:off x="17099852" y="6062014"/>
            <a:ext cx="1883392" cy="34958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11195" y="1231424"/>
            <a:ext cx="649938" cy="5963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335903" y="1191530"/>
            <a:ext cx="649938" cy="59631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702997">
            <a:off x="-627767" y="2748632"/>
            <a:ext cx="2037838" cy="37825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97898" y="9683686"/>
            <a:ext cx="11408768" cy="6417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566922" y="9683686"/>
            <a:ext cx="11408768" cy="64174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0279322">
            <a:off x="-1188871" y="-417154"/>
            <a:ext cx="4250050" cy="144501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800000" flipH="1">
            <a:off x="15176897" y="-456189"/>
            <a:ext cx="4967954" cy="168910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2259169">
            <a:off x="17198694" y="8427094"/>
            <a:ext cx="1251380" cy="68939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81646" y="8427094"/>
            <a:ext cx="1251380" cy="68939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573547" y="1028700"/>
            <a:ext cx="6458946" cy="830995"/>
          </a:xfrm>
          <a:prstGeom prst="rect">
            <a:avLst/>
          </a:prstGeom>
        </p:spPr>
        <p:txBody>
          <a:bodyPr wrap="none" lIns="91439" tIns="45719" rIns="91439" bIns="45719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1.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Thành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lập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bảng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nhân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76300" y="2061480"/>
            <a:ext cx="16459200" cy="1131077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Thảo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luận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theo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nhóm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tìm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kết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quả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sáu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phép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nhân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đầu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trong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bảng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018636"/>
              </p:ext>
            </p:extLst>
          </p:nvPr>
        </p:nvGraphicFramePr>
        <p:xfrm>
          <a:off x="6479704" y="3463061"/>
          <a:ext cx="8229600" cy="6176244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xmlns:a14="http://schemas.microsoft.com/office/drawing/2010/main" xmlns:mc="http://schemas.openxmlformats.org/markup-compatibility/2006" val="1055562158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xmlns:a14="http://schemas.microsoft.com/office/drawing/2010/main" xmlns:mc="http://schemas.openxmlformats.org/markup-compatibility/2006" val="374877563"/>
                    </a:ext>
                  </a:extLst>
                </a:gridCol>
              </a:tblGrid>
              <a:tr h="102937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4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BẢNG </a:t>
                      </a:r>
                      <a:r>
                        <a:rPr lang="en-US" sz="4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 </a:t>
                      </a:r>
                      <a:r>
                        <a:rPr lang="en-US" sz="4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44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xmlns:a14="http://schemas.microsoft.com/office/drawing/2010/main" xmlns:mc="http://schemas.openxmlformats.org/markup-compatibility/2006" val="322007388"/>
                  </a:ext>
                </a:extLst>
              </a:tr>
              <a:tr h="102937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0" marB="0" anchor="ctr">
                    <a:blipFill>
                      <a:blip r:embed="rId17"/>
                      <a:stretch>
                        <a:fillRect l="-296" t="-100592" r="-100444" b="-42485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0" marR="68580" marT="0" marB="0" anchor="ctr">
                    <a:blipFill>
                      <a:blip r:embed="rId17"/>
                      <a:stretch>
                        <a:fillRect l="-100296" t="-100592" r="-444" b="-424852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xmlns:a14="http://schemas.microsoft.com/office/drawing/2010/main" xmlns:mc="http://schemas.openxmlformats.org/markup-compatibility/2006" val="3942943897"/>
                  </a:ext>
                </a:extLst>
              </a:tr>
              <a:tr h="1029374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0" marR="68580" marT="0" marB="0" anchor="ctr">
                    <a:blipFill>
                      <a:blip r:embed="rId17"/>
                      <a:stretch>
                        <a:fillRect l="-296" t="-200592" r="-100444" b="-32485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0" marR="68580" marT="0" marB="0" anchor="ctr">
                    <a:blipFill>
                      <a:blip r:embed="rId17"/>
                      <a:stretch>
                        <a:fillRect l="-100296" t="-200592" r="-444" b="-324852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xmlns:a14="http://schemas.microsoft.com/office/drawing/2010/main" xmlns:mc="http://schemas.openxmlformats.org/markup-compatibility/2006" val="1745418399"/>
                  </a:ext>
                </a:extLst>
              </a:tr>
              <a:tr h="1029374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0" marR="68580" marT="0" marB="0" anchor="ctr">
                    <a:blipFill>
                      <a:blip r:embed="rId17"/>
                      <a:stretch>
                        <a:fillRect l="-296" t="-300592" r="-100444" b="-22485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0" marR="68580" marT="0" marB="0" anchor="ctr">
                    <a:blipFill>
                      <a:blip r:embed="rId17"/>
                      <a:stretch>
                        <a:fillRect l="-100296" t="-300592" r="-444" b="-224852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xmlns:a14="http://schemas.microsoft.com/office/drawing/2010/main" xmlns:mc="http://schemas.openxmlformats.org/markup-compatibility/2006" val="2537223345"/>
                  </a:ext>
                </a:extLst>
              </a:tr>
              <a:tr h="1029374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0" marR="68580" marT="0" marB="0" anchor="ctr">
                    <a:blipFill>
                      <a:blip r:embed="rId17"/>
                      <a:stretch>
                        <a:fillRect l="-296" t="-400592" r="-100444" b="-12485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0" marR="68580" marT="0" marB="0" anchor="ctr">
                    <a:blipFill>
                      <a:blip r:embed="rId17"/>
                      <a:stretch>
                        <a:fillRect l="-100296" t="-400592" r="-444" b="-124852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xmlns:a14="http://schemas.microsoft.com/office/drawing/2010/main" xmlns:mc="http://schemas.openxmlformats.org/markup-compatibility/2006" val="2001432610"/>
                  </a:ext>
                </a:extLst>
              </a:tr>
              <a:tr h="1029374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0" marR="68580" marT="0" marB="0" anchor="ctr">
                    <a:blipFill>
                      <a:blip r:embed="rId17"/>
                      <a:stretch>
                        <a:fillRect l="-296" t="-500592" r="-100444" b="-2485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0" marB="0" anchor="ctr">
                    <a:blipFill>
                      <a:blip r:embed="rId17"/>
                      <a:stretch>
                        <a:fillRect l="-100296" t="-500592" r="-444" b="-24852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xmlns:a14="http://schemas.microsoft.com/office/drawing/2010/main" xmlns:mc="http://schemas.openxmlformats.org/markup-compatibility/2006" val="890946698"/>
                  </a:ext>
                </a:extLst>
              </a:tr>
            </a:tbl>
          </a:graphicData>
        </a:graphic>
      </p:graphicFrame>
      <p:sp>
        <p:nvSpPr>
          <p:cNvPr id="28" name="Rounded Rectangle 27"/>
          <p:cNvSpPr/>
          <p:nvPr/>
        </p:nvSpPr>
        <p:spPr>
          <a:xfrm>
            <a:off x="8567936" y="4533907"/>
            <a:ext cx="1295400" cy="887555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567936" y="5585420"/>
            <a:ext cx="1295400" cy="887555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567936" y="6600697"/>
            <a:ext cx="1295400" cy="887555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711952" y="7605628"/>
            <a:ext cx="1295400" cy="887555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639944" y="8610559"/>
            <a:ext cx="1295400" cy="887555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2528376" y="4533907"/>
            <a:ext cx="1295400" cy="887555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2528376" y="5582933"/>
            <a:ext cx="1295400" cy="887555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2600384" y="6631958"/>
            <a:ext cx="1295400" cy="887555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611195" y="571507"/>
            <a:ext cx="17049678" cy="91121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790328">
            <a:off x="15327270" y="8563713"/>
            <a:ext cx="660208" cy="6711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237513" flipH="1" flipV="1">
            <a:off x="7671379" y="-1341932"/>
            <a:ext cx="2189334" cy="19465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322246" y="8151456"/>
            <a:ext cx="1965756" cy="208016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790328">
            <a:off x="1529509" y="1160216"/>
            <a:ext cx="503726" cy="51210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790328">
            <a:off x="13157479" y="565325"/>
            <a:ext cx="466294" cy="47405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790328">
            <a:off x="17918119" y="5155346"/>
            <a:ext cx="503726" cy="5121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541192" y="1519103"/>
            <a:ext cx="1684116" cy="149733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941597" flipH="1">
            <a:off x="-1124965" y="3429098"/>
            <a:ext cx="1904946" cy="169367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6138201" y="-473667"/>
            <a:ext cx="1121110" cy="94733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-537112" y="-473667"/>
            <a:ext cx="1377316" cy="116383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089244">
            <a:off x="4970686" y="1202607"/>
            <a:ext cx="992624" cy="83876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421546" flipV="1">
            <a:off x="17167145" y="9369706"/>
            <a:ext cx="1507538" cy="127387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374696" y="8"/>
            <a:ext cx="2498372" cy="198308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790328">
            <a:off x="-55427" y="8369037"/>
            <a:ext cx="627250" cy="63768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370261" flipH="1">
            <a:off x="1418470" y="9645228"/>
            <a:ext cx="1666680" cy="1481829"/>
          </a:xfrm>
          <a:prstGeom prst="rect">
            <a:avLst/>
          </a:prstGeom>
        </p:spPr>
      </p:pic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316387"/>
              </p:ext>
            </p:extLst>
          </p:nvPr>
        </p:nvGraphicFramePr>
        <p:xfrm>
          <a:off x="5633948" y="713471"/>
          <a:ext cx="10931932" cy="8839200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5465966">
                  <a:extLst>
                    <a:ext uri="{9D8B030D-6E8A-4147-A177-3AD203B41FA5}">
                      <a16:colId xmlns:a16="http://schemas.microsoft.com/office/drawing/2014/main" xmlns="" xmlns:a14="http://schemas.microsoft.com/office/drawing/2010/main" xmlns:mc="http://schemas.openxmlformats.org/markup-compatibility/2006" val="4148017325"/>
                    </a:ext>
                  </a:extLst>
                </a:gridCol>
                <a:gridCol w="5465966">
                  <a:extLst>
                    <a:ext uri="{9D8B030D-6E8A-4147-A177-3AD203B41FA5}">
                      <a16:colId xmlns:a16="http://schemas.microsoft.com/office/drawing/2014/main" xmlns="" xmlns:a14="http://schemas.microsoft.com/office/drawing/2010/main" xmlns:mc="http://schemas.openxmlformats.org/markup-compatibility/2006" val="2461396855"/>
                    </a:ext>
                  </a:extLst>
                </a:gridCol>
              </a:tblGrid>
              <a:tr h="1473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6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BẢNG NHÂN </a:t>
                      </a:r>
                      <a:r>
                        <a:rPr lang="en-US" sz="6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60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xmlns:a14="http://schemas.microsoft.com/office/drawing/2010/main" xmlns:mc="http://schemas.openxmlformats.org/markup-compatibility/2006" val="1896720176"/>
                  </a:ext>
                </a:extLst>
              </a:tr>
              <a:tr h="1473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0" marR="68580" marT="0" marB="0" anchor="ctr">
                    <a:blipFill>
                      <a:blip r:embed="rId23"/>
                      <a:stretch>
                        <a:fillRect l="-111" t="-100826" r="-100223" b="-42107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0" marR="68580" marT="0" marB="0" anchor="ctr">
                    <a:blipFill>
                      <a:blip r:embed="rId23"/>
                      <a:stretch>
                        <a:fillRect l="-100111" t="-100826" r="-223" b="-421074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xmlns:a14="http://schemas.microsoft.com/office/drawing/2010/main" xmlns:mc="http://schemas.openxmlformats.org/markup-compatibility/2006" val="1244147756"/>
                  </a:ext>
                </a:extLst>
              </a:tr>
              <a:tr h="1473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0" marR="68580" marT="0" marB="0" anchor="ctr">
                    <a:blipFill>
                      <a:blip r:embed="rId23"/>
                      <a:stretch>
                        <a:fillRect l="-111" t="-200826" r="-100223" b="-32107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0" marR="68580" marT="0" marB="0" anchor="ctr">
                    <a:blipFill>
                      <a:blip r:embed="rId23"/>
                      <a:stretch>
                        <a:fillRect l="-100111" t="-200826" r="-223" b="-321074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xmlns:a14="http://schemas.microsoft.com/office/drawing/2010/main" xmlns:mc="http://schemas.openxmlformats.org/markup-compatibility/2006" val="3610557086"/>
                  </a:ext>
                </a:extLst>
              </a:tr>
              <a:tr h="1473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0" marR="68580" marT="0" marB="0" anchor="ctr">
                    <a:blipFill>
                      <a:blip r:embed="rId23"/>
                      <a:stretch>
                        <a:fillRect l="-111" t="-302075" r="-100223" b="-22240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0" marR="68580" marT="0" marB="0" anchor="ctr">
                    <a:blipFill>
                      <a:blip r:embed="rId23"/>
                      <a:stretch>
                        <a:fillRect l="-100111" t="-302075" r="-223" b="-222407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xmlns:a14="http://schemas.microsoft.com/office/drawing/2010/main" xmlns:mc="http://schemas.openxmlformats.org/markup-compatibility/2006" val="2410285286"/>
                  </a:ext>
                </a:extLst>
              </a:tr>
              <a:tr h="1473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0" marR="68580" marT="0" marB="0" anchor="ctr">
                    <a:blipFill>
                      <a:blip r:embed="rId23"/>
                      <a:stretch>
                        <a:fillRect l="-111" t="-400413" r="-100223" b="-12148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0" marR="68580" marT="0" marB="0" anchor="ctr">
                    <a:blipFill>
                      <a:blip r:embed="rId23"/>
                      <a:stretch>
                        <a:fillRect l="-100111" t="-400413" r="-223" b="-121488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xmlns:a14="http://schemas.microsoft.com/office/drawing/2010/main" xmlns:mc="http://schemas.openxmlformats.org/markup-compatibility/2006" val="4249257818"/>
                  </a:ext>
                </a:extLst>
              </a:tr>
              <a:tr h="1473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0" marR="68580" marT="0" marB="0" anchor="ctr">
                    <a:blipFill>
                      <a:blip r:embed="rId23"/>
                      <a:stretch>
                        <a:fillRect l="-111" t="-500413" r="-100223" b="-2148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0" marR="68580" marT="0" marB="0" anchor="ctr">
                    <a:blipFill>
                      <a:blip r:embed="rId23"/>
                      <a:stretch>
                        <a:fillRect l="-100111" t="-500413" r="-223" b="-21488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xmlns:a14="http://schemas.microsoft.com/office/drawing/2010/main" xmlns:mc="http://schemas.openxmlformats.org/markup-compatibility/2006" val="582775529"/>
                  </a:ext>
                </a:extLst>
              </a:tr>
            </a:tbl>
          </a:graphicData>
        </a:graphic>
      </p:graphicFrame>
      <p:sp>
        <p:nvSpPr>
          <p:cNvPr id="31" name="Rounded Rectangle 30"/>
          <p:cNvSpPr/>
          <p:nvPr/>
        </p:nvSpPr>
        <p:spPr>
          <a:xfrm>
            <a:off x="14173200" y="6910274"/>
            <a:ext cx="1752600" cy="1039955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6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4173200" y="8381182"/>
            <a:ext cx="1752600" cy="1039955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6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pic>
        <p:nvPicPr>
          <p:cNvPr id="33" name="Picture 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52129" y="2074445"/>
            <a:ext cx="5141790" cy="781526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3"/>
          <p:cNvSpPr txBox="1">
            <a:spLocks noChangeArrowheads="1"/>
          </p:cNvSpPr>
          <p:nvPr/>
        </p:nvSpPr>
        <p:spPr bwMode="auto">
          <a:xfrm>
            <a:off x="7276728" y="2724156"/>
            <a:ext cx="1219200" cy="82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75" tIns="81642" rIns="163275" bIns="8164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1632794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300" b="1" dirty="0">
                <a:solidFill>
                  <a:srgbClr val="FF0000"/>
                </a:solidFill>
                <a:latin typeface=".VnTime" pitchFamily="34" charset="0"/>
              </a:rPr>
              <a:t>9</a:t>
            </a:r>
            <a:endParaRPr lang="en-US" altLang="en-US" sz="4300" dirty="0">
              <a:solidFill>
                <a:srgbClr val="FF0000"/>
              </a:solidFill>
            </a:endParaRPr>
          </a:p>
        </p:txBody>
      </p:sp>
      <p:sp>
        <p:nvSpPr>
          <p:cNvPr id="14339" name="TextBox 43"/>
          <p:cNvSpPr txBox="1">
            <a:spLocks noChangeArrowheads="1"/>
          </p:cNvSpPr>
          <p:nvPr/>
        </p:nvSpPr>
        <p:spPr bwMode="auto">
          <a:xfrm>
            <a:off x="7162800" y="4341028"/>
            <a:ext cx="1219200" cy="82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75" tIns="81642" rIns="163275" bIns="8164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1632794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300" b="1" dirty="0">
                <a:solidFill>
                  <a:srgbClr val="FF0000"/>
                </a:solidFill>
                <a:latin typeface=".VnTime" pitchFamily="34" charset="0"/>
              </a:rPr>
              <a:t>9</a:t>
            </a:r>
            <a:endParaRPr lang="en-US" altLang="en-US" sz="4300" dirty="0">
              <a:solidFill>
                <a:srgbClr val="FF0000"/>
              </a:solidFill>
            </a:endParaRPr>
          </a:p>
        </p:txBody>
      </p:sp>
      <p:sp>
        <p:nvSpPr>
          <p:cNvPr id="14340" name="Rectangle 45"/>
          <p:cNvSpPr>
            <a:spLocks noChangeArrowheads="1"/>
          </p:cNvSpPr>
          <p:nvPr/>
        </p:nvSpPr>
        <p:spPr bwMode="auto">
          <a:xfrm>
            <a:off x="7620011" y="1143000"/>
            <a:ext cx="41846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75" tIns="81642" rIns="163275" bIns="81642"/>
          <a:lstStyle/>
          <a:p>
            <a:pPr marL="612292" indent="-612292" defTabSz="1632794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4300" b="1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altLang="en-US" sz="4300" b="1" dirty="0">
                <a:solidFill>
                  <a:srgbClr val="FF0000"/>
                </a:solidFill>
                <a:latin typeface=".VnTime" pitchFamily="34" charset="0"/>
              </a:rPr>
              <a:t>9</a:t>
            </a:r>
            <a:r>
              <a:rPr lang="en-US" altLang="en-US" sz="4300" b="1" dirty="0">
                <a:solidFill>
                  <a:prstClr val="black"/>
                </a:solidFill>
                <a:latin typeface=".VnTime" pitchFamily="34" charset="0"/>
              </a:rPr>
              <a:t>   x    1   =  9 </a:t>
            </a:r>
          </a:p>
        </p:txBody>
      </p:sp>
      <p:sp>
        <p:nvSpPr>
          <p:cNvPr id="14341" name="Rectangle 45"/>
          <p:cNvSpPr>
            <a:spLocks noChangeArrowheads="1"/>
          </p:cNvSpPr>
          <p:nvPr/>
        </p:nvSpPr>
        <p:spPr bwMode="auto">
          <a:xfrm>
            <a:off x="7703840" y="1981200"/>
            <a:ext cx="4267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75" tIns="81642" rIns="163275" bIns="81642"/>
          <a:lstStyle/>
          <a:p>
            <a:pPr marL="612292" indent="-612292" defTabSz="1632794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4300" b="1" dirty="0">
                <a:solidFill>
                  <a:srgbClr val="FF0000"/>
                </a:solidFill>
                <a:latin typeface=".VnTime" pitchFamily="34" charset="0"/>
              </a:rPr>
              <a:t>9</a:t>
            </a:r>
            <a:r>
              <a:rPr lang="en-US" altLang="en-US" sz="4300" b="1" dirty="0">
                <a:solidFill>
                  <a:prstClr val="black"/>
                </a:solidFill>
                <a:latin typeface=".VnTime" pitchFamily="34" charset="0"/>
              </a:rPr>
              <a:t>   x    2   =  18</a:t>
            </a:r>
            <a:endParaRPr lang="en-US" altLang="en-US" sz="5000" b="1" dirty="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14344" name="Rectangle 45"/>
          <p:cNvSpPr>
            <a:spLocks noChangeArrowheads="1"/>
          </p:cNvSpPr>
          <p:nvPr/>
        </p:nvSpPr>
        <p:spPr bwMode="auto">
          <a:xfrm>
            <a:off x="8147050" y="2712245"/>
            <a:ext cx="396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75" tIns="81642" rIns="163275" bIns="81642"/>
          <a:lstStyle/>
          <a:p>
            <a:pPr marL="612292" indent="-612292" defTabSz="1632794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4300" b="1" dirty="0">
                <a:solidFill>
                  <a:prstClr val="black"/>
                </a:solidFill>
                <a:latin typeface=".VnTime" pitchFamily="34" charset="0"/>
              </a:rPr>
              <a:t> x     </a:t>
            </a:r>
            <a:r>
              <a:rPr lang="vi-VN" altLang="en-US" sz="4300" b="1" dirty="0">
                <a:solidFill>
                  <a:prstClr val="black"/>
                </a:solidFill>
                <a:latin typeface=".VnTime" pitchFamily="34" charset="0"/>
              </a:rPr>
              <a:t>3   =  2</a:t>
            </a:r>
            <a:r>
              <a:rPr lang="en-US" altLang="en-US" sz="4300" b="1" dirty="0">
                <a:solidFill>
                  <a:prstClr val="black"/>
                </a:solidFill>
                <a:latin typeface=".VnTime" pitchFamily="34" charset="0"/>
              </a:rPr>
              <a:t>7</a:t>
            </a:r>
            <a:r>
              <a:rPr lang="vi-VN" altLang="en-US" sz="4300" b="1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altLang="en-US" sz="4300" b="1" dirty="0">
                <a:solidFill>
                  <a:prstClr val="black"/>
                </a:solidFill>
                <a:latin typeface=".VnTime" pitchFamily="34" charset="0"/>
              </a:rPr>
              <a:t>  </a:t>
            </a:r>
            <a:r>
              <a:rPr lang="vi-VN" altLang="en-US" sz="4300" b="1" dirty="0">
                <a:solidFill>
                  <a:prstClr val="black"/>
                </a:solidFill>
                <a:latin typeface=".VnTime" pitchFamily="34" charset="0"/>
              </a:rPr>
              <a:t> </a:t>
            </a:r>
            <a:endParaRPr lang="en-US" altLang="en-US" sz="4300" b="1" dirty="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14345" name="Rectangle 45"/>
          <p:cNvSpPr>
            <a:spLocks noChangeArrowheads="1"/>
          </p:cNvSpPr>
          <p:nvPr/>
        </p:nvSpPr>
        <p:spPr bwMode="auto">
          <a:xfrm>
            <a:off x="8147050" y="3512345"/>
            <a:ext cx="4114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75" tIns="81642" rIns="163275" bIns="81642"/>
          <a:lstStyle/>
          <a:p>
            <a:pPr marL="612292" indent="-612292" defTabSz="1632794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4300" b="1" dirty="0">
                <a:solidFill>
                  <a:prstClr val="black"/>
                </a:solidFill>
                <a:latin typeface=".VnTime" pitchFamily="34" charset="0"/>
              </a:rPr>
              <a:t> x     4   =  </a:t>
            </a:r>
            <a:r>
              <a:rPr lang="vi-VN" altLang="en-US" sz="4300" b="1" dirty="0">
                <a:solidFill>
                  <a:prstClr val="black"/>
                </a:solidFill>
                <a:latin typeface=".VnTime" pitchFamily="34" charset="0"/>
              </a:rPr>
              <a:t>3</a:t>
            </a:r>
            <a:r>
              <a:rPr lang="en-US" altLang="en-US" sz="4300" b="1" dirty="0">
                <a:solidFill>
                  <a:prstClr val="black"/>
                </a:solidFill>
                <a:latin typeface=".VnTime" pitchFamily="34" charset="0"/>
              </a:rPr>
              <a:t>6 </a:t>
            </a:r>
          </a:p>
        </p:txBody>
      </p:sp>
      <p:sp>
        <p:nvSpPr>
          <p:cNvPr id="14346" name="Rectangle 45"/>
          <p:cNvSpPr>
            <a:spLocks noChangeArrowheads="1"/>
          </p:cNvSpPr>
          <p:nvPr/>
        </p:nvSpPr>
        <p:spPr bwMode="auto">
          <a:xfrm>
            <a:off x="7994650" y="4312445"/>
            <a:ext cx="396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75" tIns="81642" rIns="163275" bIns="81642"/>
          <a:lstStyle/>
          <a:p>
            <a:pPr marL="612292" indent="-612292" defTabSz="1632794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4300" b="1" dirty="0">
                <a:solidFill>
                  <a:prstClr val="black"/>
                </a:solidFill>
                <a:latin typeface=".VnTime" pitchFamily="34" charset="0"/>
              </a:rPr>
              <a:t>  x    5   =  </a:t>
            </a:r>
            <a:r>
              <a:rPr lang="vi-VN" altLang="en-US" sz="4300" b="1" dirty="0">
                <a:solidFill>
                  <a:prstClr val="black"/>
                </a:solidFill>
                <a:latin typeface=".VnTime" pitchFamily="34" charset="0"/>
              </a:rPr>
              <a:t>4</a:t>
            </a:r>
            <a:r>
              <a:rPr lang="en-US" altLang="en-US" sz="4300" b="1" dirty="0">
                <a:solidFill>
                  <a:prstClr val="black"/>
                </a:solidFill>
                <a:latin typeface=".VnTime" pitchFamily="34" charset="0"/>
              </a:rPr>
              <a:t>5 </a:t>
            </a:r>
          </a:p>
        </p:txBody>
      </p:sp>
      <p:sp>
        <p:nvSpPr>
          <p:cNvPr id="14347" name="Rectangle 45"/>
          <p:cNvSpPr>
            <a:spLocks noChangeArrowheads="1"/>
          </p:cNvSpPr>
          <p:nvPr/>
        </p:nvSpPr>
        <p:spPr bwMode="auto">
          <a:xfrm>
            <a:off x="7487816" y="5112545"/>
            <a:ext cx="509776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75" tIns="81642" rIns="163275" bIns="81642"/>
          <a:lstStyle/>
          <a:p>
            <a:pPr marL="612292" indent="-612292" defTabSz="1632794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4300" b="1" dirty="0">
                <a:solidFill>
                  <a:srgbClr val="FF0000"/>
                </a:solidFill>
                <a:latin typeface=".VnTime" pitchFamily="34" charset="0"/>
              </a:rPr>
              <a:t>9</a:t>
            </a:r>
            <a:r>
              <a:rPr lang="en-US" altLang="en-US" sz="4300" b="1" dirty="0">
                <a:solidFill>
                  <a:prstClr val="black"/>
                </a:solidFill>
                <a:latin typeface=".VnTime" pitchFamily="34" charset="0"/>
              </a:rPr>
              <a:t>    x    6   =  54  </a:t>
            </a:r>
          </a:p>
        </p:txBody>
      </p:sp>
      <p:sp>
        <p:nvSpPr>
          <p:cNvPr id="14348" name="Rectangle 45"/>
          <p:cNvSpPr>
            <a:spLocks noChangeArrowheads="1"/>
          </p:cNvSpPr>
          <p:nvPr/>
        </p:nvSpPr>
        <p:spPr bwMode="auto">
          <a:xfrm>
            <a:off x="8299450" y="5912645"/>
            <a:ext cx="3810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75" tIns="81642" rIns="163275" bIns="81642"/>
          <a:lstStyle/>
          <a:p>
            <a:pPr marL="612292" indent="-612292" defTabSz="1632794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4300" b="1" dirty="0">
                <a:solidFill>
                  <a:prstClr val="black"/>
                </a:solidFill>
                <a:latin typeface=".VnTime" pitchFamily="34" charset="0"/>
              </a:rPr>
              <a:t>x    7   =  </a:t>
            </a:r>
            <a:r>
              <a:rPr lang="vi-VN" altLang="en-US" sz="4300" b="1" dirty="0">
                <a:solidFill>
                  <a:prstClr val="black"/>
                </a:solidFill>
                <a:latin typeface=".VnTime" pitchFamily="34" charset="0"/>
              </a:rPr>
              <a:t>6</a:t>
            </a:r>
            <a:r>
              <a:rPr lang="en-US" altLang="en-US" sz="4300" b="1" dirty="0">
                <a:solidFill>
                  <a:prstClr val="black"/>
                </a:solidFill>
                <a:latin typeface=".VnTime" pitchFamily="34" charset="0"/>
              </a:rPr>
              <a:t>3 </a:t>
            </a:r>
          </a:p>
        </p:txBody>
      </p:sp>
      <p:sp>
        <p:nvSpPr>
          <p:cNvPr id="14349" name="Rectangle 10"/>
          <p:cNvSpPr>
            <a:spLocks noChangeArrowheads="1"/>
          </p:cNvSpPr>
          <p:nvPr/>
        </p:nvSpPr>
        <p:spPr bwMode="auto">
          <a:xfrm>
            <a:off x="8147050" y="6712745"/>
            <a:ext cx="4114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75" tIns="81642" rIns="163275" bIns="81642"/>
          <a:lstStyle/>
          <a:p>
            <a:pPr marL="612292" indent="-612292" defTabSz="1632794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4300" b="1" dirty="0">
                <a:solidFill>
                  <a:prstClr val="black"/>
                </a:solidFill>
                <a:latin typeface=".VnTime" pitchFamily="34" charset="0"/>
              </a:rPr>
              <a:t> x    8   =  72 </a:t>
            </a:r>
          </a:p>
        </p:txBody>
      </p:sp>
      <p:sp>
        <p:nvSpPr>
          <p:cNvPr id="14350" name="Rectangle 45"/>
          <p:cNvSpPr>
            <a:spLocks noChangeArrowheads="1"/>
          </p:cNvSpPr>
          <p:nvPr/>
        </p:nvSpPr>
        <p:spPr bwMode="auto">
          <a:xfrm>
            <a:off x="8147050" y="7512845"/>
            <a:ext cx="3810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75" tIns="81642" rIns="163275" bIns="81642"/>
          <a:lstStyle/>
          <a:p>
            <a:pPr marL="612292" indent="-612292" defTabSz="1632794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4300" b="1" dirty="0">
                <a:solidFill>
                  <a:prstClr val="black"/>
                </a:solidFill>
                <a:latin typeface=".VnTime" pitchFamily="34" charset="0"/>
              </a:rPr>
              <a:t> x    9   =  81 </a:t>
            </a:r>
          </a:p>
        </p:txBody>
      </p:sp>
      <p:sp>
        <p:nvSpPr>
          <p:cNvPr id="14351" name="Rectangle 45"/>
          <p:cNvSpPr>
            <a:spLocks noChangeArrowheads="1"/>
          </p:cNvSpPr>
          <p:nvPr/>
        </p:nvSpPr>
        <p:spPr bwMode="auto">
          <a:xfrm>
            <a:off x="8147050" y="8198645"/>
            <a:ext cx="396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75" tIns="81642" rIns="163275" bIns="81642"/>
          <a:lstStyle/>
          <a:p>
            <a:pPr marL="612292" indent="-612292" defTabSz="1632794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4300" b="1" dirty="0">
                <a:solidFill>
                  <a:prstClr val="black"/>
                </a:solidFill>
                <a:latin typeface=".VnTime" pitchFamily="34" charset="0"/>
              </a:rPr>
              <a:t> x  10   =  9</a:t>
            </a:r>
            <a:r>
              <a:rPr lang="vi-VN" altLang="en-US" sz="4300" b="1" dirty="0">
                <a:solidFill>
                  <a:prstClr val="black"/>
                </a:solidFill>
                <a:latin typeface=".VnTime" pitchFamily="34" charset="0"/>
              </a:rPr>
              <a:t>0</a:t>
            </a:r>
            <a:r>
              <a:rPr lang="en-US" altLang="en-US" sz="4300" b="1" dirty="0">
                <a:solidFill>
                  <a:prstClr val="black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14352" name="TextBox 43"/>
          <p:cNvSpPr txBox="1">
            <a:spLocks noChangeArrowheads="1"/>
          </p:cNvSpPr>
          <p:nvPr/>
        </p:nvSpPr>
        <p:spPr bwMode="auto">
          <a:xfrm>
            <a:off x="7162800" y="3536164"/>
            <a:ext cx="1219200" cy="82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75" tIns="81642" rIns="163275" bIns="8164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1632794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300" b="1" dirty="0">
                <a:solidFill>
                  <a:srgbClr val="FF0000"/>
                </a:solidFill>
                <a:latin typeface=".VnTime" pitchFamily="34" charset="0"/>
              </a:rPr>
              <a:t>9</a:t>
            </a:r>
            <a:endParaRPr lang="en-US" altLang="en-US" sz="4300" dirty="0">
              <a:solidFill>
                <a:srgbClr val="FF0000"/>
              </a:solidFill>
            </a:endParaRPr>
          </a:p>
        </p:txBody>
      </p:sp>
      <p:sp>
        <p:nvSpPr>
          <p:cNvPr id="14353" name="TextBox 46"/>
          <p:cNvSpPr txBox="1">
            <a:spLocks noChangeArrowheads="1"/>
          </p:cNvSpPr>
          <p:nvPr/>
        </p:nvSpPr>
        <p:spPr bwMode="auto">
          <a:xfrm>
            <a:off x="7276728" y="5912649"/>
            <a:ext cx="1219200" cy="82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75" tIns="81642" rIns="163275" bIns="8164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1632794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300" b="1" dirty="0">
                <a:solidFill>
                  <a:srgbClr val="FF0000"/>
                </a:solidFill>
                <a:latin typeface=".VnTime" pitchFamily="34" charset="0"/>
              </a:rPr>
              <a:t>9</a:t>
            </a:r>
            <a:endParaRPr lang="en-US" altLang="en-US" sz="4300" dirty="0">
              <a:solidFill>
                <a:srgbClr val="FF0000"/>
              </a:solidFill>
            </a:endParaRPr>
          </a:p>
        </p:txBody>
      </p:sp>
      <p:sp>
        <p:nvSpPr>
          <p:cNvPr id="14354" name="TextBox 47"/>
          <p:cNvSpPr txBox="1">
            <a:spLocks noChangeArrowheads="1"/>
          </p:cNvSpPr>
          <p:nvPr/>
        </p:nvSpPr>
        <p:spPr bwMode="auto">
          <a:xfrm>
            <a:off x="7162800" y="6712753"/>
            <a:ext cx="1477144" cy="82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3275" tIns="81642" rIns="163275" bIns="8164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1632794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300" b="1" dirty="0">
                <a:solidFill>
                  <a:srgbClr val="FF0000"/>
                </a:solidFill>
                <a:latin typeface=".VnTime" pitchFamily="34" charset="0"/>
              </a:rPr>
              <a:t>9</a:t>
            </a:r>
            <a:endParaRPr lang="en-US" altLang="en-US" sz="4300" dirty="0">
              <a:solidFill>
                <a:srgbClr val="FF0000"/>
              </a:solidFill>
            </a:endParaRPr>
          </a:p>
        </p:txBody>
      </p:sp>
      <p:sp>
        <p:nvSpPr>
          <p:cNvPr id="14355" name="TextBox 48"/>
          <p:cNvSpPr txBox="1">
            <a:spLocks noChangeArrowheads="1"/>
          </p:cNvSpPr>
          <p:nvPr/>
        </p:nvSpPr>
        <p:spPr bwMode="auto">
          <a:xfrm>
            <a:off x="7097690" y="7512853"/>
            <a:ext cx="1542256" cy="82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3275" tIns="81642" rIns="163275" bIns="8164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1632794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300" b="1" dirty="0">
                <a:solidFill>
                  <a:srgbClr val="FF0000"/>
                </a:solidFill>
                <a:latin typeface=".VnTime" pitchFamily="34" charset="0"/>
              </a:rPr>
              <a:t>9</a:t>
            </a:r>
            <a:endParaRPr lang="en-US" altLang="en-US" sz="4300" dirty="0">
              <a:solidFill>
                <a:srgbClr val="FF0000"/>
              </a:solidFill>
            </a:endParaRPr>
          </a:p>
        </p:txBody>
      </p:sp>
      <p:sp>
        <p:nvSpPr>
          <p:cNvPr id="14356" name="TextBox 49"/>
          <p:cNvSpPr txBox="1">
            <a:spLocks noChangeArrowheads="1"/>
          </p:cNvSpPr>
          <p:nvPr/>
        </p:nvSpPr>
        <p:spPr bwMode="auto">
          <a:xfrm>
            <a:off x="7162800" y="8236753"/>
            <a:ext cx="1219200" cy="82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75" tIns="81642" rIns="163275" bIns="8164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1632794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300" b="1" dirty="0">
                <a:solidFill>
                  <a:srgbClr val="FF0000"/>
                </a:solidFill>
                <a:latin typeface=".VnTime" pitchFamily="34" charset="0"/>
              </a:rPr>
              <a:t>9</a:t>
            </a:r>
            <a:endParaRPr lang="en-US" altLang="en-US" sz="4300" dirty="0">
              <a:solidFill>
                <a:srgbClr val="FF0000"/>
              </a:solidFill>
            </a:endParaRPr>
          </a:p>
        </p:txBody>
      </p:sp>
      <p:pic>
        <p:nvPicPr>
          <p:cNvPr id="19" name="Picture 98" descr="PICTUR~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3717" y="1218013"/>
            <a:ext cx="869950" cy="65008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20" name="Picture 98" descr="PICTUR~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3715" y="2074073"/>
            <a:ext cx="869950" cy="65008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21" name="Picture 98" descr="PICTUR~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6301" y="2752022"/>
            <a:ext cx="869950" cy="65008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22" name="Picture 98" descr="PICTUR~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1480" y="3624422"/>
            <a:ext cx="866776" cy="65008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23" name="Picture 98" descr="PICTUR~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6301" y="4362763"/>
            <a:ext cx="869950" cy="65008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24" name="Picture 98" descr="PICTUR~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9472" y="5236508"/>
            <a:ext cx="866776" cy="65246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28" name="Picture 98" descr="PICTUR~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12152" y="5987657"/>
            <a:ext cx="866776" cy="65008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29" name="Picture 98" descr="PICTUR~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40144" y="6797678"/>
            <a:ext cx="866776" cy="65008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30" name="Picture 98" descr="PICTUR~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7469" y="7540995"/>
            <a:ext cx="866774" cy="65008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31" name="Picture 98" descr="PICTUR~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9472" y="8312948"/>
            <a:ext cx="866776" cy="65008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32" name="Rectangle 31"/>
          <p:cNvSpPr/>
          <p:nvPr/>
        </p:nvSpPr>
        <p:spPr>
          <a:xfrm>
            <a:off x="768888" y="462980"/>
            <a:ext cx="6187910" cy="1200327"/>
          </a:xfrm>
          <a:prstGeom prst="rect">
            <a:avLst/>
          </a:prstGeom>
        </p:spPr>
        <p:txBody>
          <a:bodyPr wrap="none" lIns="91439" tIns="45719" rIns="91439" bIns="45719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Nhận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xét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học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thuộc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9034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-350922" y="439150"/>
            <a:ext cx="17049678" cy="91121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555" y="8481644"/>
            <a:ext cx="1588202" cy="168063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422210" flipH="1">
            <a:off x="4964410" y="9225858"/>
            <a:ext cx="1469992" cy="13069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237513" flipH="1" flipV="1">
            <a:off x="7671379" y="-1341932"/>
            <a:ext cx="2189334" cy="194651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452594">
            <a:off x="16236263" y="7818267"/>
            <a:ext cx="2046094" cy="25028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790328">
            <a:off x="588341" y="1054614"/>
            <a:ext cx="503726" cy="51210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1790328">
            <a:off x="14107835" y="7850"/>
            <a:ext cx="466294" cy="47405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1790328">
            <a:off x="431335" y="8019216"/>
            <a:ext cx="627250" cy="63768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1790328">
            <a:off x="17918119" y="5155346"/>
            <a:ext cx="503726" cy="51210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259300" y="1519103"/>
            <a:ext cx="1684116" cy="14973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66812" flipH="1">
            <a:off x="-920487" y="3204942"/>
            <a:ext cx="1904946" cy="169367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6138201" y="-473667"/>
            <a:ext cx="1121110" cy="94733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flipH="1">
            <a:off x="-537112" y="-473667"/>
            <a:ext cx="1377316" cy="116383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1089244">
            <a:off x="4068364" y="-169374"/>
            <a:ext cx="992624" cy="83876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1421546" flipV="1">
            <a:off x="17167145" y="9369706"/>
            <a:ext cx="1507538" cy="127387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88216">
            <a:off x="1275857" y="9665534"/>
            <a:ext cx="1302526" cy="1100634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790328">
            <a:off x="11134694" y="9776316"/>
            <a:ext cx="660208" cy="6711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9302501" y="2348099"/>
            <a:ext cx="1069522" cy="1154160"/>
          </a:xfrm>
          <a:prstGeom prst="rect">
            <a:avLst/>
          </a:prstGeom>
        </p:spPr>
        <p:txBody>
          <a:bodyPr wrap="none" lIns="91439" tIns="45719" rIns="91439" bIns="45719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6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46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?</a:t>
            </a:r>
            <a:endParaRPr lang="en-US" sz="46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052593" y="6040661"/>
            <a:ext cx="15409422" cy="9255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Flowchart: Connector 29"/>
          <p:cNvSpPr/>
          <p:nvPr/>
        </p:nvSpPr>
        <p:spPr>
          <a:xfrm>
            <a:off x="990609" y="5361752"/>
            <a:ext cx="1434862" cy="1364549"/>
          </a:xfrm>
          <a:prstGeom prst="flowChartConnector">
            <a:avLst/>
          </a:prstGeom>
          <a:solidFill>
            <a:srgbClr val="FFFF66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45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1" name="Flowchart: Connector 30"/>
          <p:cNvSpPr/>
          <p:nvPr/>
        </p:nvSpPr>
        <p:spPr>
          <a:xfrm>
            <a:off x="2648797" y="5347341"/>
            <a:ext cx="1434862" cy="1364549"/>
          </a:xfrm>
          <a:prstGeom prst="flowChartConnector">
            <a:avLst/>
          </a:prstGeom>
          <a:solidFill>
            <a:srgbClr val="FFFF66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45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2" name="Flowchart: Connector 31"/>
          <p:cNvSpPr/>
          <p:nvPr/>
        </p:nvSpPr>
        <p:spPr>
          <a:xfrm>
            <a:off x="4298593" y="5379158"/>
            <a:ext cx="1434862" cy="1364549"/>
          </a:xfrm>
          <a:prstGeom prst="flowChartConnector">
            <a:avLst/>
          </a:prstGeom>
          <a:solidFill>
            <a:srgbClr val="FFFF66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45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33" name="Flowchart: Connector 32"/>
          <p:cNvSpPr/>
          <p:nvPr/>
        </p:nvSpPr>
        <p:spPr>
          <a:xfrm>
            <a:off x="5956775" y="5342131"/>
            <a:ext cx="1434862" cy="1364549"/>
          </a:xfrm>
          <a:prstGeom prst="flowChartConnector">
            <a:avLst/>
          </a:prstGeom>
          <a:solidFill>
            <a:srgbClr val="FFFF66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4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34" name="Flowchart: Connector 33"/>
          <p:cNvSpPr/>
          <p:nvPr/>
        </p:nvSpPr>
        <p:spPr>
          <a:xfrm>
            <a:off x="7610625" y="5358394"/>
            <a:ext cx="1434862" cy="1364549"/>
          </a:xfrm>
          <a:prstGeom prst="flowChartConnector">
            <a:avLst/>
          </a:prstGeom>
          <a:solidFill>
            <a:srgbClr val="FFFF66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4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35" name="Flowchart: Connector 34"/>
          <p:cNvSpPr/>
          <p:nvPr/>
        </p:nvSpPr>
        <p:spPr>
          <a:xfrm>
            <a:off x="9302499" y="5358394"/>
            <a:ext cx="1434862" cy="1364549"/>
          </a:xfrm>
          <a:prstGeom prst="flowChartConnector">
            <a:avLst/>
          </a:prstGeom>
          <a:solidFill>
            <a:srgbClr val="FFFF66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45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36" name="Flowchart: Connector 35"/>
          <p:cNvSpPr/>
          <p:nvPr/>
        </p:nvSpPr>
        <p:spPr>
          <a:xfrm>
            <a:off x="10994375" y="5339198"/>
            <a:ext cx="1434862" cy="1364549"/>
          </a:xfrm>
          <a:prstGeom prst="flowChartConnector">
            <a:avLst/>
          </a:prstGeom>
          <a:solidFill>
            <a:srgbClr val="FFFF66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4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37" name="Flowchart: Connector 36"/>
          <p:cNvSpPr/>
          <p:nvPr/>
        </p:nvSpPr>
        <p:spPr>
          <a:xfrm>
            <a:off x="12644169" y="5379158"/>
            <a:ext cx="1434862" cy="1364549"/>
          </a:xfrm>
          <a:prstGeom prst="flowChartConnector">
            <a:avLst/>
          </a:prstGeom>
          <a:solidFill>
            <a:srgbClr val="FFFF66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45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38" name="Flowchart: Connector 37"/>
          <p:cNvSpPr/>
          <p:nvPr/>
        </p:nvSpPr>
        <p:spPr>
          <a:xfrm>
            <a:off x="14293965" y="5358394"/>
            <a:ext cx="1434862" cy="1364549"/>
          </a:xfrm>
          <a:prstGeom prst="flowChartConnector">
            <a:avLst/>
          </a:prstGeom>
          <a:solidFill>
            <a:srgbClr val="FFFF66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4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</a:p>
        </p:txBody>
      </p:sp>
      <p:sp>
        <p:nvSpPr>
          <p:cNvPr id="39" name="Flowchart: Connector 38"/>
          <p:cNvSpPr/>
          <p:nvPr/>
        </p:nvSpPr>
        <p:spPr>
          <a:xfrm>
            <a:off x="15982049" y="5339198"/>
            <a:ext cx="1434862" cy="1364549"/>
          </a:xfrm>
          <a:prstGeom prst="flowChartConnector">
            <a:avLst/>
          </a:prstGeom>
          <a:solidFill>
            <a:srgbClr val="FFFF66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45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619207" y="3688262"/>
            <a:ext cx="7101622" cy="784828"/>
          </a:xfrm>
          <a:prstGeom prst="rect">
            <a:avLst/>
          </a:prstGeom>
        </p:spPr>
        <p:txBody>
          <a:bodyPr wrap="none" lIns="91439" tIns="45719" rIns="91439" bIns="45719">
            <a:spAutoFit/>
          </a:bodyPr>
          <a:lstStyle/>
          <a:p>
            <a:r>
              <a:rPr lang="en-US" sz="45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Học</a:t>
            </a:r>
            <a:r>
              <a:rPr lang="en-US" sz="45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sinh</a:t>
            </a:r>
            <a:r>
              <a:rPr lang="en-US" sz="45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lần</a:t>
            </a:r>
            <a:r>
              <a:rPr lang="en-US" sz="45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lượt</a:t>
            </a:r>
            <a:r>
              <a:rPr lang="en-US" sz="45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đọc</a:t>
            </a:r>
            <a:r>
              <a:rPr lang="en-US" sz="45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dãy</a:t>
            </a:r>
            <a:r>
              <a:rPr lang="en-US" sz="45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</a:t>
            </a:r>
            <a:r>
              <a:rPr lang="en-US" sz="45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7610625" y="2199057"/>
            <a:ext cx="1434862" cy="13032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vi-VN" sz="5400" dirty="0">
                <a:latin typeface="+mj-lt"/>
              </a:rPr>
              <a:t>1</a:t>
            </a:r>
            <a:endParaRPr lang="en-US" sz="5400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POINSE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0" y="6972300"/>
            <a:ext cx="93345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1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7200900"/>
            <a:ext cx="88392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92179" y="246956"/>
            <a:ext cx="17113250" cy="335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3" tIns="81642" rIns="163283" bIns="81642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algn="ctr" defTabSz="914364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500" b="1" i="1" dirty="0" err="1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Trò</a:t>
            </a:r>
            <a:r>
              <a:rPr lang="en-US" sz="4500" b="1" i="1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b="1" i="1" dirty="0" err="1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chơi</a:t>
            </a:r>
            <a:r>
              <a:rPr lang="en-US" sz="4500" b="1" i="1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b="1" i="1" dirty="0" err="1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ghép</a:t>
            </a:r>
            <a:r>
              <a:rPr lang="en-US" sz="4500" b="1" i="1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b="1" i="1" dirty="0" err="1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cặp</a:t>
            </a:r>
            <a:endParaRPr lang="en-US" sz="4500" b="1" i="1" dirty="0" smtClean="0">
              <a:solidFill>
                <a:srgbClr val="FF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lvl="0" algn="ctr" defTabSz="914364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500" b="1" i="1" dirty="0" err="1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Luật</a:t>
            </a:r>
            <a:r>
              <a:rPr lang="en-US" sz="4500" b="1" i="1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b="1" i="1" dirty="0" err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chơi</a:t>
            </a:r>
            <a:r>
              <a:rPr lang="en-US" sz="4500" b="1" i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Một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bạn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đọc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tích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bạn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còn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lại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đọc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phép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nhân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trong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bảng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nhân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9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rồi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đảo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lại</a:t>
            </a:r>
            <a:r>
              <a:rPr lang="en-US" sz="45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  </a:t>
            </a:r>
            <a:endParaRPr lang="en-US" sz="4500" dirty="0">
              <a:solidFill>
                <a:prstClr val="black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892176" y="318964"/>
            <a:ext cx="2133600" cy="116681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3" tIns="81642" rIns="163283" bIns="81642" anchor="ctr"/>
          <a:lstStyle/>
          <a:p>
            <a:pPr algn="ctr" defTabSz="16328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6400" dirty="0">
                <a:solidFill>
                  <a:prstClr val="white"/>
                </a:solidFill>
                <a:latin typeface="Times New Roman"/>
              </a:rPr>
              <a:t>2</a:t>
            </a:r>
            <a:endParaRPr lang="en-US" sz="6400" dirty="0">
              <a:solidFill>
                <a:prstClr val="white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3810000" y="4114800"/>
            <a:ext cx="2438400" cy="13716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3" tIns="81642" rIns="163283" bIns="81642" anchor="ctr"/>
          <a:lstStyle/>
          <a:p>
            <a:pPr algn="ctr" defTabSz="16328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11" name="Isosceles Triangle 10"/>
          <p:cNvSpPr/>
          <p:nvPr/>
        </p:nvSpPr>
        <p:spPr>
          <a:xfrm>
            <a:off x="892176" y="4572000"/>
            <a:ext cx="2438400" cy="13716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3" tIns="81642" rIns="163283" bIns="81642" anchor="ctr"/>
          <a:lstStyle/>
          <a:p>
            <a:pPr algn="ctr" defTabSz="16328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0" dirty="0" smtClean="0">
                <a:solidFill>
                  <a:prstClr val="black"/>
                </a:solidFill>
              </a:rPr>
              <a:t>27</a:t>
            </a:r>
            <a:endParaRPr lang="en-US" sz="5000" dirty="0">
              <a:solidFill>
                <a:prstClr val="black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12649200" y="4026695"/>
            <a:ext cx="2438400" cy="13716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3" tIns="81642" rIns="163283" bIns="81642" anchor="ctr"/>
          <a:lstStyle/>
          <a:p>
            <a:pPr algn="ctr" defTabSz="16328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0" dirty="0" smtClean="0">
                <a:solidFill>
                  <a:prstClr val="black"/>
                </a:solidFill>
              </a:rPr>
              <a:t>36</a:t>
            </a:r>
            <a:endParaRPr lang="en-US" sz="5000" dirty="0">
              <a:solidFill>
                <a:prstClr val="black"/>
              </a:solidFill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7281664" y="3986213"/>
            <a:ext cx="2438400" cy="13716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3" tIns="81642" rIns="163283" bIns="81642" anchor="ctr"/>
          <a:lstStyle/>
          <a:p>
            <a:pPr algn="ctr" defTabSz="16328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5000" dirty="0" smtClean="0">
                <a:solidFill>
                  <a:prstClr val="black"/>
                </a:solidFill>
              </a:rPr>
              <a:t>1</a:t>
            </a:r>
            <a:r>
              <a:rPr lang="en-US" sz="5000" dirty="0" smtClean="0">
                <a:solidFill>
                  <a:prstClr val="black"/>
                </a:solidFill>
              </a:rPr>
              <a:t>8</a:t>
            </a:r>
            <a:endParaRPr lang="en-US" sz="5000" dirty="0">
              <a:solidFill>
                <a:prstClr val="black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9906000" y="4471988"/>
            <a:ext cx="2438400" cy="13716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3" tIns="81642" rIns="163283" bIns="81642" anchor="ctr"/>
          <a:lstStyle/>
          <a:p>
            <a:pPr algn="ctr" defTabSz="16328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0" dirty="0" smtClean="0">
                <a:solidFill>
                  <a:prstClr val="black"/>
                </a:solidFill>
              </a:rPr>
              <a:t>90</a:t>
            </a:r>
            <a:endParaRPr lang="en-US" sz="5000" dirty="0">
              <a:solidFill>
                <a:prstClr val="black"/>
              </a:solidFill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2111376" y="5984082"/>
            <a:ext cx="2438400" cy="13716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3" tIns="81642" rIns="163283" bIns="81642" anchor="ctr"/>
          <a:lstStyle/>
          <a:p>
            <a:pPr algn="ctr" defTabSz="16328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5000" dirty="0" smtClean="0">
                <a:solidFill>
                  <a:prstClr val="black"/>
                </a:solidFill>
              </a:rPr>
              <a:t>7</a:t>
            </a:r>
            <a:r>
              <a:rPr lang="en-US" sz="5000" dirty="0" smtClean="0">
                <a:solidFill>
                  <a:prstClr val="black"/>
                </a:solidFill>
              </a:rPr>
              <a:t>2</a:t>
            </a:r>
            <a:endParaRPr lang="en-US" sz="5000" dirty="0">
              <a:solidFill>
                <a:prstClr val="black"/>
              </a:solidFill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7010400" y="5935588"/>
            <a:ext cx="2438400" cy="13716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3" tIns="81642" rIns="163283" bIns="81642" anchor="ctr"/>
          <a:lstStyle/>
          <a:p>
            <a:pPr algn="ctr" defTabSz="16328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0" dirty="0" smtClean="0">
                <a:solidFill>
                  <a:prstClr val="black"/>
                </a:solidFill>
              </a:rPr>
              <a:t>81</a:t>
            </a:r>
            <a:endParaRPr lang="en-US" sz="5000" dirty="0">
              <a:solidFill>
                <a:prstClr val="black"/>
              </a:solidFill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4965700" y="6148164"/>
            <a:ext cx="2044700" cy="13716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3" tIns="81642" rIns="163283" bIns="81642" anchor="ctr"/>
          <a:lstStyle/>
          <a:p>
            <a:pPr algn="ctr" defTabSz="16328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0" dirty="0" smtClean="0">
                <a:solidFill>
                  <a:prstClr val="black"/>
                </a:solidFill>
              </a:rPr>
              <a:t>45</a:t>
            </a:r>
            <a:endParaRPr lang="en-US" sz="5000" dirty="0">
              <a:solidFill>
                <a:prstClr val="black"/>
              </a:solidFill>
            </a:endParaRPr>
          </a:p>
        </p:txBody>
      </p:sp>
      <p:sp>
        <p:nvSpPr>
          <p:cNvPr id="18" name="Isosceles Triangle 17"/>
          <p:cNvSpPr/>
          <p:nvPr/>
        </p:nvSpPr>
        <p:spPr>
          <a:xfrm>
            <a:off x="12255500" y="5984082"/>
            <a:ext cx="2438400" cy="13716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3" tIns="81642" rIns="163283" bIns="81642" anchor="ctr"/>
          <a:lstStyle/>
          <a:p>
            <a:pPr algn="ctr" defTabSz="16328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0" dirty="0" smtClean="0">
                <a:solidFill>
                  <a:prstClr val="black"/>
                </a:solidFill>
              </a:rPr>
              <a:t>54</a:t>
            </a:r>
            <a:endParaRPr lang="en-US" sz="5000" dirty="0">
              <a:solidFill>
                <a:prstClr val="black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>
            <a:off x="9144000" y="6172200"/>
            <a:ext cx="2438400" cy="13716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3" tIns="81642" rIns="163283" bIns="81642" anchor="ctr"/>
          <a:lstStyle/>
          <a:p>
            <a:pPr algn="ctr" defTabSz="163284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5000" dirty="0">
                <a:solidFill>
                  <a:prstClr val="black"/>
                </a:solidFill>
              </a:rPr>
              <a:t>63</a:t>
            </a:r>
            <a:endParaRPr lang="en-US" sz="5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68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611195" y="571507"/>
            <a:ext cx="17049678" cy="91121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790328">
            <a:off x="15327270" y="8563713"/>
            <a:ext cx="660208" cy="6711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237513" flipH="1" flipV="1">
            <a:off x="7671379" y="-1341932"/>
            <a:ext cx="2189334" cy="19465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322246" y="8151456"/>
            <a:ext cx="1965756" cy="208016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790328">
            <a:off x="1529509" y="1160216"/>
            <a:ext cx="503726" cy="51210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790328">
            <a:off x="13157479" y="565325"/>
            <a:ext cx="466294" cy="47405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790328">
            <a:off x="17918119" y="5155346"/>
            <a:ext cx="503726" cy="5121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541192" y="1519103"/>
            <a:ext cx="1684116" cy="149733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941597" flipH="1">
            <a:off x="-1124965" y="3429098"/>
            <a:ext cx="1904946" cy="169367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6138201" y="-473667"/>
            <a:ext cx="1121110" cy="94733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-537112" y="-473667"/>
            <a:ext cx="1377316" cy="116383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089244">
            <a:off x="4970686" y="1202607"/>
            <a:ext cx="992624" cy="83876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421546" flipV="1">
            <a:off x="17167145" y="9369706"/>
            <a:ext cx="1507538" cy="127387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-58611" y="7835098"/>
            <a:ext cx="2988198" cy="237188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790328">
            <a:off x="-55427" y="8369037"/>
            <a:ext cx="627250" cy="63768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370261" flipH="1">
            <a:off x="1418470" y="9645228"/>
            <a:ext cx="1666680" cy="148182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867411" y="1028700"/>
            <a:ext cx="4893902" cy="1077216"/>
          </a:xfrm>
          <a:prstGeom prst="rect">
            <a:avLst/>
          </a:prstGeom>
        </p:spPr>
        <p:txBody>
          <a:bodyPr wrap="none" lIns="91439" tIns="45719" rIns="91439" bIns="45719">
            <a:spAutoFit/>
          </a:bodyPr>
          <a:lstStyle/>
          <a:p>
            <a:pPr algn="ctr"/>
            <a:r>
              <a:rPr lang="en-US" sz="6400" b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LUYỆN TẬP</a:t>
            </a:r>
            <a:endParaRPr lang="en-US" sz="6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96695" y="2175135"/>
            <a:ext cx="2903357" cy="1154160"/>
          </a:xfrm>
          <a:prstGeom prst="rect">
            <a:avLst/>
          </a:prstGeom>
        </p:spPr>
        <p:txBody>
          <a:bodyPr wrap="none" lIns="91439" tIns="45719" rIns="91439" bIns="45719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6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Tính</a:t>
            </a:r>
            <a:r>
              <a:rPr lang="en-US" sz="46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nhẩm</a:t>
            </a:r>
            <a:r>
              <a:rPr lang="en-US" sz="46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endParaRPr lang="en-US" sz="46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8892132"/>
                  </p:ext>
                </p:extLst>
              </p:nvPr>
            </p:nvGraphicFramePr>
            <p:xfrm>
              <a:off x="1219200" y="3773994"/>
              <a:ext cx="16230600" cy="35793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246120">
                      <a:extLst>
                        <a:ext uri="{9D8B030D-6E8A-4147-A177-3AD203B41FA5}">
                          <a16:colId xmlns="" xmlns:a16="http://schemas.microsoft.com/office/drawing/2014/main" val="3706161199"/>
                        </a:ext>
                      </a:extLst>
                    </a:gridCol>
                    <a:gridCol w="3246120">
                      <a:extLst>
                        <a:ext uri="{9D8B030D-6E8A-4147-A177-3AD203B41FA5}">
                          <a16:colId xmlns="" xmlns:a16="http://schemas.microsoft.com/office/drawing/2014/main" val="3212713021"/>
                        </a:ext>
                      </a:extLst>
                    </a:gridCol>
                    <a:gridCol w="3246120">
                      <a:extLst>
                        <a:ext uri="{9D8B030D-6E8A-4147-A177-3AD203B41FA5}">
                          <a16:colId xmlns="" xmlns:a16="http://schemas.microsoft.com/office/drawing/2014/main" val="1202171018"/>
                        </a:ext>
                      </a:extLst>
                    </a:gridCol>
                    <a:gridCol w="3246120">
                      <a:extLst>
                        <a:ext uri="{9D8B030D-6E8A-4147-A177-3AD203B41FA5}">
                          <a16:colId xmlns="" xmlns:a16="http://schemas.microsoft.com/office/drawing/2014/main" val="2704556474"/>
                        </a:ext>
                      </a:extLst>
                    </a:gridCol>
                    <a:gridCol w="3246120">
                      <a:extLst>
                        <a:ext uri="{9D8B030D-6E8A-4147-A177-3AD203B41FA5}">
                          <a16:colId xmlns="" xmlns:a16="http://schemas.microsoft.com/office/drawing/2014/main" val="741512496"/>
                        </a:ext>
                      </a:extLst>
                    </a:gridCol>
                  </a:tblGrid>
                  <a:tr h="178965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en-US" sz="4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 </a:t>
                          </a:r>
                          <a14:m>
                            <m:oMath xmlns:m="http://schemas.openxmlformats.org/officeDocument/2006/math"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4400" b="0" i="0" smtClean="0">
                                  <a:latin typeface="Cambria Math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4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4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  <a:endParaRPr lang="en-US" sz="4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en-US" sz="4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 </a:t>
                          </a:r>
                          <a14:m>
                            <m:oMath xmlns:m="http://schemas.openxmlformats.org/officeDocument/2006/math"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4400" b="0" i="0" smtClean="0">
                                  <a:latin typeface="Cambria Math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4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 = </a:t>
                          </a:r>
                          <a:endParaRPr lang="en-US" sz="4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en-US" sz="4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 </a:t>
                          </a:r>
                          <a14:m>
                            <m:oMath xmlns:m="http://schemas.openxmlformats.org/officeDocument/2006/math"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4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8 = </a:t>
                          </a:r>
                          <a:endParaRPr lang="en-US" sz="4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en-US" sz="4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 </a:t>
                          </a:r>
                          <a14:m>
                            <m:oMath xmlns:m="http://schemas.openxmlformats.org/officeDocument/2006/math"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4400" b="0" i="0" smtClean="0">
                                  <a:latin typeface="Cambria Math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4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 = </a:t>
                          </a:r>
                          <a:endParaRPr lang="en-US" sz="4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just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4400" b="0" i="0" smtClean="0">
                                  <a:latin typeface="Cambria Math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4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 =</a:t>
                          </a:r>
                          <a:endParaRPr lang="en-US" sz="4400" dirty="0"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837542964"/>
                      </a:ext>
                    </a:extLst>
                  </a:tr>
                  <a:tr h="178965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en-US" sz="4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 </a:t>
                          </a:r>
                          <a14:m>
                            <m:oMath xmlns:m="http://schemas.openxmlformats.org/officeDocument/2006/math"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4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4 =</a:t>
                          </a:r>
                          <a:endParaRPr lang="en-US" sz="4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en-US" sz="4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 </a:t>
                          </a:r>
                          <a14:m>
                            <m:oMath xmlns:m="http://schemas.openxmlformats.org/officeDocument/2006/math"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4400" b="0" i="0" smtClean="0">
                                  <a:latin typeface="Cambria Math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4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 =</a:t>
                          </a:r>
                          <a:endParaRPr lang="en-US" sz="4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en-US" sz="4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 </a:t>
                          </a:r>
                          <a14:m>
                            <m:oMath xmlns:m="http://schemas.openxmlformats.org/officeDocument/2006/math"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4400" b="0" i="0" smtClean="0">
                                  <a:latin typeface="Cambria Math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4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 =</a:t>
                          </a:r>
                          <a:endParaRPr lang="en-US" sz="4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en-US" sz="4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 </a:t>
                          </a:r>
                          <a14:m>
                            <m:oMath xmlns:m="http://schemas.openxmlformats.org/officeDocument/2006/math"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4400" b="0" i="0" smtClean="0">
                                  <a:latin typeface="Cambria Math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4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 =</a:t>
                          </a:r>
                          <a:endParaRPr lang="en-US" sz="4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just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 </a:t>
                          </a:r>
                          <a14:m>
                            <m:oMath xmlns:m="http://schemas.openxmlformats.org/officeDocument/2006/math"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4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10 =</a:t>
                          </a:r>
                          <a:endParaRPr lang="en-US" sz="4400" dirty="0"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41904256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8892132"/>
                  </p:ext>
                </p:extLst>
              </p:nvPr>
            </p:nvGraphicFramePr>
            <p:xfrm>
              <a:off x="1219200" y="3773994"/>
              <a:ext cx="16230600" cy="35793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24612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706161199"/>
                        </a:ext>
                      </a:extLst>
                    </a:gridCol>
                    <a:gridCol w="324612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212713021"/>
                        </a:ext>
                      </a:extLst>
                    </a:gridCol>
                    <a:gridCol w="324612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202171018"/>
                        </a:ext>
                      </a:extLst>
                    </a:gridCol>
                    <a:gridCol w="324612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704556474"/>
                        </a:ext>
                      </a:extLst>
                    </a:gridCol>
                    <a:gridCol w="324612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741512496"/>
                        </a:ext>
                      </a:extLst>
                    </a:gridCol>
                  </a:tblGrid>
                  <a:tr h="17896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3"/>
                          <a:stretch>
                            <a:fillRect r="-39962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3"/>
                          <a:stretch>
                            <a:fillRect l="-100188" r="-30037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3"/>
                          <a:stretch>
                            <a:fillRect l="-199812" r="-19981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3"/>
                          <a:stretch>
                            <a:fillRect l="-300376" r="-10018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3"/>
                          <a:stretch>
                            <a:fillRect l="-399625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837542964"/>
                      </a:ext>
                    </a:extLst>
                  </a:tr>
                  <a:tr h="17896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3"/>
                          <a:stretch>
                            <a:fillRect t="-100341" r="-399625" b="-3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3"/>
                          <a:stretch>
                            <a:fillRect l="-100188" t="-100341" r="-300376" b="-3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3"/>
                          <a:stretch>
                            <a:fillRect l="-199812" t="-100341" r="-199812" b="-3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3"/>
                          <a:stretch>
                            <a:fillRect l="-300376" t="-100341" r="-100188" b="-3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3"/>
                          <a:stretch>
                            <a:fillRect l="-399625" t="-100341" b="-3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1904256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6" name="TextBox 25"/>
          <p:cNvSpPr txBox="1"/>
          <p:nvPr/>
        </p:nvSpPr>
        <p:spPr>
          <a:xfrm>
            <a:off x="3200400" y="4132145"/>
            <a:ext cx="1143000" cy="113107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24600" y="4162858"/>
            <a:ext cx="1143000" cy="113107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00400" y="5927572"/>
            <a:ext cx="1143000" cy="113107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41020" y="5927572"/>
            <a:ext cx="1143000" cy="113107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71972" y="4132984"/>
            <a:ext cx="1143000" cy="113107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571972" y="5927572"/>
            <a:ext cx="1143000" cy="113107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19344" y="4132144"/>
            <a:ext cx="1143000" cy="113107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802924" y="5927572"/>
            <a:ext cx="1143000" cy="113107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132978" y="4134332"/>
            <a:ext cx="1143000" cy="113107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6388418" y="5905507"/>
            <a:ext cx="1143000" cy="113107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2" name="Oval 1"/>
          <p:cNvSpPr/>
          <p:nvPr/>
        </p:nvSpPr>
        <p:spPr>
          <a:xfrm>
            <a:off x="5105409" y="2204039"/>
            <a:ext cx="963874" cy="84677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vi-VN" sz="5400" dirty="0">
                <a:latin typeface="+mj-lt"/>
              </a:rPr>
              <a:t>1</a:t>
            </a:r>
            <a:endParaRPr 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48864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  <p:bldP spid="29" grpId="0"/>
      <p:bldP spid="30" grpId="0"/>
      <p:bldP spid="32" grpId="0"/>
      <p:bldP spid="33" grpId="0"/>
      <p:bldP spid="34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323</Words>
  <Application>Microsoft Office PowerPoint</Application>
  <PresentationFormat>Custom</PresentationFormat>
  <Paragraphs>95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Times New Roman</vt:lpstr>
      <vt:lpstr>Cambria Math</vt:lpstr>
      <vt:lpstr>.VnTime</vt:lpstr>
      <vt:lpstr>Calibri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116</cp:revision>
  <dcterms:created xsi:type="dcterms:W3CDTF">2006-08-16T00:00:00Z</dcterms:created>
  <dcterms:modified xsi:type="dcterms:W3CDTF">2022-12-01T11:55:17Z</dcterms:modified>
  <dc:identifier>DAFOW0eaY2M</dc:identifier>
</cp:coreProperties>
</file>