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29" r:id="rId2"/>
    <p:sldId id="269" r:id="rId3"/>
    <p:sldId id="259" r:id="rId4"/>
    <p:sldId id="310" r:id="rId5"/>
    <p:sldId id="311" r:id="rId6"/>
    <p:sldId id="308" r:id="rId7"/>
    <p:sldId id="272" r:id="rId8"/>
    <p:sldId id="312" r:id="rId9"/>
    <p:sldId id="289" r:id="rId10"/>
    <p:sldId id="307" r:id="rId11"/>
    <p:sldId id="279" r:id="rId12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008A3E"/>
    <a:srgbClr val="E9A5C2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A79E7-F04A-28C3-33E0-8AA7FAD1A6BB}" v="1" dt="2020-08-22T09:43:0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0bee2097f0eae0a5fcb76671747eb9c9c09f81a7c6d6b0fdfc4cd64d038565f::" providerId="AD" clId="Web-{E04A79E7-F04A-28C3-33E0-8AA7FAD1A6BB}"/>
    <pc:docChg chg="modSld">
      <pc:chgData name="Guest User" userId="S::urn:spo:anon#50bee2097f0eae0a5fcb76671747eb9c9c09f81a7c6d6b0fdfc4cd64d038565f::" providerId="AD" clId="Web-{E04A79E7-F04A-28C3-33E0-8AA7FAD1A6BB}" dt="2020-08-22T09:43:08.639" v="0" actId="14100"/>
      <pc:docMkLst>
        <pc:docMk/>
      </pc:docMkLst>
      <pc:sldChg chg="modSp">
        <pc:chgData name="Guest User" userId="S::urn:spo:anon#50bee2097f0eae0a5fcb76671747eb9c9c09f81a7c6d6b0fdfc4cd64d038565f::" providerId="AD" clId="Web-{E04A79E7-F04A-28C3-33E0-8AA7FAD1A6BB}" dt="2020-08-22T09:43:08.639" v="0" actId="14100"/>
        <pc:sldMkLst>
          <pc:docMk/>
          <pc:sldMk cId="1674441767" sldId="290"/>
        </pc:sldMkLst>
        <pc:picChg chg="mod">
          <ac:chgData name="Guest User" userId="S::urn:spo:anon#50bee2097f0eae0a5fcb76671747eb9c9c09f81a7c6d6b0fdfc4cd64d038565f::" providerId="AD" clId="Web-{E04A79E7-F04A-28C3-33E0-8AA7FAD1A6BB}" dt="2020-08-22T09:43:08.639" v="0" actId="14100"/>
          <ac:picMkLst>
            <pc:docMk/>
            <pc:sldMk cId="1674441767" sldId="290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700" name="Subtitle 2"/>
          <p:cNvSpPr>
            <a:spLocks noGrp="1"/>
          </p:cNvSpPr>
          <p:nvPr>
            <p:ph type="subTitle" idx="1"/>
          </p:nvPr>
        </p:nvSpPr>
        <p:spPr>
          <a:extLst/>
        </p:spPr>
        <p:txBody>
          <a:bodyPr lIns="75365" tIns="37682" rIns="75365" bIns="37682"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400" b="1">
                <a:solidFill>
                  <a:srgbClr val="FF0000"/>
                </a:solidFill>
                <a:latin typeface="UTM Avo"/>
                <a:ea typeface="+mn-ea"/>
              </a:rPr>
              <a:t>Chào mừng các con đến với tiết học vần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981200" y="1828800"/>
            <a:ext cx="5967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latin typeface="VNI-Avo" pitchFamily="2" charset="0"/>
              </a:rPr>
              <a:t>Hoïc</a:t>
            </a:r>
            <a:r>
              <a:rPr lang="en-US" altLang="en-US" sz="6000" dirty="0" smtClean="0">
                <a:latin typeface="VNI-Avo" pitchFamily="2" charset="0"/>
              </a:rPr>
              <a:t> </a:t>
            </a:r>
            <a:r>
              <a:rPr lang="en-US" altLang="en-US" sz="6000" dirty="0" err="1" smtClean="0">
                <a:latin typeface="VNI-Avo" pitchFamily="2" charset="0"/>
              </a:rPr>
              <a:t>vaàn</a:t>
            </a:r>
            <a:endParaRPr lang="en-US" altLang="en-US" sz="6000" dirty="0" smtClean="0"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2399"/>
            <a:ext cx="6805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PHOØNG GD&amp;ÑT THUÛ THÖØA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2761" y="798730"/>
            <a:ext cx="6846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NI-Avo" pitchFamily="2" charset="0"/>
              </a:rPr>
              <a:t>TRÖÔØNG TIEÅU HOÏC BÌNH THAÏNH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5506" y="2868625"/>
            <a:ext cx="5703094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37: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197033"/>
            <a:ext cx="71628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b="1" dirty="0" err="1" smtClean="0">
                <a:solidFill>
                  <a:srgbClr val="DF31BE"/>
                </a:solidFill>
                <a:latin typeface="VNI-Avo" pitchFamily="2" charset="0"/>
              </a:rPr>
              <a:t>Giaùo</a:t>
            </a:r>
            <a:r>
              <a:rPr lang="en-US" sz="3200" b="1" dirty="0" smtClean="0">
                <a:solidFill>
                  <a:srgbClr val="DF31BE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DF31BE"/>
                </a:solidFill>
                <a:latin typeface="VNI-Avo" pitchFamily="2" charset="0"/>
              </a:rPr>
              <a:t>vieân</a:t>
            </a:r>
            <a:r>
              <a:rPr lang="en-US" sz="3200" b="1" dirty="0" smtClean="0">
                <a:solidFill>
                  <a:srgbClr val="DF31BE"/>
                </a:solidFill>
                <a:latin typeface="VNI-Avo" pitchFamily="2" charset="0"/>
              </a:rPr>
              <a:t>: </a:t>
            </a:r>
            <a:r>
              <a:rPr lang="en-US" sz="3200" b="1" dirty="0" err="1" smtClean="0">
                <a:solidFill>
                  <a:srgbClr val="DF31BE"/>
                </a:solidFill>
                <a:latin typeface="VNI-Avo" pitchFamily="2" charset="0"/>
              </a:rPr>
              <a:t>Voõ</a:t>
            </a:r>
            <a:r>
              <a:rPr lang="en-US" sz="3200" b="1" dirty="0" smtClean="0">
                <a:solidFill>
                  <a:srgbClr val="DF31BE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DF31BE"/>
                </a:solidFill>
                <a:latin typeface="VNI-Avo" pitchFamily="2" charset="0"/>
              </a:rPr>
              <a:t>Thò</a:t>
            </a:r>
            <a:r>
              <a:rPr lang="en-US" sz="3200" b="1" dirty="0" smtClean="0">
                <a:solidFill>
                  <a:srgbClr val="DF31BE"/>
                </a:solidFill>
                <a:latin typeface="VNI-Avo" pitchFamily="2" charset="0"/>
              </a:rPr>
              <a:t> Kim </a:t>
            </a:r>
            <a:r>
              <a:rPr lang="en-US" sz="3200" b="1" dirty="0" err="1" smtClean="0">
                <a:solidFill>
                  <a:srgbClr val="DF31BE"/>
                </a:solidFill>
                <a:latin typeface="VNI-Avo" pitchFamily="2" charset="0"/>
              </a:rPr>
              <a:t>Phöôïng</a:t>
            </a:r>
            <a:endParaRPr lang="en-US" sz="3200" b="1" dirty="0">
              <a:solidFill>
                <a:srgbClr val="DF31B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6320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76672"/>
            <a:ext cx="8534400" cy="5643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69727"/>
              </a:avLst>
            </a:prstTxWarp>
            <a:spAutoFit/>
          </a:bodyPr>
          <a:lstStyle/>
          <a:p>
            <a:pPr algn="ctr"/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5105400"/>
            <a:ext cx="77724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71628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37: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12954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90411"/>
            <a:ext cx="37338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 smtClean="0">
                <a:solidFill>
                  <a:srgbClr val="008000"/>
                </a:solidFill>
                <a:latin typeface="VNI-Avo" pitchFamily="2" charset="0"/>
              </a:rPr>
              <a:t>aêm</a:t>
            </a:r>
            <a:endParaRPr lang="en-US" sz="130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02200" y="12954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07000" y="2222500"/>
            <a:ext cx="37338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err="1" smtClean="0">
                <a:solidFill>
                  <a:srgbClr val="008000"/>
                </a:solidFill>
                <a:latin typeface="VNI-Avo" pitchFamily="2" charset="0"/>
              </a:rPr>
              <a:t>aêp</a:t>
            </a:r>
            <a:endParaRPr lang="en-US" sz="13000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62" y="339725"/>
            <a:ext cx="2922984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7226" y="2971800"/>
            <a:ext cx="3642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4800" b="1" dirty="0" err="1">
                <a:latin typeface="VNI-Avo" pitchFamily="2" charset="0"/>
              </a:rPr>
              <a:t>c</a:t>
            </a:r>
            <a:r>
              <a:rPr lang="en-US" sz="4800" b="1" dirty="0" err="1" smtClean="0">
                <a:latin typeface="VNI-Avo" pitchFamily="2" charset="0"/>
              </a:rPr>
              <a:t>haêm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chæ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9545" y="2975392"/>
            <a:ext cx="1975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453" y="4495800"/>
            <a:ext cx="1613297" cy="706438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5210176"/>
            <a:ext cx="8001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3410" y="5207001"/>
            <a:ext cx="8001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1" y="5943600"/>
            <a:ext cx="321468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200" b="1" dirty="0" err="1" smtClean="0">
                <a:latin typeface="VNI-Avo" pitchFamily="2" charset="0"/>
              </a:rPr>
              <a:t>aê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môø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aêm</a:t>
            </a:r>
            <a:r>
              <a:rPr lang="en-US" sz="3200" b="1" dirty="0" smtClean="0">
                <a:latin typeface="VNI-Avo" pitchFamily="2" charset="0"/>
              </a:rPr>
              <a:t>  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0650" y="4572001"/>
            <a:ext cx="2171700" cy="70802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VNI-Avo" pitchFamily="2" charset="0"/>
              </a:rPr>
              <a:t>ch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4698" y="5286376"/>
            <a:ext cx="1034653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VNI-Avo" pitchFamily="2" charset="0"/>
              </a:rPr>
              <a:t>ch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9350" y="5284789"/>
            <a:ext cx="11430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16054" y="6024564"/>
            <a:ext cx="38421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200" b="1" dirty="0" err="1">
                <a:latin typeface="VNI-Avo" pitchFamily="2" charset="0"/>
              </a:rPr>
              <a:t>c</a:t>
            </a:r>
            <a:r>
              <a:rPr lang="en-US" sz="3200" b="1" dirty="0" err="1" smtClean="0">
                <a:latin typeface="VNI-Avo" pitchFamily="2" charset="0"/>
              </a:rPr>
              <a:t>hôø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aêm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chaêm</a:t>
            </a:r>
            <a:r>
              <a:rPr lang="en-US" sz="3200" b="1" dirty="0" smtClean="0">
                <a:latin typeface="VNI-Avo" pitchFamily="2" charset="0"/>
              </a:rPr>
              <a:t> 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050" y="152400"/>
            <a:ext cx="304546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0"/>
            <a:ext cx="33682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2161570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4800" b="1" dirty="0" err="1">
                <a:latin typeface="VNI-Avo" pitchFamily="2" charset="0"/>
              </a:rPr>
              <a:t>c</a:t>
            </a:r>
            <a:r>
              <a:rPr lang="en-US" sz="4800" b="1" dirty="0" err="1" smtClean="0">
                <a:latin typeface="VNI-Avo" pitchFamily="2" charset="0"/>
              </a:rPr>
              <a:t>aëp</a:t>
            </a:r>
            <a:r>
              <a:rPr lang="en-US" sz="4800" b="1" dirty="0" smtClean="0">
                <a:latin typeface="VNI-Avo" pitchFamily="2" charset="0"/>
              </a:rPr>
              <a:t> da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413" y="3505200"/>
            <a:ext cx="1613297" cy="70802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8413" y="4218624"/>
            <a:ext cx="800100" cy="706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6370" y="4221164"/>
            <a:ext cx="815339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1" y="5113794"/>
            <a:ext cx="2514599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200" b="1" dirty="0" err="1" smtClean="0">
                <a:latin typeface="VNI-Avo" pitchFamily="2" charset="0"/>
              </a:rPr>
              <a:t>aê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pôø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aêp</a:t>
            </a:r>
            <a:r>
              <a:rPr lang="en-US" sz="3200" b="1" dirty="0" smtClean="0">
                <a:latin typeface="VNI-Avo" pitchFamily="2" charset="0"/>
              </a:rPr>
              <a:t> 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2231" y="3500438"/>
            <a:ext cx="2171700" cy="70802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caëp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898" y="4210370"/>
            <a:ext cx="1034653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VNI-Avo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0931" y="4202433"/>
            <a:ext cx="1143000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7720" y="5130225"/>
            <a:ext cx="577596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200" b="1" dirty="0" err="1">
                <a:latin typeface="VNI-Avo" pitchFamily="2" charset="0"/>
              </a:rPr>
              <a:t>c</a:t>
            </a:r>
            <a:r>
              <a:rPr lang="en-US" sz="3200" b="1" dirty="0" err="1" smtClean="0">
                <a:latin typeface="VNI-Avo" pitchFamily="2" charset="0"/>
              </a:rPr>
              <a:t>ôø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aêp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caép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naëng</a:t>
            </a:r>
            <a:r>
              <a:rPr lang="en-US" sz="3200" b="1" dirty="0" smtClean="0">
                <a:latin typeface="VNI-Avo" pitchFamily="2" charset="0"/>
              </a:rPr>
              <a:t> – </a:t>
            </a:r>
            <a:r>
              <a:rPr lang="en-US" sz="3200" b="1" dirty="0" err="1" smtClean="0">
                <a:latin typeface="VNI-Avo" pitchFamily="2" charset="0"/>
              </a:rPr>
              <a:t>caëp</a:t>
            </a:r>
            <a:r>
              <a:rPr lang="en-US" sz="3200" b="1" dirty="0" smtClean="0">
                <a:latin typeface="VNI-Avo" pitchFamily="2" charset="0"/>
              </a:rPr>
              <a:t> 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44240" y="2156936"/>
            <a:ext cx="1047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50" y="152400"/>
            <a:ext cx="304546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876" y="1397001"/>
            <a:ext cx="8523324" cy="132343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smtClean="0">
                <a:latin typeface="VNI-Avo" pitchFamily="2" charset="0"/>
              </a:rPr>
              <a:t>So </a:t>
            </a:r>
            <a:r>
              <a:rPr lang="en-US" sz="4000" dirty="0" err="1" smtClean="0">
                <a:latin typeface="VNI-Avo" pitchFamily="2" charset="0"/>
              </a:rPr>
              <a:t>saùnh</a:t>
            </a:r>
            <a:r>
              <a:rPr lang="en-US" sz="4000" dirty="0" smtClean="0">
                <a:latin typeface="VNI-Avo" pitchFamily="2" charset="0"/>
              </a:rPr>
              <a:t>: </a:t>
            </a:r>
            <a:r>
              <a:rPr lang="en-US" sz="4000" dirty="0" err="1" smtClean="0">
                <a:latin typeface="VNI-Avo" pitchFamily="2" charset="0"/>
              </a:rPr>
              <a:t>vaàn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gioáng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vaàn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  <a:p>
            <a:pPr algn="ctr"/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smtClean="0">
                <a:latin typeface="VNI-Avo" pitchFamily="2" charset="0"/>
              </a:rPr>
              <a:t>             </a:t>
            </a:r>
            <a:r>
              <a:rPr lang="en-US" sz="4000" dirty="0" err="1" smtClean="0">
                <a:latin typeface="VNI-Avo" pitchFamily="2" charset="0"/>
              </a:rPr>
              <a:t>vaàn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aêm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khaùc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>
                <a:latin typeface="VNI-Avo" pitchFamily="2" charset="0"/>
              </a:rPr>
              <a:t>vaàn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aêp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05127" y="3962400"/>
            <a:ext cx="1250155" cy="1219200"/>
          </a:xfrm>
          <a:prstGeom prst="ellipse">
            <a:avLst/>
          </a:prstGeom>
          <a:solidFill>
            <a:srgbClr val="ECB2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5040" y="4724400"/>
            <a:ext cx="1250155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5200" y="3048000"/>
            <a:ext cx="1250155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7999" y="4724400"/>
            <a:ext cx="1250155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3048000"/>
            <a:ext cx="1250155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14" name="Straight Arrow Connector 13"/>
          <p:cNvCxnSpPr>
            <a:stCxn id="9" idx="2"/>
            <a:endCxn id="2" idx="7"/>
          </p:cNvCxnSpPr>
          <p:nvPr/>
        </p:nvCxnSpPr>
        <p:spPr>
          <a:xfrm flipH="1">
            <a:off x="2072201" y="3657600"/>
            <a:ext cx="1432999" cy="483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00600" y="3581400"/>
            <a:ext cx="20573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0" idx="2"/>
          </p:cNvCxnSpPr>
          <p:nvPr/>
        </p:nvCxnSpPr>
        <p:spPr>
          <a:xfrm>
            <a:off x="4745195" y="5334000"/>
            <a:ext cx="21128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" idx="5"/>
          </p:cNvCxnSpPr>
          <p:nvPr/>
        </p:nvCxnSpPr>
        <p:spPr>
          <a:xfrm flipH="1" flipV="1">
            <a:off x="2072201" y="5003052"/>
            <a:ext cx="1422839" cy="33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8050" y="152400"/>
            <a:ext cx="304546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4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27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2" y="4316425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030" y="235943"/>
            <a:ext cx="7900987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000" dirty="0" smtClean="0">
                <a:latin typeface="VNI-Avo" pitchFamily="2" charset="0"/>
              </a:rPr>
              <a:t>2. </a:t>
            </a:r>
            <a:r>
              <a:rPr lang="en-US" sz="3000" dirty="0" err="1" smtClean="0">
                <a:latin typeface="VNI-Avo" pitchFamily="2" charset="0"/>
              </a:rPr>
              <a:t>Tìm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tieáng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coù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vaàn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aêm</a:t>
            </a:r>
            <a:r>
              <a:rPr lang="en-US" sz="3000" dirty="0" smtClean="0">
                <a:latin typeface="VNI-Avo" pitchFamily="2" charset="0"/>
              </a:rPr>
              <a:t>, </a:t>
            </a:r>
            <a:r>
              <a:rPr lang="en-US" sz="3000" dirty="0" err="1" smtClean="0">
                <a:latin typeface="VNI-Avo" pitchFamily="2" charset="0"/>
              </a:rPr>
              <a:t>tieáng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coù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vaàn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785813"/>
            <a:ext cx="19288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6" y="776288"/>
            <a:ext cx="1971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81" y="776288"/>
            <a:ext cx="16287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7" y="3859213"/>
            <a:ext cx="210740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6" y="3859214"/>
            <a:ext cx="172878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3" y="3681413"/>
            <a:ext cx="1893094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675834" y="5781675"/>
            <a:ext cx="1047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gaép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885385" y="3119439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taèm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89397" y="5932488"/>
            <a:ext cx="1018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taém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636169" y="3095625"/>
            <a:ext cx="1984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>
                <a:solidFill>
                  <a:schemeClr val="tx1"/>
                </a:solidFill>
                <a:latin typeface="VNI-Avo" pitchFamily="2" charset="0"/>
              </a:rPr>
              <a:t>b</a:t>
            </a:r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aép</a:t>
            </a:r>
            <a:r>
              <a:rPr lang="en-US" altLang="en-US" sz="32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ngoâ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89397" y="3089275"/>
            <a:ext cx="1160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thaép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900487" y="5861050"/>
            <a:ext cx="112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chemeClr val="tx1"/>
                </a:solidFill>
                <a:latin typeface="VNI-Avo" pitchFamily="2" charset="0"/>
              </a:rPr>
              <a:t>naèm</a:t>
            </a:r>
            <a:endParaRPr lang="en-US" altLang="en-US" sz="32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913102" y="3088640"/>
            <a:ext cx="766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alt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155440" y="5855365"/>
            <a:ext cx="875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DF31BE"/>
                </a:solidFill>
                <a:latin typeface="VNI-Avo" pitchFamily="2" charset="0"/>
              </a:rPr>
              <a:t>aêm</a:t>
            </a:r>
            <a:endParaRPr lang="en-US" altLang="en-US" sz="3200" dirty="0">
              <a:solidFill>
                <a:srgbClr val="DF31BE"/>
              </a:solidFill>
              <a:latin typeface="VNI-Avo" pitchFamily="2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293895" y="3096200"/>
            <a:ext cx="766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alt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950259" y="5784244"/>
            <a:ext cx="766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alt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7030720" y="3124200"/>
            <a:ext cx="875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DF31BE"/>
                </a:solidFill>
                <a:latin typeface="VNI-Avo" pitchFamily="2" charset="0"/>
              </a:rPr>
              <a:t>aêm</a:t>
            </a:r>
            <a:endParaRPr lang="en-US" altLang="en-US" sz="3200" dirty="0">
              <a:solidFill>
                <a:srgbClr val="DF31BE"/>
              </a:solidFill>
              <a:latin typeface="VNI-Avo" pitchFamily="2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032632" y="5927348"/>
            <a:ext cx="108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Goudy Old Style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Goudy Old Style"/>
              </a:defRPr>
            </a:lvl2pPr>
            <a:lvl3pPr>
              <a:defRPr>
                <a:solidFill>
                  <a:schemeClr val="tx2"/>
                </a:solidFill>
                <a:latin typeface="Goudy Old Style"/>
              </a:defRPr>
            </a:lvl3pPr>
            <a:lvl4pPr>
              <a:defRPr sz="1600">
                <a:solidFill>
                  <a:schemeClr val="tx2"/>
                </a:solidFill>
                <a:latin typeface="Goudy Old Style"/>
              </a:defRPr>
            </a:lvl4pPr>
            <a:lvl5pPr>
              <a:defRPr sz="1600">
                <a:solidFill>
                  <a:schemeClr val="tx2"/>
                </a:solidFill>
                <a:latin typeface="Goudy Old Style"/>
              </a:defRPr>
            </a:lvl5pPr>
            <a:lvl6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6pPr>
            <a:lvl7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7pPr>
            <a:lvl8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8pPr>
            <a:lvl9pPr eaLnBrk="0" fontAlgn="base" hangingPunct="0">
              <a:spcAft>
                <a:spcPct val="0"/>
              </a:spcAft>
              <a:buSzPct val="70000"/>
              <a:defRPr sz="1600">
                <a:solidFill>
                  <a:schemeClr val="tx2"/>
                </a:solidFill>
                <a:latin typeface="Goudy Old Style"/>
              </a:defRPr>
            </a:lvl9pPr>
          </a:lstStyle>
          <a:p>
            <a:r>
              <a:rPr lang="en-US" altLang="en-US" sz="3200" dirty="0" err="1" smtClean="0">
                <a:solidFill>
                  <a:srgbClr val="DF31BE"/>
                </a:solidFill>
                <a:latin typeface="VNI-Avo" pitchFamily="2" charset="0"/>
              </a:rPr>
              <a:t>aêm</a:t>
            </a:r>
            <a:endParaRPr lang="en-US" altLang="en-US" sz="3200" dirty="0">
              <a:solidFill>
                <a:srgbClr val="DF31B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10" y="1930400"/>
            <a:ext cx="49244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5200"/>
            <a:ext cx="35052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030" y="235943"/>
            <a:ext cx="7900987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/>
              </a:defRPr>
            </a:lvl9pPr>
          </a:lstStyle>
          <a:p>
            <a:r>
              <a:rPr lang="en-US" sz="3000" dirty="0" smtClean="0">
                <a:latin typeface="VNI-Avo" pitchFamily="2" charset="0"/>
              </a:rPr>
              <a:t>3. </a:t>
            </a:r>
            <a:r>
              <a:rPr lang="en-US" sz="3000" dirty="0" err="1" smtClean="0">
                <a:latin typeface="VNI-Avo" pitchFamily="2" charset="0"/>
              </a:rPr>
              <a:t>Taäp</a:t>
            </a:r>
            <a:r>
              <a:rPr lang="en-US" sz="3000" dirty="0" smtClean="0">
                <a:latin typeface="VNI-Avo" pitchFamily="2" charset="0"/>
              </a:rPr>
              <a:t> </a:t>
            </a:r>
            <a:r>
              <a:rPr lang="en-US" sz="3000" dirty="0" err="1" smtClean="0">
                <a:latin typeface="VNI-Avo" pitchFamily="2" charset="0"/>
              </a:rPr>
              <a:t>vieát</a:t>
            </a:r>
            <a:endParaRPr lang="en-US" sz="3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185</Words>
  <Application>Microsoft Office PowerPoint</Application>
  <PresentationFormat>On-screen Show (4:3)</PresentationFormat>
  <Paragraphs>63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94</cp:revision>
  <dcterms:created xsi:type="dcterms:W3CDTF">2020-05-18T12:48:51Z</dcterms:created>
  <dcterms:modified xsi:type="dcterms:W3CDTF">2021-10-26T04:05:09Z</dcterms:modified>
</cp:coreProperties>
</file>