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325" r:id="rId3"/>
    <p:sldId id="259" r:id="rId4"/>
    <p:sldId id="257" r:id="rId5"/>
    <p:sldId id="276" r:id="rId6"/>
    <p:sldId id="258" r:id="rId7"/>
    <p:sldId id="277" r:id="rId8"/>
    <p:sldId id="260" r:id="rId9"/>
    <p:sldId id="281" r:id="rId10"/>
    <p:sldId id="327" r:id="rId11"/>
    <p:sldId id="302" r:id="rId12"/>
    <p:sldId id="303" r:id="rId13"/>
    <p:sldId id="304" r:id="rId14"/>
    <p:sldId id="305" r:id="rId15"/>
    <p:sldId id="306" r:id="rId16"/>
    <p:sldId id="289" r:id="rId17"/>
    <p:sldId id="290" r:id="rId18"/>
    <p:sldId id="329" r:id="rId19"/>
    <p:sldId id="261" r:id="rId20"/>
    <p:sldId id="297" r:id="rId21"/>
    <p:sldId id="314" r:id="rId22"/>
    <p:sldId id="309" r:id="rId23"/>
    <p:sldId id="312" r:id="rId24"/>
    <p:sldId id="291" r:id="rId25"/>
    <p:sldId id="33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 varScale="1">
        <p:scale>
          <a:sx n="47" d="100"/>
          <a:sy n="47" d="100"/>
        </p:scale>
        <p:origin x="16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0907-D36B-4868-84C7-77F4D4D684A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986A-8634-4F5E-B3AB-D753A62A9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986A-8634-4F5E-B3AB-D753A62A97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7338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3733800" cy="210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14788"/>
            <a:ext cx="37338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4014788"/>
            <a:ext cx="3733800" cy="211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fld id="{2FF308F3-95C2-4EFF-80B7-646641982947}" type="datetime1">
              <a:rPr lang="en-US"/>
              <a:pPr/>
              <a:t>5/22/2023</a:t>
            </a:fld>
            <a:endParaRPr lang="en-US" sz="18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8013" y="5884862"/>
            <a:ext cx="1314450" cy="365125"/>
          </a:xfrm>
        </p:spPr>
        <p:txBody>
          <a:bodyPr/>
          <a:lstStyle>
            <a:lvl1pPr>
              <a:defRPr/>
            </a:lvl1pPr>
          </a:lstStyle>
          <a:p>
            <a:fld id="{F546A57E-B197-45B1-9721-0A32FDCFCE3A}" type="slidenum">
              <a:rPr lang="en-US" altLang="en-US"/>
              <a:pPr/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2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3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6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9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8DF6-A0AE-4CE7-867A-1F0EF396B38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2DCB-3437-4FF6-B218-350D83F2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CD52-79AC-C5CA-2251-47E99BF2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B72A7-2E05-E88C-B8CD-29904FB61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76200"/>
            <a:ext cx="8859309" cy="6705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02C61D-AA86-65E4-CA84-EB1253542624}"/>
              </a:ext>
            </a:extLst>
          </p:cNvPr>
          <p:cNvSpPr txBox="1"/>
          <p:nvPr/>
        </p:nvSpPr>
        <p:spPr>
          <a:xfrm>
            <a:off x="990600" y="1231355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 4/5</a:t>
            </a:r>
          </a:p>
        </p:txBody>
      </p:sp>
    </p:spTree>
    <p:extLst>
      <p:ext uri="{BB962C8B-B14F-4D97-AF65-F5344CB8AC3E}">
        <p14:creationId xmlns:p14="http://schemas.microsoft.com/office/powerpoint/2010/main" val="351049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I. New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5236651" cy="4525963"/>
          </a:xfrm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1524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road :</a:t>
            </a:r>
          </a:p>
        </p:txBody>
      </p:sp>
      <p:pic>
        <p:nvPicPr>
          <p:cNvPr id="3" name="ro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5867400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322496-3077-9EE5-C626-114069BE53E9}"/>
              </a:ext>
            </a:extLst>
          </p:cNvPr>
          <p:cNvSpPr/>
          <p:nvPr/>
        </p:nvSpPr>
        <p:spPr>
          <a:xfrm>
            <a:off x="2286000" y="1524000"/>
            <a:ext cx="2209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đường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18EF6-5720-D2D6-088E-03B1A1452FD7}"/>
              </a:ext>
            </a:extLst>
          </p:cNvPr>
          <p:cNvCxnSpPr>
            <a:cxnSpLocks/>
          </p:cNvCxnSpPr>
          <p:nvPr/>
        </p:nvCxnSpPr>
        <p:spPr>
          <a:xfrm>
            <a:off x="4165190" y="4572000"/>
            <a:ext cx="813620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5236651" cy="4525963"/>
          </a:xfrm>
        </p:spPr>
      </p:pic>
      <p:sp>
        <p:nvSpPr>
          <p:cNvPr id="5" name="Rectangle 4"/>
          <p:cNvSpPr/>
          <p:nvPr/>
        </p:nvSpPr>
        <p:spPr>
          <a:xfrm>
            <a:off x="381000" y="773159"/>
            <a:ext cx="1828800" cy="679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street :</a:t>
            </a:r>
          </a:p>
        </p:txBody>
      </p:sp>
      <p:pic>
        <p:nvPicPr>
          <p:cNvPr id="2" name="stre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715000"/>
            <a:ext cx="609600" cy="6096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661981-A948-5AFD-FA1D-953F38F01A0F}"/>
              </a:ext>
            </a:extLst>
          </p:cNvPr>
          <p:cNvCxnSpPr>
            <a:cxnSpLocks/>
          </p:cNvCxnSpPr>
          <p:nvPr/>
        </p:nvCxnSpPr>
        <p:spPr>
          <a:xfrm>
            <a:off x="5105400" y="5181600"/>
            <a:ext cx="865725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118DA35-0041-80F3-831B-B4572BEB7401}"/>
              </a:ext>
            </a:extLst>
          </p:cNvPr>
          <p:cNvSpPr/>
          <p:nvPr/>
        </p:nvSpPr>
        <p:spPr>
          <a:xfrm>
            <a:off x="2438400" y="773159"/>
            <a:ext cx="4038600" cy="679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phố</a:t>
            </a:r>
            <a:r>
              <a:rPr lang="en-US" sz="4400" dirty="0"/>
              <a:t>, </a:t>
            </a:r>
            <a:r>
              <a:rPr lang="en-US" sz="4400" dirty="0" err="1"/>
              <a:t>đường</a:t>
            </a:r>
            <a:r>
              <a:rPr lang="en-US" sz="4400" dirty="0"/>
              <a:t> </a:t>
            </a:r>
            <a:r>
              <a:rPr lang="en-US" sz="4400" dirty="0" err="1"/>
              <a:t>phố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92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5800"/>
            <a:ext cx="4017451" cy="4525963"/>
          </a:xfrm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21336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village :</a:t>
            </a:r>
          </a:p>
        </p:txBody>
      </p:sp>
      <p:pic>
        <p:nvPicPr>
          <p:cNvPr id="2" name="villag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867400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13DE3-4CC5-3820-0E39-2E36C41CC938}"/>
              </a:ext>
            </a:extLst>
          </p:cNvPr>
          <p:cNvSpPr/>
          <p:nvPr/>
        </p:nvSpPr>
        <p:spPr>
          <a:xfrm>
            <a:off x="2943788" y="1524000"/>
            <a:ext cx="1475812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làng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7DD2DE-5297-6B3F-559C-32FC760B8585}"/>
              </a:ext>
            </a:extLst>
          </p:cNvPr>
          <p:cNvCxnSpPr>
            <a:cxnSpLocks/>
          </p:cNvCxnSpPr>
          <p:nvPr/>
        </p:nvCxnSpPr>
        <p:spPr>
          <a:xfrm>
            <a:off x="4572000" y="4191000"/>
            <a:ext cx="560439" cy="1720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7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49" y="1676400"/>
            <a:ext cx="5236651" cy="4525963"/>
          </a:xfrm>
        </p:spPr>
      </p:pic>
      <p:sp>
        <p:nvSpPr>
          <p:cNvPr id="5" name="Rectangle 4"/>
          <p:cNvSpPr/>
          <p:nvPr/>
        </p:nvSpPr>
        <p:spPr>
          <a:xfrm>
            <a:off x="533400" y="1828800"/>
            <a:ext cx="2057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/>
              <a:t>district :</a:t>
            </a:r>
          </a:p>
        </p:txBody>
      </p:sp>
      <p:pic>
        <p:nvPicPr>
          <p:cNvPr id="3" name="distri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5029200"/>
            <a:ext cx="609600" cy="609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08FD3B-0A20-AEF9-3504-0C0CD730D6E5}"/>
              </a:ext>
            </a:extLst>
          </p:cNvPr>
          <p:cNvCxnSpPr>
            <a:cxnSpLocks/>
          </p:cNvCxnSpPr>
          <p:nvPr/>
        </p:nvCxnSpPr>
        <p:spPr>
          <a:xfrm>
            <a:off x="4876800" y="4876800"/>
            <a:ext cx="560439" cy="17206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18E9D37-8EAE-AFAE-CD44-24FB655FC2E2}"/>
              </a:ext>
            </a:extLst>
          </p:cNvPr>
          <p:cNvSpPr/>
          <p:nvPr/>
        </p:nvSpPr>
        <p:spPr>
          <a:xfrm>
            <a:off x="548148" y="2861852"/>
            <a:ext cx="3276600" cy="567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/>
              <a:t>quận</a:t>
            </a:r>
            <a:r>
              <a:rPr lang="en-US" sz="4400" dirty="0"/>
              <a:t>, </a:t>
            </a:r>
            <a:r>
              <a:rPr lang="en-US" sz="4400" dirty="0" err="1"/>
              <a:t>huyện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87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0998"/>
            <a:ext cx="2895600" cy="609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dirty="0"/>
              <a:t>study :</a:t>
            </a: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tu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867400"/>
            <a:ext cx="609600" cy="6096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34AA342C-AE62-49D9-ABB9-A55ABFD1EE39}"/>
              </a:ext>
            </a:extLst>
          </p:cNvPr>
          <p:cNvSpPr txBox="1">
            <a:spLocks/>
          </p:cNvSpPr>
          <p:nvPr/>
        </p:nvSpPr>
        <p:spPr>
          <a:xfrm>
            <a:off x="3505200" y="380997"/>
            <a:ext cx="2133600" cy="570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 	Vocabulary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25943"/>
              </p:ext>
            </p:extLst>
          </p:nvPr>
        </p:nvGraphicFramePr>
        <p:xfrm>
          <a:off x="228600" y="1341121"/>
          <a:ext cx="8763000" cy="4648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820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4000" dirty="0"/>
                        <a:t>cousin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4000" dirty="0"/>
                        <a:t>road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4000" dirty="0"/>
                        <a:t>street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4000" dirty="0"/>
                        <a:t>village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4000" dirty="0"/>
                        <a:t>d</a:t>
                      </a:r>
                      <a:r>
                        <a:rPr lang="en-US" sz="4000"/>
                        <a:t>istrict</a:t>
                      </a:r>
                      <a:endParaRPr lang="en-US" sz="4000" dirty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40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anh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chị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họ</a:t>
                      </a:r>
                      <a:endParaRPr kumimoji="0" lang="en-US" sz="4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vi-VN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đường</a:t>
                      </a:r>
                      <a:endParaRPr kumimoji="0" lang="en-US" sz="4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phố</a:t>
                      </a:r>
                      <a:endParaRPr kumimoji="0" lang="en-US" sz="4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làng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xã</a:t>
                      </a:r>
                      <a:endParaRPr kumimoji="0" lang="en-US" sz="4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quận,huyện</a:t>
                      </a:r>
                      <a:endParaRPr kumimoji="0" lang="en-US" sz="4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học</a:t>
                      </a:r>
                      <a:endParaRPr kumimoji="0" lang="en-US" sz="4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5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Matching: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9791"/>
              </p:ext>
            </p:extLst>
          </p:nvPr>
        </p:nvGraphicFramePr>
        <p:xfrm>
          <a:off x="228600" y="1447800"/>
          <a:ext cx="8763000" cy="5013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1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396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5400" dirty="0"/>
                        <a:t>Road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5400" dirty="0"/>
                        <a:t>Street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5400" dirty="0"/>
                        <a:t>Village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5400" dirty="0"/>
                        <a:t>District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5400" dirty="0"/>
                        <a:t>study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học</a:t>
                      </a:r>
                      <a:endParaRPr kumimoji="0" lang="en-US" sz="4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Quận</a:t>
                      </a:r>
                      <a:r>
                        <a:rPr kumimoji="0" lang="en-US" sz="4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huyện</a:t>
                      </a:r>
                      <a:endParaRPr kumimoji="0" lang="en-US" sz="4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Phố</a:t>
                      </a:r>
                      <a:r>
                        <a:rPr kumimoji="0" lang="en-US" sz="4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đường</a:t>
                      </a:r>
                      <a:r>
                        <a:rPr kumimoji="0" lang="en-US" sz="4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phố</a:t>
                      </a:r>
                      <a:endParaRPr kumimoji="0" lang="en-US" sz="4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Đường</a:t>
                      </a:r>
                      <a:endParaRPr kumimoji="0" lang="en-US" sz="4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514350" marR="0" lvl="0" indent="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sz="4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làng</a:t>
                      </a:r>
                      <a:endParaRPr kumimoji="0" lang="en-US" sz="4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590800" y="1905000"/>
            <a:ext cx="2286000" cy="3048000"/>
          </a:xfrm>
          <a:prstGeom prst="straightConnector1">
            <a:avLst/>
          </a:prstGeom>
          <a:ln w="666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819400" y="3581400"/>
            <a:ext cx="2057400" cy="2057400"/>
          </a:xfrm>
          <a:prstGeom prst="straightConnector1">
            <a:avLst/>
          </a:prstGeom>
          <a:ln w="666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514600" y="1725827"/>
            <a:ext cx="2286000" cy="3608173"/>
          </a:xfrm>
          <a:prstGeom prst="straightConnector1">
            <a:avLst/>
          </a:prstGeom>
          <a:ln w="666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595716" y="2851322"/>
            <a:ext cx="2204884" cy="537725"/>
          </a:xfrm>
          <a:prstGeom prst="straightConnector1">
            <a:avLst/>
          </a:prstGeom>
          <a:ln w="666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2819400" y="2743200"/>
            <a:ext cx="2057400" cy="1676400"/>
          </a:xfrm>
          <a:prstGeom prst="straightConnector1">
            <a:avLst/>
          </a:prstGeom>
          <a:ln w="666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Smiley Face 19">
            <a:hlinkClick r:id="rId2" action="ppaction://hlinksldjump"/>
          </p:cNvPr>
          <p:cNvSpPr/>
          <p:nvPr/>
        </p:nvSpPr>
        <p:spPr>
          <a:xfrm>
            <a:off x="8229600" y="6240162"/>
            <a:ext cx="685800" cy="4572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625"/>
            <a:ext cx="8686800" cy="63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iếng Anh 4 Tập 1 - Unit 6 Where's your school- - Lesson 1 - 1 Look, listen and repeat. - Sách Mề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3276600"/>
            <a:ext cx="609600" cy="609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743200" y="914400"/>
            <a:ext cx="609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00200" y="4572000"/>
            <a:ext cx="198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133600" y="5181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II.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514600"/>
            <a:ext cx="8569325" cy="361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địa</a:t>
            </a:r>
            <a:r>
              <a:rPr lang="en-US" sz="3600" b="1" dirty="0"/>
              <a:t> </a:t>
            </a:r>
            <a:r>
              <a:rPr lang="en-US" sz="3600" b="1" dirty="0" err="1"/>
              <a:t>điểm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trường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endParaRPr lang="en-US" sz="3600" b="1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flipV="1">
            <a:off x="307975" y="3761582"/>
            <a:ext cx="8569325" cy="2235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00FF99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Where’s your school? 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It’s in + (name) street/ road/village, district </a:t>
            </a:r>
            <a:r>
              <a:rPr lang="en-US" sz="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868" y="106805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Ex: Where’s your school ?</a:t>
            </a:r>
            <a:b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It’s in Nguyen Du Street in Hanoi</a:t>
            </a:r>
          </a:p>
        </p:txBody>
      </p:sp>
      <p:sp>
        <p:nvSpPr>
          <p:cNvPr id="8" name="Smiley Face 7">
            <a:hlinkClick r:id="rId2" action="ppaction://hlinksldjump"/>
          </p:cNvPr>
          <p:cNvSpPr/>
          <p:nvPr/>
        </p:nvSpPr>
        <p:spPr>
          <a:xfrm>
            <a:off x="8610600" y="6477000"/>
            <a:ext cx="533400" cy="3810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08F3-95C2-4EFF-80B7-646641982947}" type="datetime1">
              <a:rPr lang="en-US"/>
              <a:pPr/>
              <a:t>5/22/2023</a:t>
            </a:fld>
            <a:endParaRPr lang="en-US" sz="1800"/>
          </a:p>
        </p:txBody>
      </p:sp>
      <p:sp>
        <p:nvSpPr>
          <p:cNvPr id="23557" name="Rectangle 5"/>
          <p:cNvSpPr>
            <a:spLocks noGrp="1" noChangeArrowheads="1"/>
          </p:cNvSpPr>
          <p:nvPr/>
        </p:nvSpPr>
        <p:spPr bwMode="auto">
          <a:xfrm>
            <a:off x="323850" y="260350"/>
            <a:ext cx="7948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914400" indent="-914400"/>
            <a:r>
              <a:rPr lang="en-US" sz="3200">
                <a:solidFill>
                  <a:schemeClr val="tx2"/>
                </a:solidFill>
                <a:latin typeface="Arial Black" pitchFamily="34" charset="0"/>
                <a:ea typeface="Microsoft YaHei" pitchFamily="34" charset="-122"/>
                <a:sym typeface="Arial Black" pitchFamily="34" charset="0"/>
              </a:rPr>
              <a:t>Where’s your school?</a:t>
            </a:r>
            <a:br>
              <a:rPr lang="en-US" sz="3200">
                <a:solidFill>
                  <a:schemeClr val="tx2"/>
                </a:solidFill>
                <a:latin typeface="Arial Black" pitchFamily="34" charset="0"/>
                <a:ea typeface="Microsoft YaHei" pitchFamily="34" charset="-122"/>
                <a:sym typeface="Arial Black" pitchFamily="34" charset="0"/>
              </a:rPr>
            </a:br>
            <a:r>
              <a:rPr lang="en-US" sz="3200">
                <a:solidFill>
                  <a:schemeClr val="tx2"/>
                </a:solidFill>
                <a:latin typeface="Arial Black" pitchFamily="34" charset="0"/>
                <a:ea typeface="Microsoft YaHei" pitchFamily="34" charset="-122"/>
                <a:sym typeface="Arial Black" pitchFamily="34" charset="0"/>
              </a:rPr>
              <a:t>-&gt; It’s in </a:t>
            </a:r>
            <a:endParaRPr lang="en-US" altLang="en-US" sz="3200">
              <a:solidFill>
                <a:schemeClr val="tx2"/>
              </a:solidFill>
              <a:latin typeface="Arial Black" pitchFamily="34" charset="0"/>
              <a:ea typeface="Microsoft YaHei" pitchFamily="34" charset="-122"/>
              <a:sym typeface="Arial Black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03575" y="981075"/>
            <a:ext cx="5545138" cy="5762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Tran Phu street</a:t>
            </a:r>
          </a:p>
        </p:txBody>
      </p:sp>
      <p:sp>
        <p:nvSpPr>
          <p:cNvPr id="9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84888" y="6165850"/>
            <a:ext cx="863600" cy="431800"/>
          </a:xfrm>
          <a:prstGeom prst="actionButtonBackPrevious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ym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334000" cy="3448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495800"/>
            <a:ext cx="4223544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Đường (phố) Trần Phú</a:t>
            </a:r>
          </a:p>
        </p:txBody>
      </p:sp>
    </p:spTree>
    <p:extLst>
      <p:ext uri="{BB962C8B-B14F-4D97-AF65-F5344CB8AC3E}">
        <p14:creationId xmlns:p14="http://schemas.microsoft.com/office/powerpoint/2010/main" val="22197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042401" cy="6096000"/>
          </a:xfrm>
          <a:prstGeom prst="rect">
            <a:avLst/>
          </a:prstGeom>
        </p:spPr>
      </p:pic>
      <p:pic>
        <p:nvPicPr>
          <p:cNvPr id="3" name="Picture 2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410075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86275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9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11583" y="2206554"/>
            <a:ext cx="3956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Where’s your school?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59183" y="3044754"/>
            <a:ext cx="366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 It’s in.......................</a:t>
            </a:r>
          </a:p>
        </p:txBody>
      </p:sp>
      <p:pic>
        <p:nvPicPr>
          <p:cNvPr id="13317" name="Picture 21" descr="j0232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986">
            <a:off x="0" y="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E1">
            <a:hlinkClick r:id="" action="ppaction://noaction" highlightClick="1">
              <a:snd r:embed="rId3" name="S01.WAV"/>
            </a:hlinkClick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55626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5"/>
          <p:cNvSpPr txBox="1">
            <a:spLocks noChangeArrowheads="1"/>
          </p:cNvSpPr>
          <p:nvPr/>
        </p:nvSpPr>
        <p:spPr bwMode="auto">
          <a:xfrm>
            <a:off x="1152525" y="3763963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i="1"/>
              <a:t> </a:t>
            </a:r>
          </a:p>
        </p:txBody>
      </p: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997383" y="2968554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   Thanh Hai Village</a:t>
            </a:r>
          </a:p>
        </p:txBody>
      </p:sp>
      <p:pic>
        <p:nvPicPr>
          <p:cNvPr id="13322" name="Picture 12" descr="100_10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1667" r="-191" b="5000"/>
          <a:stretch>
            <a:fillRect/>
          </a:stretch>
        </p:blipFill>
        <p:spPr bwMode="auto">
          <a:xfrm>
            <a:off x="4668838" y="1270000"/>
            <a:ext cx="4343400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  <p:bldP spid="122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1-2e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Ask and answer in pairs</a:t>
            </a:r>
          </a:p>
        </p:txBody>
      </p:sp>
      <p:pic>
        <p:nvPicPr>
          <p:cNvPr id="4" name="L1-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304800"/>
            <a:ext cx="609600" cy="60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C01C-242B-29F8-3E45-A0376BC3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429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What is the name of your school?</a:t>
            </a:r>
          </a:p>
          <a:p>
            <a:pPr marL="514350" indent="-514350">
              <a:buAutoNum type="arabicPeriod"/>
            </a:pP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/>
              <a:t>Where is your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81B14-B7E0-4771-6F3D-EFA64BDE2835}"/>
              </a:ext>
            </a:extLst>
          </p:cNvPr>
          <p:cNvSpPr txBox="1"/>
          <p:nvPr/>
        </p:nvSpPr>
        <p:spPr>
          <a:xfrm>
            <a:off x="533400" y="2263914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It’s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Binh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Thanh Primary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5E509-B121-22D7-9D35-92C8F5B9CB55}"/>
              </a:ext>
            </a:extLst>
          </p:cNvPr>
          <p:cNvSpPr txBox="1"/>
          <p:nvPr/>
        </p:nvSpPr>
        <p:spPr>
          <a:xfrm>
            <a:off x="530942" y="3635514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It’s in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Binh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Thanh Village</a:t>
            </a:r>
          </a:p>
        </p:txBody>
      </p:sp>
    </p:spTree>
    <p:extLst>
      <p:ext uri="{BB962C8B-B14F-4D97-AF65-F5344CB8AC3E}">
        <p14:creationId xmlns:p14="http://schemas.microsoft.com/office/powerpoint/2010/main" val="38098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08F3-95C2-4EFF-80B7-646641982947}" type="datetime1">
              <a:rPr lang="en-US"/>
              <a:pPr/>
              <a:t>5/22/2023</a:t>
            </a:fld>
            <a:endParaRPr lang="en-US" sz="18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endParaRPr lang="en-US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0"/>
            <a:ext cx="9037638" cy="68834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WordArt 4"/>
          <p:cNvSpPr>
            <a:spLocks noChangeArrowheads="1" noChangeShapeType="1"/>
          </p:cNvSpPr>
          <p:nvPr/>
        </p:nvSpPr>
        <p:spPr bwMode="auto">
          <a:xfrm>
            <a:off x="2555875" y="188913"/>
            <a:ext cx="52578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 cmpd="sng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III. Homework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828675" y="1989138"/>
            <a:ext cx="7848600" cy="4319587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0000CC"/>
                </a:solidFill>
              </a:rPr>
              <a:t>- Learn by heart the vocabulary.</a:t>
            </a:r>
          </a:p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00CC"/>
                </a:solidFill>
              </a:rPr>
              <a:t>Practise the sentence pattern.</a:t>
            </a:r>
          </a:p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00CC"/>
                </a:solidFill>
              </a:rPr>
              <a:t> Prepare Unit 6: lesson 2.</a:t>
            </a:r>
            <a:endParaRPr lang="en-US" altLang="en-US" sz="36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bldLvl="0" autoUpdateAnimBg="0"/>
      <p:bldP spid="16389" grpId="1" bldLvl="0" autoUpdateAnimBg="0"/>
      <p:bldP spid="16389" grpId="2" bldLvl="0" autoUpdateAnimBg="0"/>
      <p:bldP spid="16389" grpId="3" bldLvl="0" autoUpdateAnimBg="0"/>
      <p:bldP spid="16389" grpId="4" bldLvl="0" autoUpdateAnimBg="0"/>
      <p:bldP spid="16389" grpId="5" bldLvl="0" autoUpdateAnimBg="0"/>
      <p:bldP spid="16389" grpId="6" bldLvl="0" autoUpdateAnimBg="0"/>
      <p:bldP spid="16389" grpId="7" bldLvl="0" autoUpdateAnimBg="0"/>
      <p:bldP spid="16389" grpId="8" bldLvl="0" autoUpdateAnimBg="0"/>
      <p:bldP spid="16389" grpId="9" bldLvl="0" autoUpdateAnimBg="0"/>
      <p:bldP spid="16389" grpId="10" bldLvl="0" autoUpdateAnimBg="0"/>
      <p:bldP spid="16389" grpId="11" bldLvl="0" autoUpdateAnimBg="0"/>
      <p:bldP spid="16389" grpId="12" bldLvl="0" autoUpdateAnimBg="0"/>
      <p:bldP spid="16389" grpId="13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74E7-C99B-1604-F48E-ADFF247E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8CAB0D-5635-13C5-0F4F-8915070C7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0" y="152400"/>
            <a:ext cx="8882661" cy="6553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C0F67A-265A-3DDD-381C-321133BC0209}"/>
              </a:ext>
            </a:extLst>
          </p:cNvPr>
          <p:cNvSpPr/>
          <p:nvPr/>
        </p:nvSpPr>
        <p:spPr>
          <a:xfrm>
            <a:off x="2988586" y="2133600"/>
            <a:ext cx="3166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428237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val="41295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3276600"/>
            <a:ext cx="533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1.Where is Mary from?</a:t>
            </a:r>
          </a:p>
          <a:p>
            <a:pPr marL="742950" indent="-742950">
              <a:buAutoNum type="alphaUcPeriod"/>
            </a:pPr>
            <a:r>
              <a:rPr lang="en-US" sz="4400"/>
              <a:t>Vietnam</a:t>
            </a:r>
          </a:p>
          <a:p>
            <a:pPr marL="742950" indent="-742950">
              <a:buAutoNum type="alphaUcPeriod"/>
            </a:pPr>
            <a:r>
              <a:rPr lang="en-US" sz="4400"/>
              <a:t>America</a:t>
            </a:r>
          </a:p>
          <a:p>
            <a:pPr marL="742950" indent="-742950">
              <a:buAutoNum type="alphaUcPeriod"/>
            </a:pPr>
            <a:r>
              <a:rPr lang="en-US" sz="4400"/>
              <a:t>England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06" y="228601"/>
            <a:ext cx="30106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5146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2.What can Mary do?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/>
              <a:t>Play the guitar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/>
              <a:t>Play chess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/>
              <a:t>Play football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324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6584" y="3200400"/>
            <a:ext cx="685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3.What can Miu do?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/>
              <a:t>Play the guitar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/>
              <a:t>Play the piano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400"/>
              <a:t>Play football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324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625"/>
            <a:ext cx="8686800" cy="63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iếng Anh 4 Tập 1 - Unit 6 Where's your school- - Lesson 1 - 1 Look, listen and repeat. - Sách Mề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1450" y="0"/>
            <a:ext cx="9315450" cy="6886575"/>
          </a:xfrm>
          <a:noFill/>
          <a:ln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8991599" cy="4489450"/>
          </a:xfrm>
          <a:ln/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Thursday, November </a:t>
            </a:r>
            <a:r>
              <a:rPr lang="en-US" sz="5400">
                <a:solidFill>
                  <a:srgbClr val="000099"/>
                </a:solidFill>
              </a:rPr>
              <a:t>4</a:t>
            </a:r>
            <a:r>
              <a:rPr lang="en-US" sz="5400" baseline="30000">
                <a:solidFill>
                  <a:srgbClr val="000099"/>
                </a:solidFill>
              </a:rPr>
              <a:t>th</a:t>
            </a:r>
            <a:r>
              <a:rPr lang="en-US" sz="5400">
                <a:solidFill>
                  <a:srgbClr val="000099"/>
                </a:solidFill>
              </a:rPr>
              <a:t> 2022</a:t>
            </a:r>
            <a:br>
              <a:rPr lang="en-US" sz="5400" dirty="0">
                <a:solidFill>
                  <a:srgbClr val="000099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Unit 6: Where’s your school?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Lesson 1- (1,2)</a:t>
            </a:r>
            <a:br>
              <a:rPr lang="en-US" sz="5400" dirty="0">
                <a:solidFill>
                  <a:srgbClr val="000099"/>
                </a:solidFill>
              </a:rPr>
            </a:br>
            <a:endParaRPr lang="en-US" sz="6000" baseline="30000" dirty="0">
              <a:solidFill>
                <a:srgbClr val="000099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D40464D-2776-3130-955D-71211F5E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14" y="0"/>
            <a:ext cx="913196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8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CC0E-4517-88B7-97CE-83D6E7EB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17526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cousin: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C1DA2D-2F60-C45B-86BE-94F26C68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I. New words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0CA7C0-79B3-60D2-277B-34CAF5219373}"/>
              </a:ext>
            </a:extLst>
          </p:cNvPr>
          <p:cNvSpPr txBox="1">
            <a:spLocks/>
          </p:cNvSpPr>
          <p:nvPr/>
        </p:nvSpPr>
        <p:spPr>
          <a:xfrm>
            <a:off x="2438400" y="160266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err="1"/>
              <a:t>anh</a:t>
            </a:r>
            <a:r>
              <a:rPr lang="en-US" sz="3600" dirty="0"/>
              <a:t>, </a:t>
            </a:r>
            <a:r>
              <a:rPr lang="en-US" sz="3600" dirty="0" err="1"/>
              <a:t>chị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họ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10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290</Words>
  <Application>Microsoft Office PowerPoint</Application>
  <PresentationFormat>On-screen Show (4:3)</PresentationFormat>
  <Paragraphs>83</Paragraphs>
  <Slides>24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Thursday, November 4th 2022 Unit 6: Where’s your school? Lesson 1- (1,2) </vt:lpstr>
      <vt:lpstr>I. New words</vt:lpstr>
      <vt:lpstr>I. New words</vt:lpstr>
      <vt:lpstr>PowerPoint Presentation</vt:lpstr>
      <vt:lpstr>PowerPoint Presentation</vt:lpstr>
      <vt:lpstr>PowerPoint Presentation</vt:lpstr>
      <vt:lpstr>study :</vt:lpstr>
      <vt:lpstr>  Vocabulary</vt:lpstr>
      <vt:lpstr>Matching:</vt:lpstr>
      <vt:lpstr>PowerPoint Presentation</vt:lpstr>
      <vt:lpstr>II. Structures</vt:lpstr>
      <vt:lpstr>PowerPoint Presentation</vt:lpstr>
      <vt:lpstr>PowerPoint Presentation</vt:lpstr>
      <vt:lpstr>PowerPoint Presentation</vt:lpstr>
      <vt:lpstr>Ask and answer in pairs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DIEU'S</dc:creator>
  <cp:lastModifiedBy>chau nguyen</cp:lastModifiedBy>
  <cp:revision>81</cp:revision>
  <dcterms:created xsi:type="dcterms:W3CDTF">2006-08-16T00:00:00Z</dcterms:created>
  <dcterms:modified xsi:type="dcterms:W3CDTF">2023-05-22T07:36:43Z</dcterms:modified>
</cp:coreProperties>
</file>