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7" r:id="rId3"/>
    <p:sldId id="314" r:id="rId4"/>
    <p:sldId id="316" r:id="rId5"/>
    <p:sldId id="312" r:id="rId6"/>
    <p:sldId id="261" r:id="rId7"/>
    <p:sldId id="324" r:id="rId8"/>
    <p:sldId id="305" r:id="rId9"/>
    <p:sldId id="306" r:id="rId10"/>
    <p:sldId id="315" r:id="rId11"/>
    <p:sldId id="317" r:id="rId12"/>
    <p:sldId id="318" r:id="rId13"/>
    <p:sldId id="310" r:id="rId14"/>
    <p:sldId id="319" r:id="rId15"/>
    <p:sldId id="323" r:id="rId16"/>
    <p:sldId id="320" r:id="rId17"/>
    <p:sldId id="321" r:id="rId18"/>
    <p:sldId id="322" r:id="rId19"/>
    <p:sldId id="309" r:id="rId20"/>
    <p:sldId id="311" r:id="rId21"/>
    <p:sldId id="325" r:id="rId22"/>
    <p:sldId id="326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13"/>
    <a:srgbClr val="F7931E"/>
    <a:srgbClr val="F4B183"/>
    <a:srgbClr val="DFB799"/>
    <a:srgbClr val="007DC6"/>
    <a:srgbClr val="D4F0FC"/>
    <a:srgbClr val="007DC5"/>
    <a:srgbClr val="39A1F7"/>
    <a:srgbClr val="6FB6DE"/>
    <a:srgbClr val="F36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5" autoAdjust="0"/>
    <p:restoredTop sz="93796" autoAdjust="0"/>
  </p:normalViewPr>
  <p:slideViewPr>
    <p:cSldViewPr snapToGrid="0">
      <p:cViewPr varScale="1">
        <p:scale>
          <a:sx n="105" d="100"/>
          <a:sy n="105" d="100"/>
        </p:scale>
        <p:origin x="17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-36513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010537"/>
            <a:ext cx="6219030" cy="1507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8490" y="4061381"/>
            <a:ext cx="726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bàn chải xanh </a:t>
            </a:r>
            <a:r>
              <a:rPr lang="en-US" sz="2400" b="1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bàn chải hồng.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8490" y="4719007"/>
            <a:ext cx="694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bàn hồng </a:t>
            </a:r>
            <a:r>
              <a:rPr lang="en-US" sz="2400" b="1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bàn chải xanh.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04" y="1330837"/>
            <a:ext cx="4635714" cy="2152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2904" y="4193228"/>
            <a:ext cx="539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kéo xanh </a:t>
            </a:r>
            <a:r>
              <a:rPr lang="en-US" sz="2400" b="1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kéo đỏ.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2904" y="4903586"/>
            <a:ext cx="58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kéo đỏ </a:t>
            </a:r>
            <a:r>
              <a:rPr lang="en-US" sz="2400" b="1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kéo xanh.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50" y="1190558"/>
            <a:ext cx="3187977" cy="2577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990" y="4463163"/>
            <a:ext cx="755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chìa khóa vàng </a:t>
            </a:r>
            <a:r>
              <a:rPr lang="en-US" sz="2400" b="1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chìa khóa xanh.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990" y="5120789"/>
            <a:ext cx="778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chìa khóa xanh </a:t>
            </a:r>
            <a:r>
              <a:rPr lang="en-US" sz="2400" b="1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chìa khóa vàng.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2" y="1177636"/>
            <a:ext cx="8478773" cy="47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5028" y="3293539"/>
            <a:ext cx="7059015" cy="1343891"/>
          </a:xfrm>
          <a:prstGeom prst="ellipse">
            <a:avLst/>
          </a:prstGeom>
          <a:noFill/>
          <a:ln w="38100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3602" y="3320816"/>
            <a:ext cx="7030441" cy="1298448"/>
          </a:xfrm>
          <a:prstGeom prst="ellipse">
            <a:avLst/>
          </a:prstGeom>
          <a:solidFill>
            <a:srgbClr val="D4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91" y="2063517"/>
            <a:ext cx="2266681" cy="2460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11" y="1283096"/>
            <a:ext cx="2384849" cy="3233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5288" y="5084618"/>
            <a:ext cx="594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ghế hồng                 chiếc ghế xanh.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5288" y="5636619"/>
            <a:ext cx="603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ghế xanh                  chiếc ghế hồng.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674" y="5075662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 hơn</a:t>
            </a:r>
            <a:endParaRPr lang="en-US" sz="2400" b="1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6089" y="5629847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</a:t>
            </a:r>
            <a:endParaRPr lang="en-US" sz="2400" b="1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0159" y="49383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39A1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>
              <a:solidFill>
                <a:srgbClr val="39A1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0159" y="546580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39A1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>
              <a:solidFill>
                <a:srgbClr val="39A1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49236" y="2618507"/>
            <a:ext cx="3117273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5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7" grpId="0" animBg="1"/>
      <p:bldP spid="9" grpId="0"/>
      <p:bldP spid="10" grpId="0"/>
      <p:bldP spid="11" grpId="0"/>
      <p:bldP spid="12" grpId="0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77636"/>
            <a:ext cx="8489411" cy="47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73602" y="3320816"/>
            <a:ext cx="7030441" cy="1298448"/>
          </a:xfrm>
          <a:prstGeom prst="ellipse">
            <a:avLst/>
          </a:prstGeom>
          <a:solidFill>
            <a:srgbClr val="D4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7" y="975674"/>
            <a:ext cx="1842180" cy="31920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20995" y="4682619"/>
            <a:ext cx="530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lọ hồng </a:t>
            </a:r>
            <a:r>
              <a:rPr lang="en-US" sz="2400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lọ xanh.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0995" y="5340245"/>
            <a:ext cx="530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lọ xanh </a:t>
            </a:r>
            <a:r>
              <a:rPr lang="en-US" sz="2400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lọ hồng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073602" y="3320816"/>
            <a:ext cx="7030441" cy="1298448"/>
          </a:xfrm>
          <a:prstGeom prst="ellipse">
            <a:avLst/>
          </a:prstGeom>
          <a:solidFill>
            <a:srgbClr val="D4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5" y="1216277"/>
            <a:ext cx="5709055" cy="3130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159" y="4719195"/>
            <a:ext cx="628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bánh tròn </a:t>
            </a:r>
            <a:r>
              <a:rPr lang="en-US" sz="2400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bánh vuông.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9159" y="5376821"/>
            <a:ext cx="628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bánh vuông </a:t>
            </a:r>
            <a:r>
              <a:rPr lang="en-US" sz="2400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bánh tròn.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56404" y="3569890"/>
            <a:ext cx="7030441" cy="1298448"/>
          </a:xfrm>
          <a:prstGeom prst="ellipse">
            <a:avLst/>
          </a:prstGeom>
          <a:solidFill>
            <a:srgbClr val="D4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40" y="847850"/>
            <a:ext cx="4218570" cy="3824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99" y="4986448"/>
            <a:ext cx="50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Con cò </a:t>
            </a:r>
            <a:r>
              <a:rPr lang="en-US" sz="2400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con chim đà điểu.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4044" y="5644074"/>
            <a:ext cx="487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Con chim đà điểu </a:t>
            </a:r>
            <a:r>
              <a:rPr lang="en-US" sz="2400" i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con cò.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23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98" y="1656402"/>
            <a:ext cx="1941494" cy="172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748752"/>
            <a:ext cx="3137187" cy="179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04" y="4149808"/>
            <a:ext cx="3333453" cy="2494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060" y="875139"/>
            <a:ext cx="3746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-5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spc="-50" smtClean="0"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lang="vi-VN" sz="2200" spc="-50">
                <a:latin typeface="Arial" panose="020B0604020202020204" pitchFamily="34" charset="0"/>
                <a:cs typeface="Arial" panose="020B0604020202020204" pitchFamily="34" charset="0"/>
              </a:rPr>
              <a:t>thước gỗ này có xếp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được vào trong hộp không?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633" y="872832"/>
            <a:ext cx="4094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Chân có đi vừa giày không?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1307" y="3630545"/>
            <a:ext cx="7436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Quyển sách này có dựng được vào trong ngăn không?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4"/>
            <a:ext cx="9144000" cy="68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44127" y="518140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770" y="5192329"/>
            <a:ext cx="669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thước gỗ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  xếp được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5872" y="5007663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25" y="1693338"/>
            <a:ext cx="4036110" cy="2033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028" y="871514"/>
            <a:ext cx="762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8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spc="-80" smtClean="0"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lang="vi-VN" sz="2400" spc="-80">
                <a:latin typeface="Arial" panose="020B0604020202020204" pitchFamily="34" charset="0"/>
                <a:cs typeface="Arial" panose="020B0604020202020204" pitchFamily="34" charset="0"/>
              </a:rPr>
              <a:t>thước gỗ này có </a:t>
            </a:r>
            <a:r>
              <a:rPr lang="vi-VN" sz="2400" spc="-80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spc="-8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80" smtClean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400" spc="-80">
                <a:latin typeface="Arial" panose="020B0604020202020204" pitchFamily="34" charset="0"/>
                <a:cs typeface="Arial" panose="020B0604020202020204" pitchFamily="34" charset="0"/>
              </a:rPr>
              <a:t>vào trong hộp không? </a:t>
            </a:r>
            <a:endParaRPr lang="en-US" sz="2400" spc="-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16" y="3609531"/>
            <a:ext cx="4574105" cy="11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0434 -0.0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79" y="1559420"/>
            <a:ext cx="3867276" cy="3434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028" y="857739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Chân có đi vừa giày không?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0752" y="5266163"/>
            <a:ext cx="350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Chân </a:t>
            </a:r>
            <a:r>
              <a:rPr lang="en-US" sz="2400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đi vừa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giày.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5028" y="871514"/>
            <a:ext cx="770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spc="-60">
                <a:latin typeface="Arial" panose="020B0604020202020204" pitchFamily="34" charset="0"/>
                <a:cs typeface="Arial" panose="020B0604020202020204" pitchFamily="34" charset="0"/>
              </a:rPr>
              <a:t>Quyển sách này có dựng được vào trong ngăn không? </a:t>
            </a:r>
            <a:endParaRPr lang="en-US" sz="2400" spc="-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0" y="1530302"/>
            <a:ext cx="5297169" cy="3963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510" y="5491241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Quyển sách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này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dựng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được vào trong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" y="19052"/>
            <a:ext cx="9142978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2050" y="2921169"/>
            <a:ext cx="7143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hơn, ngắn hơn</a:t>
            </a:r>
            <a:endParaRPr lang="en-US" sz="6000" b="1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6" y="3909"/>
            <a:ext cx="8402653" cy="6583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685762" y="2064135"/>
            <a:ext cx="2003363" cy="1344697"/>
          </a:xfrm>
          <a:custGeom>
            <a:avLst/>
            <a:gdLst>
              <a:gd name="connsiteX0" fmla="*/ 0 w 2003363"/>
              <a:gd name="connsiteY0" fmla="*/ 168327 h 1009942"/>
              <a:gd name="connsiteX1" fmla="*/ 168327 w 2003363"/>
              <a:gd name="connsiteY1" fmla="*/ 0 h 1009942"/>
              <a:gd name="connsiteX2" fmla="*/ 1168628 w 2003363"/>
              <a:gd name="connsiteY2" fmla="*/ 0 h 1009942"/>
              <a:gd name="connsiteX3" fmla="*/ 1168628 w 2003363"/>
              <a:gd name="connsiteY3" fmla="*/ 0 h 1009942"/>
              <a:gd name="connsiteX4" fmla="*/ 1669469 w 2003363"/>
              <a:gd name="connsiteY4" fmla="*/ 0 h 1009942"/>
              <a:gd name="connsiteX5" fmla="*/ 1835036 w 2003363"/>
              <a:gd name="connsiteY5" fmla="*/ 0 h 1009942"/>
              <a:gd name="connsiteX6" fmla="*/ 2003363 w 2003363"/>
              <a:gd name="connsiteY6" fmla="*/ 168327 h 1009942"/>
              <a:gd name="connsiteX7" fmla="*/ 2003363 w 2003363"/>
              <a:gd name="connsiteY7" fmla="*/ 589133 h 1009942"/>
              <a:gd name="connsiteX8" fmla="*/ 2003363 w 2003363"/>
              <a:gd name="connsiteY8" fmla="*/ 589133 h 1009942"/>
              <a:gd name="connsiteX9" fmla="*/ 2003363 w 2003363"/>
              <a:gd name="connsiteY9" fmla="*/ 841618 h 1009942"/>
              <a:gd name="connsiteX10" fmla="*/ 2003363 w 2003363"/>
              <a:gd name="connsiteY10" fmla="*/ 841615 h 1009942"/>
              <a:gd name="connsiteX11" fmla="*/ 1835036 w 2003363"/>
              <a:gd name="connsiteY11" fmla="*/ 1009942 h 1009942"/>
              <a:gd name="connsiteX12" fmla="*/ 1669469 w 2003363"/>
              <a:gd name="connsiteY12" fmla="*/ 1009942 h 1009942"/>
              <a:gd name="connsiteX13" fmla="*/ 1726939 w 2003363"/>
              <a:gd name="connsiteY13" fmla="*/ 1344697 h 1009942"/>
              <a:gd name="connsiteX14" fmla="*/ 1168628 w 2003363"/>
              <a:gd name="connsiteY14" fmla="*/ 1009942 h 1009942"/>
              <a:gd name="connsiteX15" fmla="*/ 168327 w 2003363"/>
              <a:gd name="connsiteY15" fmla="*/ 1009942 h 1009942"/>
              <a:gd name="connsiteX16" fmla="*/ 0 w 2003363"/>
              <a:gd name="connsiteY16" fmla="*/ 841615 h 1009942"/>
              <a:gd name="connsiteX17" fmla="*/ 0 w 2003363"/>
              <a:gd name="connsiteY17" fmla="*/ 841618 h 1009942"/>
              <a:gd name="connsiteX18" fmla="*/ 0 w 2003363"/>
              <a:gd name="connsiteY18" fmla="*/ 589133 h 1009942"/>
              <a:gd name="connsiteX19" fmla="*/ 0 w 2003363"/>
              <a:gd name="connsiteY19" fmla="*/ 589133 h 1009942"/>
              <a:gd name="connsiteX20" fmla="*/ 0 w 2003363"/>
              <a:gd name="connsiteY20" fmla="*/ 168327 h 1009942"/>
              <a:gd name="connsiteX0" fmla="*/ 0 w 2003363"/>
              <a:gd name="connsiteY0" fmla="*/ 168327 h 1344697"/>
              <a:gd name="connsiteX1" fmla="*/ 168327 w 2003363"/>
              <a:gd name="connsiteY1" fmla="*/ 0 h 1344697"/>
              <a:gd name="connsiteX2" fmla="*/ 1168628 w 2003363"/>
              <a:gd name="connsiteY2" fmla="*/ 0 h 1344697"/>
              <a:gd name="connsiteX3" fmla="*/ 1168628 w 2003363"/>
              <a:gd name="connsiteY3" fmla="*/ 0 h 1344697"/>
              <a:gd name="connsiteX4" fmla="*/ 1669469 w 2003363"/>
              <a:gd name="connsiteY4" fmla="*/ 0 h 1344697"/>
              <a:gd name="connsiteX5" fmla="*/ 1835036 w 2003363"/>
              <a:gd name="connsiteY5" fmla="*/ 0 h 1344697"/>
              <a:gd name="connsiteX6" fmla="*/ 2003363 w 2003363"/>
              <a:gd name="connsiteY6" fmla="*/ 168327 h 1344697"/>
              <a:gd name="connsiteX7" fmla="*/ 2003363 w 2003363"/>
              <a:gd name="connsiteY7" fmla="*/ 589133 h 1344697"/>
              <a:gd name="connsiteX8" fmla="*/ 2003363 w 2003363"/>
              <a:gd name="connsiteY8" fmla="*/ 589133 h 1344697"/>
              <a:gd name="connsiteX9" fmla="*/ 2003363 w 2003363"/>
              <a:gd name="connsiteY9" fmla="*/ 841618 h 1344697"/>
              <a:gd name="connsiteX10" fmla="*/ 2003363 w 2003363"/>
              <a:gd name="connsiteY10" fmla="*/ 841615 h 1344697"/>
              <a:gd name="connsiteX11" fmla="*/ 1835036 w 2003363"/>
              <a:gd name="connsiteY11" fmla="*/ 1009942 h 1344697"/>
              <a:gd name="connsiteX12" fmla="*/ 1669469 w 2003363"/>
              <a:gd name="connsiteY12" fmla="*/ 1009942 h 1344697"/>
              <a:gd name="connsiteX13" fmla="*/ 1726939 w 2003363"/>
              <a:gd name="connsiteY13" fmla="*/ 1344697 h 1344697"/>
              <a:gd name="connsiteX14" fmla="*/ 1530578 w 2003363"/>
              <a:gd name="connsiteY14" fmla="*/ 1009942 h 1344697"/>
              <a:gd name="connsiteX15" fmla="*/ 168327 w 2003363"/>
              <a:gd name="connsiteY15" fmla="*/ 1009942 h 1344697"/>
              <a:gd name="connsiteX16" fmla="*/ 0 w 2003363"/>
              <a:gd name="connsiteY16" fmla="*/ 841615 h 1344697"/>
              <a:gd name="connsiteX17" fmla="*/ 0 w 2003363"/>
              <a:gd name="connsiteY17" fmla="*/ 841618 h 1344697"/>
              <a:gd name="connsiteX18" fmla="*/ 0 w 2003363"/>
              <a:gd name="connsiteY18" fmla="*/ 589133 h 1344697"/>
              <a:gd name="connsiteX19" fmla="*/ 0 w 2003363"/>
              <a:gd name="connsiteY19" fmla="*/ 589133 h 1344697"/>
              <a:gd name="connsiteX20" fmla="*/ 0 w 2003363"/>
              <a:gd name="connsiteY20" fmla="*/ 168327 h 134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03363" h="1344697">
                <a:moveTo>
                  <a:pt x="0" y="168327"/>
                </a:moveTo>
                <a:cubicBezTo>
                  <a:pt x="0" y="75363"/>
                  <a:pt x="75363" y="0"/>
                  <a:pt x="168327" y="0"/>
                </a:cubicBezTo>
                <a:lnTo>
                  <a:pt x="1168628" y="0"/>
                </a:lnTo>
                <a:lnTo>
                  <a:pt x="1168628" y="0"/>
                </a:lnTo>
                <a:lnTo>
                  <a:pt x="1669469" y="0"/>
                </a:lnTo>
                <a:lnTo>
                  <a:pt x="1835036" y="0"/>
                </a:lnTo>
                <a:cubicBezTo>
                  <a:pt x="1928000" y="0"/>
                  <a:pt x="2003363" y="75363"/>
                  <a:pt x="2003363" y="168327"/>
                </a:cubicBezTo>
                <a:lnTo>
                  <a:pt x="2003363" y="589133"/>
                </a:lnTo>
                <a:lnTo>
                  <a:pt x="2003363" y="589133"/>
                </a:lnTo>
                <a:lnTo>
                  <a:pt x="2003363" y="841618"/>
                </a:lnTo>
                <a:lnTo>
                  <a:pt x="2003363" y="841615"/>
                </a:lnTo>
                <a:cubicBezTo>
                  <a:pt x="2003363" y="934579"/>
                  <a:pt x="1928000" y="1009942"/>
                  <a:pt x="1835036" y="1009942"/>
                </a:cubicBezTo>
                <a:lnTo>
                  <a:pt x="1669469" y="1009942"/>
                </a:lnTo>
                <a:lnTo>
                  <a:pt x="1726939" y="1344697"/>
                </a:lnTo>
                <a:lnTo>
                  <a:pt x="1530578" y="1009942"/>
                </a:lnTo>
                <a:lnTo>
                  <a:pt x="168327" y="1009942"/>
                </a:lnTo>
                <a:cubicBezTo>
                  <a:pt x="75363" y="1009942"/>
                  <a:pt x="0" y="934579"/>
                  <a:pt x="0" y="841615"/>
                </a:cubicBezTo>
                <a:lnTo>
                  <a:pt x="0" y="841618"/>
                </a:lnTo>
                <a:lnTo>
                  <a:pt x="0" y="589133"/>
                </a:lnTo>
                <a:lnTo>
                  <a:pt x="0" y="589133"/>
                </a:lnTo>
                <a:lnTo>
                  <a:pt x="0" y="16832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2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9" name="Rounded Rectangular Callout 78"/>
          <p:cNvSpPr/>
          <p:nvPr/>
        </p:nvSpPr>
        <p:spPr>
          <a:xfrm>
            <a:off x="4900255" y="2187530"/>
            <a:ext cx="2040874" cy="1391530"/>
          </a:xfrm>
          <a:custGeom>
            <a:avLst/>
            <a:gdLst>
              <a:gd name="connsiteX0" fmla="*/ 0 w 3759890"/>
              <a:gd name="connsiteY0" fmla="*/ 192460 h 1154738"/>
              <a:gd name="connsiteX1" fmla="*/ 192460 w 3759890"/>
              <a:gd name="connsiteY1" fmla="*/ 0 h 1154738"/>
              <a:gd name="connsiteX2" fmla="*/ 626648 w 3759890"/>
              <a:gd name="connsiteY2" fmla="*/ 0 h 1154738"/>
              <a:gd name="connsiteX3" fmla="*/ 626648 w 3759890"/>
              <a:gd name="connsiteY3" fmla="*/ 0 h 1154738"/>
              <a:gd name="connsiteX4" fmla="*/ 1566621 w 3759890"/>
              <a:gd name="connsiteY4" fmla="*/ 0 h 1154738"/>
              <a:gd name="connsiteX5" fmla="*/ 3567430 w 3759890"/>
              <a:gd name="connsiteY5" fmla="*/ 0 h 1154738"/>
              <a:gd name="connsiteX6" fmla="*/ 3759890 w 3759890"/>
              <a:gd name="connsiteY6" fmla="*/ 192460 h 1154738"/>
              <a:gd name="connsiteX7" fmla="*/ 3759890 w 3759890"/>
              <a:gd name="connsiteY7" fmla="*/ 673597 h 1154738"/>
              <a:gd name="connsiteX8" fmla="*/ 3759890 w 3759890"/>
              <a:gd name="connsiteY8" fmla="*/ 673597 h 1154738"/>
              <a:gd name="connsiteX9" fmla="*/ 3759890 w 3759890"/>
              <a:gd name="connsiteY9" fmla="*/ 962282 h 1154738"/>
              <a:gd name="connsiteX10" fmla="*/ 3759890 w 3759890"/>
              <a:gd name="connsiteY10" fmla="*/ 962278 h 1154738"/>
              <a:gd name="connsiteX11" fmla="*/ 3567430 w 3759890"/>
              <a:gd name="connsiteY11" fmla="*/ 1154738 h 1154738"/>
              <a:gd name="connsiteX12" fmla="*/ 1566621 w 3759890"/>
              <a:gd name="connsiteY12" fmla="*/ 1154738 h 1154738"/>
              <a:gd name="connsiteX13" fmla="*/ 663658 w 3759890"/>
              <a:gd name="connsiteY13" fmla="*/ 1558862 h 1154738"/>
              <a:gd name="connsiteX14" fmla="*/ 626648 w 3759890"/>
              <a:gd name="connsiteY14" fmla="*/ 1154738 h 1154738"/>
              <a:gd name="connsiteX15" fmla="*/ 192460 w 3759890"/>
              <a:gd name="connsiteY15" fmla="*/ 1154738 h 1154738"/>
              <a:gd name="connsiteX16" fmla="*/ 0 w 3759890"/>
              <a:gd name="connsiteY16" fmla="*/ 962278 h 1154738"/>
              <a:gd name="connsiteX17" fmla="*/ 0 w 3759890"/>
              <a:gd name="connsiteY17" fmla="*/ 962282 h 1154738"/>
              <a:gd name="connsiteX18" fmla="*/ 0 w 3759890"/>
              <a:gd name="connsiteY18" fmla="*/ 673597 h 1154738"/>
              <a:gd name="connsiteX19" fmla="*/ 0 w 3759890"/>
              <a:gd name="connsiteY19" fmla="*/ 673597 h 1154738"/>
              <a:gd name="connsiteX20" fmla="*/ 0 w 3759890"/>
              <a:gd name="connsiteY20" fmla="*/ 192460 h 1154738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887749 w 3759890"/>
              <a:gd name="connsiteY12" fmla="*/ 1196302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776913 w 3759890"/>
              <a:gd name="connsiteY12" fmla="*/ 1168593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  <a:gd name="connsiteX0" fmla="*/ 0 w 3759890"/>
              <a:gd name="connsiteY0" fmla="*/ 192460 h 1507276"/>
              <a:gd name="connsiteX1" fmla="*/ 192460 w 3759890"/>
              <a:gd name="connsiteY1" fmla="*/ 0 h 1507276"/>
              <a:gd name="connsiteX2" fmla="*/ 626648 w 3759890"/>
              <a:gd name="connsiteY2" fmla="*/ 0 h 1507276"/>
              <a:gd name="connsiteX3" fmla="*/ 626648 w 3759890"/>
              <a:gd name="connsiteY3" fmla="*/ 0 h 1507276"/>
              <a:gd name="connsiteX4" fmla="*/ 1566621 w 3759890"/>
              <a:gd name="connsiteY4" fmla="*/ 0 h 1507276"/>
              <a:gd name="connsiteX5" fmla="*/ 3567430 w 3759890"/>
              <a:gd name="connsiteY5" fmla="*/ 0 h 1507276"/>
              <a:gd name="connsiteX6" fmla="*/ 3759890 w 3759890"/>
              <a:gd name="connsiteY6" fmla="*/ 192460 h 1507276"/>
              <a:gd name="connsiteX7" fmla="*/ 3759890 w 3759890"/>
              <a:gd name="connsiteY7" fmla="*/ 673597 h 1507276"/>
              <a:gd name="connsiteX8" fmla="*/ 3759890 w 3759890"/>
              <a:gd name="connsiteY8" fmla="*/ 673597 h 1507276"/>
              <a:gd name="connsiteX9" fmla="*/ 3759890 w 3759890"/>
              <a:gd name="connsiteY9" fmla="*/ 962282 h 1507276"/>
              <a:gd name="connsiteX10" fmla="*/ 3759890 w 3759890"/>
              <a:gd name="connsiteY10" fmla="*/ 962278 h 1507276"/>
              <a:gd name="connsiteX11" fmla="*/ 3567430 w 3759890"/>
              <a:gd name="connsiteY11" fmla="*/ 1154738 h 1507276"/>
              <a:gd name="connsiteX12" fmla="*/ 776913 w 3759890"/>
              <a:gd name="connsiteY12" fmla="*/ 1168593 h 1507276"/>
              <a:gd name="connsiteX13" fmla="*/ 84580 w 3759890"/>
              <a:gd name="connsiteY13" fmla="*/ 1507276 h 1507276"/>
              <a:gd name="connsiteX14" fmla="*/ 626648 w 3759890"/>
              <a:gd name="connsiteY14" fmla="*/ 1154738 h 1507276"/>
              <a:gd name="connsiteX15" fmla="*/ 192460 w 3759890"/>
              <a:gd name="connsiteY15" fmla="*/ 1154738 h 1507276"/>
              <a:gd name="connsiteX16" fmla="*/ 0 w 3759890"/>
              <a:gd name="connsiteY16" fmla="*/ 962278 h 1507276"/>
              <a:gd name="connsiteX17" fmla="*/ 0 w 3759890"/>
              <a:gd name="connsiteY17" fmla="*/ 962282 h 1507276"/>
              <a:gd name="connsiteX18" fmla="*/ 0 w 3759890"/>
              <a:gd name="connsiteY18" fmla="*/ 673597 h 1507276"/>
              <a:gd name="connsiteX19" fmla="*/ 0 w 3759890"/>
              <a:gd name="connsiteY19" fmla="*/ 673597 h 1507276"/>
              <a:gd name="connsiteX20" fmla="*/ 0 w 3759890"/>
              <a:gd name="connsiteY20" fmla="*/ 192460 h 15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9890" h="1507276">
                <a:moveTo>
                  <a:pt x="0" y="192460"/>
                </a:moveTo>
                <a:cubicBezTo>
                  <a:pt x="0" y="86167"/>
                  <a:pt x="86167" y="0"/>
                  <a:pt x="192460" y="0"/>
                </a:cubicBezTo>
                <a:lnTo>
                  <a:pt x="626648" y="0"/>
                </a:lnTo>
                <a:lnTo>
                  <a:pt x="626648" y="0"/>
                </a:lnTo>
                <a:lnTo>
                  <a:pt x="1566621" y="0"/>
                </a:lnTo>
                <a:lnTo>
                  <a:pt x="3567430" y="0"/>
                </a:lnTo>
                <a:cubicBezTo>
                  <a:pt x="3673723" y="0"/>
                  <a:pt x="3759890" y="86167"/>
                  <a:pt x="3759890" y="192460"/>
                </a:cubicBezTo>
                <a:lnTo>
                  <a:pt x="3759890" y="673597"/>
                </a:lnTo>
                <a:lnTo>
                  <a:pt x="3759890" y="673597"/>
                </a:lnTo>
                <a:lnTo>
                  <a:pt x="3759890" y="962282"/>
                </a:lnTo>
                <a:lnTo>
                  <a:pt x="3759890" y="962278"/>
                </a:lnTo>
                <a:cubicBezTo>
                  <a:pt x="3759890" y="1068571"/>
                  <a:pt x="3673723" y="1154738"/>
                  <a:pt x="3567430" y="1154738"/>
                </a:cubicBezTo>
                <a:lnTo>
                  <a:pt x="776913" y="1168593"/>
                </a:lnTo>
                <a:lnTo>
                  <a:pt x="84580" y="1507276"/>
                </a:lnTo>
                <a:lnTo>
                  <a:pt x="626648" y="1154738"/>
                </a:lnTo>
                <a:lnTo>
                  <a:pt x="192460" y="1154738"/>
                </a:lnTo>
                <a:cubicBezTo>
                  <a:pt x="86167" y="1154738"/>
                  <a:pt x="0" y="1068571"/>
                  <a:pt x="0" y="962278"/>
                </a:cubicBezTo>
                <a:lnTo>
                  <a:pt x="0" y="962282"/>
                </a:lnTo>
                <a:lnTo>
                  <a:pt x="0" y="673597"/>
                </a:lnTo>
                <a:lnTo>
                  <a:pt x="0" y="673597"/>
                </a:lnTo>
                <a:lnTo>
                  <a:pt x="0" y="19246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01491" y="2187753"/>
            <a:ext cx="2230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Vì dây buộc</a:t>
            </a:r>
          </a:p>
          <a:p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bóng của bạn</a:t>
            </a:r>
          </a:p>
          <a:p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dài hơn mà.</a:t>
            </a:r>
            <a:endParaRPr lang="en-US" sz="2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41" y="1062522"/>
            <a:ext cx="1000850" cy="3520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3662" y="2153607"/>
            <a:ext cx="1987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Bóng của 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</a:p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bay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cao hơn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22" y="2537811"/>
            <a:ext cx="1992020" cy="38434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976558" y="4518026"/>
            <a:ext cx="3655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1.48148E-6 L -0.06354 -0.0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6 -1.48148E-6 L -1.38889E-6 -4.44444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0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9" grpId="0" animBg="1"/>
      <p:bldP spid="8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31818" y="1856511"/>
            <a:ext cx="48213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31818" y="2618511"/>
            <a:ext cx="2812473" cy="0"/>
          </a:xfrm>
          <a:prstGeom prst="line">
            <a:avLst/>
          </a:prstGeom>
          <a:ln w="76200">
            <a:solidFill>
              <a:srgbClr val="F79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6" y="2138326"/>
            <a:ext cx="2937167" cy="302282"/>
          </a:xfrm>
          <a:prstGeom prst="rect">
            <a:avLst/>
          </a:prstGeom>
          <a:ln>
            <a:solidFill>
              <a:srgbClr val="F4B183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556991" y="1655620"/>
            <a:ext cx="0" cy="1295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3640954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Dây xanh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472" y="3640953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</a:t>
            </a:r>
            <a:endParaRPr lang="en-US" sz="2400" b="1" i="1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300" y="440302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Dây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1536" y="4403028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i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 hơn</a:t>
            </a:r>
            <a:endParaRPr lang="en-US" sz="2400" b="1" i="1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9007" y="3640953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dây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7840" y="4403028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dây xanh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354413" y="1683330"/>
            <a:ext cx="353289" cy="353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93537" y="2441866"/>
            <a:ext cx="353289" cy="353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" grpId="0" animBg="1"/>
      <p:bldP spid="2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7909"/>
            <a:ext cx="8616600" cy="2624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0" y="4509025"/>
            <a:ext cx="7715986" cy="15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35" y="2174535"/>
            <a:ext cx="3007644" cy="2890641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191593" y="5138232"/>
            <a:ext cx="2299935" cy="1284824"/>
          </a:xfrm>
          <a:prstGeom prst="wedgeRoundRectCallout">
            <a:avLst>
              <a:gd name="adj1" fmla="val 39018"/>
              <a:gd name="adj2" fmla="val -75885"/>
              <a:gd name="adj3" fmla="val 16667"/>
            </a:avLst>
          </a:prstGeom>
          <a:solidFill>
            <a:schemeClr val="bg1"/>
          </a:solidFill>
          <a:ln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3" y="4156364"/>
            <a:ext cx="5843662" cy="663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44" y="3619856"/>
            <a:ext cx="3045041" cy="53650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294909" y="1169241"/>
            <a:ext cx="2423590" cy="1468747"/>
          </a:xfrm>
          <a:prstGeom prst="wedgeRoundRectCallout">
            <a:avLst>
              <a:gd name="adj1" fmla="val 74899"/>
              <a:gd name="adj2" fmla="val 29395"/>
              <a:gd name="adj3" fmla="val 16667"/>
            </a:avLst>
          </a:prstGeom>
          <a:solidFill>
            <a:schemeClr val="bg1"/>
          </a:solidFill>
          <a:ln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3060" y="1316716"/>
            <a:ext cx="2305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Chiếc bút chì</a:t>
            </a:r>
          </a:p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ngắn hơn chiếc</a:t>
            </a:r>
          </a:p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út lông.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1944" y="3926594"/>
            <a:ext cx="2103452" cy="34394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925665" y="3724277"/>
            <a:ext cx="0" cy="280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25665" y="4347616"/>
            <a:ext cx="0" cy="280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64444" y="3517900"/>
            <a:ext cx="0" cy="12065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13060" y="1309043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Chiếc bút chì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3060" y="1674650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3060" y="2043641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bút lông.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2119" y="525032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Chiếc bút lông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02119" y="5615932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02119" y="59849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bút chì.</a:t>
            </a:r>
          </a:p>
        </p:txBody>
      </p:sp>
    </p:spTree>
    <p:extLst>
      <p:ext uri="{BB962C8B-B14F-4D97-AF65-F5344CB8AC3E}">
        <p14:creationId xmlns:p14="http://schemas.microsoft.com/office/powerpoint/2010/main" val="41861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0" grpId="1" animBg="1"/>
      <p:bldP spid="10" grpId="2" animBg="1"/>
      <p:bldP spid="11" grpId="0"/>
      <p:bldP spid="11" grpId="1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8" y="1924037"/>
            <a:ext cx="3624502" cy="878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6" y="1391526"/>
            <a:ext cx="3201107" cy="1438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51" y="3925012"/>
            <a:ext cx="2308430" cy="19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8450</TotalTime>
  <Words>398</Words>
  <Application>Microsoft Office PowerPoint</Application>
  <PresentationFormat>On-screen Show (4:3)</PresentationFormat>
  <Paragraphs>72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HuyenTT</cp:lastModifiedBy>
  <cp:revision>1151</cp:revision>
  <dcterms:created xsi:type="dcterms:W3CDTF">2018-11-09T03:14:06Z</dcterms:created>
  <dcterms:modified xsi:type="dcterms:W3CDTF">2020-02-11T04:34:17Z</dcterms:modified>
</cp:coreProperties>
</file>