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65" r:id="rId4"/>
    <p:sldId id="283" r:id="rId5"/>
    <p:sldId id="276" r:id="rId6"/>
    <p:sldId id="277" r:id="rId7"/>
    <p:sldId id="278" r:id="rId8"/>
    <p:sldId id="279" r:id="rId9"/>
    <p:sldId id="281" r:id="rId10"/>
    <p:sldId id="280" r:id="rId11"/>
    <p:sldId id="286" r:id="rId12"/>
    <p:sldId id="294" r:id="rId13"/>
  </p:sldIdLst>
  <p:sldSz cx="6858000" cy="5143500"/>
  <p:notesSz cx="6858000" cy="9144000"/>
  <p:embeddedFontLst>
    <p:embeddedFont>
      <p:font typeface=".VnAvant"/>
      <p:regular r:id="rId15"/>
      <p:bold r:id="rId16"/>
      <p:italic r:id="rId17"/>
      <p:boldItalic r:id="rId18"/>
    </p:embeddedFont>
    <p:embeddedFont>
      <p:font typeface="HP001 4 hàng" charset="0"/>
      <p:regular r:id="rId19"/>
      <p:bold r:id="rId20"/>
    </p:embeddedFont>
    <p:embeddedFont>
      <p:font typeface=".VnHelvetInsH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宋体" pitchFamily="2" charset="-12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 varScale="1">
        <p:scale>
          <a:sx n="87" d="100"/>
          <a:sy n="87" d="100"/>
        </p:scale>
        <p:origin x="-1638" y="-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1648-4517-4527-BEA2-D966ED371065}" type="datetimeFigureOut">
              <a:rPr lang="vi-VN" smtClean="0"/>
              <a:t>29/12/2021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AE6DF-D5D6-4178-9060-2595D79111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9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6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6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9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6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6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2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video%20kc.wm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427" y="1123950"/>
            <a:ext cx="6629400" cy="1731237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defTabSz="685732"/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defTabSz="685732"/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Chú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minh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5867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43300"/>
            <a:ext cx="586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5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755" y="2608898"/>
            <a:ext cx="587573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30" y="207170"/>
            <a:ext cx="1914525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39" y="1993583"/>
            <a:ext cx="1489472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664" y="427198"/>
            <a:ext cx="116978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56" y="2955132"/>
            <a:ext cx="526923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645" y="4656297"/>
            <a:ext cx="6886932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35909" y="1288956"/>
            <a:ext cx="3550491" cy="145424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5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45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45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45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9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8" y="1"/>
            <a:ext cx="2743200" cy="173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905"/>
            <a:ext cx="2971800" cy="1700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28355"/>
            <a:ext cx="2819400" cy="1833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8" y="1728355"/>
            <a:ext cx="2743200" cy="1911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6" y="3562350"/>
            <a:ext cx="2765527" cy="1506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8" y="3575069"/>
            <a:ext cx="2743200" cy="1599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2" y="2453056"/>
            <a:ext cx="125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HelvetInsH" pitchFamily="34" charset="0"/>
              </a:rPr>
              <a:t>HU !</a:t>
            </a:r>
            <a:r>
              <a:rPr lang="en-US" sz="2400" smtClean="0">
                <a:latin typeface=".VnHelvetInsH" pitchFamily="34" charset="0"/>
              </a:rPr>
              <a:t> HU!</a:t>
            </a:r>
            <a:endParaRPr lang="vi-VN" sz="2400"/>
          </a:p>
        </p:txBody>
      </p:sp>
      <p:sp>
        <p:nvSpPr>
          <p:cNvPr id="9" name="TextBox 8"/>
          <p:cNvSpPr txBox="1"/>
          <p:nvPr/>
        </p:nvSpPr>
        <p:spPr>
          <a:xfrm rot="19779060">
            <a:off x="2286000" y="40488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HelvetInsH" pitchFamily="34" charset="0"/>
              </a:rPr>
              <a:t>HA!</a:t>
            </a:r>
            <a:r>
              <a:rPr lang="en-US" sz="2400" smtClean="0">
                <a:latin typeface=".VnHelvetInsH" pitchFamily="34" charset="0"/>
              </a:rPr>
              <a:t> HA!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048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2743200" y="1428750"/>
            <a:ext cx="1524000" cy="1143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76644" y="209550"/>
            <a:ext cx="401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kể mẫu</a:t>
            </a:r>
            <a:endParaRPr lang="vi-VN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4335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Anh chị bấm vào ngôi sao sẽ liên kết tới video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97481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itchFamily="34" charset="0"/>
              </a:rPr>
              <a:t>Thá ®Õn bê s«ng lµm g×?</a:t>
            </a:r>
            <a:endParaRPr lang="vi-VN" sz="2800"/>
          </a:p>
        </p:txBody>
      </p:sp>
      <p:sp>
        <p:nvSpPr>
          <p:cNvPr id="4" name="TextBox 3"/>
          <p:cNvSpPr txBox="1"/>
          <p:nvPr/>
        </p:nvSpPr>
        <p:spPr>
          <a:xfrm>
            <a:off x="1219200" y="4531226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vant" pitchFamily="34" charset="0"/>
              </a:rPr>
              <a:t> </a:t>
            </a:r>
            <a:r>
              <a:rPr lang="en-US" sz="2800" smtClean="0">
                <a:latin typeface=".VnAvant" pitchFamily="34" charset="0"/>
              </a:rPr>
              <a:t> Nã thÊy c¸ sÊu khi nµo?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1749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382" y="363855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Avant" pitchFamily="34" charset="0"/>
              </a:rPr>
              <a:t>V× sao thá nh×n thÊy c¸ sÊu mµ vÉn ®i xuèng mÐp n</a:t>
            </a:r>
            <a:r>
              <a:rPr lang="en-US" sz="2800" smtClean="0">
                <a:latin typeface=".VnAvant" pitchFamily="34" charset="0"/>
              </a:rPr>
              <a:t>ư</a:t>
            </a:r>
            <a:r>
              <a:rPr lang="en-US" sz="2400" smtClean="0">
                <a:latin typeface=".VnAvant" pitchFamily="34" charset="0"/>
              </a:rPr>
              <a:t>­íc?</a:t>
            </a:r>
            <a:endParaRPr lang="vi-VN" sz="2400"/>
          </a:p>
        </p:txBody>
      </p:sp>
      <p:sp>
        <p:nvSpPr>
          <p:cNvPr id="4" name="TextBox 3"/>
          <p:cNvSpPr txBox="1"/>
          <p:nvPr/>
        </p:nvSpPr>
        <p:spPr>
          <a:xfrm>
            <a:off x="457200" y="446061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vant" pitchFamily="34" charset="0"/>
              </a:rPr>
              <a:t> </a:t>
            </a:r>
            <a:r>
              <a:rPr lang="en-US" sz="2800" smtClean="0">
                <a:latin typeface=".VnAvant" pitchFamily="34" charset="0"/>
              </a:rPr>
              <a:t> </a:t>
            </a:r>
            <a:r>
              <a:rPr lang="en-US" sz="2400" smtClean="0">
                <a:latin typeface=".VnAvant" pitchFamily="34" charset="0"/>
              </a:rPr>
              <a:t>C¸ sÊu bÊt ngê lµm g×?</a:t>
            </a:r>
            <a:endParaRPr lang="vi-VN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10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609" y="394335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itchFamily="34" charset="0"/>
              </a:rPr>
              <a:t>Tr­ưíc khi nuèt måi , c¸ sÊu lµm g× ®Ó däa thá?</a:t>
            </a:r>
            <a:endParaRPr lang="vi-VN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750"/>
            <a:ext cx="54102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08330">
            <a:off x="4212232" y="1883717"/>
            <a:ext cx="15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.VnHelvetInsH" pitchFamily="34" charset="0"/>
              </a:rPr>
              <a:t>HU ! HU!</a:t>
            </a:r>
            <a:endParaRPr lang="vi-VN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7481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itchFamily="34" charset="0"/>
              </a:rPr>
              <a:t>Thá ®· nghÜ ra mÑo g× ®Ó tho¸t th©n?</a:t>
            </a:r>
            <a:endParaRPr lang="vi-VN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10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24765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073" y="4221125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itchFamily="34" charset="0"/>
              </a:rPr>
              <a:t>Nghe lêi thá, c¸ sÊu ®· lµm g×?</a:t>
            </a:r>
            <a:endParaRPr lang="vi-VN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864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779060">
            <a:off x="4062125" y="1888115"/>
            <a:ext cx="191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HelvetInsH" pitchFamily="34" charset="0"/>
              </a:rPr>
              <a:t>HA!</a:t>
            </a:r>
            <a:r>
              <a:rPr lang="en-US" sz="3200" smtClean="0">
                <a:latin typeface=".VnHelvetInsH" pitchFamily="34" charset="0"/>
              </a:rPr>
              <a:t> HA!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40098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97481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itchFamily="34" charset="0"/>
              </a:rPr>
              <a:t>Khi c¸ sÊu kªu, thá con lµm g×?</a:t>
            </a:r>
            <a:endParaRPr lang="vi-VN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750"/>
            <a:ext cx="5410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139</Words>
  <Application>Microsoft Office PowerPoint</Application>
  <PresentationFormat>Custom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Times New Roman</vt:lpstr>
      <vt:lpstr>.VnAvant</vt:lpstr>
      <vt:lpstr>HP001 4 hàng</vt:lpstr>
      <vt:lpstr>.VnHelvetInsH</vt:lpstr>
      <vt:lpstr>Calibri</vt:lpstr>
      <vt:lpstr>宋体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81</cp:revision>
  <dcterms:created xsi:type="dcterms:W3CDTF">2018-01-11T15:19:09Z</dcterms:created>
  <dcterms:modified xsi:type="dcterms:W3CDTF">2021-12-29T12:52:23Z</dcterms:modified>
</cp:coreProperties>
</file>