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0"/>
  </p:notesMasterIdLst>
  <p:sldIdLst>
    <p:sldId id="373" r:id="rId2"/>
    <p:sldId id="377" r:id="rId3"/>
    <p:sldId id="378" r:id="rId4"/>
    <p:sldId id="379" r:id="rId5"/>
    <p:sldId id="380" r:id="rId6"/>
    <p:sldId id="381" r:id="rId7"/>
    <p:sldId id="382" r:id="rId8"/>
    <p:sldId id="27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ABF7F"/>
    <a:srgbClr val="8CDB11"/>
    <a:srgbClr val="E8A83E"/>
    <a:srgbClr val="D2F4FD"/>
    <a:srgbClr val="CEF3FE"/>
    <a:srgbClr val="BC0000"/>
    <a:srgbClr val="E8C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245FED-FE1A-A5EC-AF7D-B42B31D73A34}" v="1" dt="2020-10-04T14:55:27.2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-69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ang Thi Nhung" userId="S::nhunght.nov.19@msedu.edu.vn::2c659f5f-1458-4364-b2b3-21e33bb1b9bf" providerId="AD" clId="Web-{49245FED-FE1A-A5EC-AF7D-B42B31D73A34}"/>
    <pc:docChg chg="modSld">
      <pc:chgData name="Hoang Thi Nhung" userId="S::nhunght.nov.19@msedu.edu.vn::2c659f5f-1458-4364-b2b3-21e33bb1b9bf" providerId="AD" clId="Web-{49245FED-FE1A-A5EC-AF7D-B42B31D73A34}" dt="2020-10-04T14:55:27.231" v="0" actId="1076"/>
      <pc:docMkLst>
        <pc:docMk/>
      </pc:docMkLst>
      <pc:sldChg chg="modSp">
        <pc:chgData name="Hoang Thi Nhung" userId="S::nhunght.nov.19@msedu.edu.vn::2c659f5f-1458-4364-b2b3-21e33bb1b9bf" providerId="AD" clId="Web-{49245FED-FE1A-A5EC-AF7D-B42B31D73A34}" dt="2020-10-04T14:55:27.231" v="0" actId="1076"/>
        <pc:sldMkLst>
          <pc:docMk/>
          <pc:sldMk cId="2272805451" sldId="258"/>
        </pc:sldMkLst>
        <pc:picChg chg="mod">
          <ac:chgData name="Hoang Thi Nhung" userId="S::nhunght.nov.19@msedu.edu.vn::2c659f5f-1458-4364-b2b3-21e33bb1b9bf" providerId="AD" clId="Web-{49245FED-FE1A-A5EC-AF7D-B42B31D73A34}" dt="2020-10-04T14:55:27.231" v="0" actId="1076"/>
          <ac:picMkLst>
            <pc:docMk/>
            <pc:sldMk cId="2272805451" sldId="258"/>
            <ac:picMk id="6" creationId="{11F5500E-7C79-416F-AC24-DA6FB5E3EF1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D0D91-461E-451E-88CD-F7F109D97D9C}" type="datetimeFigureOut">
              <a:rPr lang="en-SG" smtClean="0"/>
              <a:t>28/12/2021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43A29-CE49-4F65-B40B-CAC08D70590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922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12/28/2021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5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3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7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7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9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12/28/2021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8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12/28/2021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6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12/28/2021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2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6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6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997234" y="811898"/>
            <a:ext cx="4872446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 sz="60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           </a:t>
            </a:r>
            <a:r>
              <a:rPr lang="en-US" altLang="en-US" sz="60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             </a:t>
            </a:r>
            <a:r>
              <a:rPr lang="en-US" altLang="en-US" sz="60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Bài</a:t>
            </a:r>
            <a:endParaRPr lang="en-US" altLang="en-US" sz="60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altLang="en-US" sz="8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Luyện</a:t>
            </a:r>
            <a:r>
              <a:rPr lang="en-US" altLang="en-US" sz="8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8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tập</a:t>
            </a:r>
            <a:endParaRPr lang="en-US" altLang="en-US" sz="8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18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9295" t="25656" r="10256" b="12485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3722915" y="2899954"/>
            <a:ext cx="705394" cy="9274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22915" y="5677988"/>
            <a:ext cx="705394" cy="9274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649098" y="2899953"/>
            <a:ext cx="705394" cy="9274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649098" y="5677987"/>
            <a:ext cx="705394" cy="9274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94760" y="2978963"/>
            <a:ext cx="561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60132" y="2978962"/>
            <a:ext cx="561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7822" y="5768833"/>
            <a:ext cx="561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92789" y="5768833"/>
            <a:ext cx="561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36427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9295" t="25656" r="9936" b="36146"/>
          <a:stretch/>
        </p:blipFill>
        <p:spPr bwMode="auto">
          <a:xfrm>
            <a:off x="-1" y="535576"/>
            <a:ext cx="11011989" cy="45589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93275" y="1997031"/>
            <a:ext cx="1413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….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3275" y="3068186"/>
            <a:ext cx="1413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….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3275" y="4139341"/>
            <a:ext cx="1413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….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63938" y="1997031"/>
            <a:ext cx="1413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….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63938" y="3068186"/>
            <a:ext cx="1413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….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63938" y="4139341"/>
            <a:ext cx="1413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….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27573" y="1997031"/>
            <a:ext cx="1413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….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27573" y="3068186"/>
            <a:ext cx="1413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….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27573" y="4139341"/>
            <a:ext cx="1413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….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00352" y="1596921"/>
            <a:ext cx="600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00351" y="2698360"/>
            <a:ext cx="600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6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00350" y="3776072"/>
            <a:ext cx="600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6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56169" y="1645869"/>
            <a:ext cx="600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6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56169" y="2704917"/>
            <a:ext cx="600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6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56169" y="3806356"/>
            <a:ext cx="600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6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239401" y="1619743"/>
            <a:ext cx="600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6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26833" y="2668076"/>
            <a:ext cx="1113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6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239401" y="3739231"/>
            <a:ext cx="600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6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79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8270" t="24230" r="19231" b="7070"/>
          <a:stretch/>
        </p:blipFill>
        <p:spPr bwMode="auto">
          <a:xfrm>
            <a:off x="0" y="1"/>
            <a:ext cx="10228217" cy="53557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228217" y="248194"/>
            <a:ext cx="1580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891" y="5904411"/>
            <a:ext cx="11207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………………………………………………………………………….............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92331" y="5725830"/>
            <a:ext cx="2704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– 5 = 5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08714" y="5706494"/>
            <a:ext cx="2704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– 4 = 6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4508" y="5706494"/>
            <a:ext cx="2704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2 = 5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341326" y="953589"/>
            <a:ext cx="2194560" cy="13716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873932" y="2483690"/>
            <a:ext cx="2194560" cy="13716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679372" y="4033871"/>
            <a:ext cx="2194560" cy="13716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8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7629" t="24801" r="18429" b="6784"/>
          <a:stretch/>
        </p:blipFill>
        <p:spPr bwMode="auto">
          <a:xfrm>
            <a:off x="0" y="-1"/>
            <a:ext cx="12192000" cy="61656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54435" y="5394960"/>
            <a:ext cx="705394" cy="6139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05007" y="5394960"/>
            <a:ext cx="705394" cy="6139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63543" y="5394960"/>
            <a:ext cx="705394" cy="6139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79721" y="5394960"/>
            <a:ext cx="716279" cy="6139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06686" y="5214428"/>
            <a:ext cx="600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36475" y="5188302"/>
            <a:ext cx="600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5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9509" y="5240272"/>
            <a:ext cx="600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5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6277" y="5240272"/>
            <a:ext cx="600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5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49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3942" t="37913" r="14584" b="8495"/>
          <a:stretch/>
        </p:blipFill>
        <p:spPr bwMode="auto">
          <a:xfrm>
            <a:off x="0" y="1018903"/>
            <a:ext cx="12030891" cy="411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72846" y="2416630"/>
            <a:ext cx="705394" cy="6139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62457" y="2416630"/>
            <a:ext cx="705394" cy="6139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181806" y="2436223"/>
            <a:ext cx="705394" cy="6139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962209" y="2436223"/>
            <a:ext cx="716279" cy="6139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903029" y="2261942"/>
            <a:ext cx="875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5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17875" y="2159504"/>
            <a:ext cx="600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5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40834" y="2281535"/>
            <a:ext cx="600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5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99372" y="2281535"/>
            <a:ext cx="600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3594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9070" t="38483" r="15064" b="8495"/>
          <a:stretch/>
        </p:blipFill>
        <p:spPr bwMode="auto">
          <a:xfrm>
            <a:off x="0" y="613954"/>
            <a:ext cx="12192000" cy="5003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8640" y="3997234"/>
            <a:ext cx="757646" cy="6923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12275" y="3997234"/>
            <a:ext cx="757646" cy="6923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96937" y="3997233"/>
            <a:ext cx="757646" cy="6923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496786" y="3997232"/>
            <a:ext cx="750025" cy="6923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6067" y="3857674"/>
            <a:ext cx="562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81297" y="3844611"/>
            <a:ext cx="562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5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9702" y="3844611"/>
            <a:ext cx="562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5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34910" y="3831546"/>
            <a:ext cx="562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5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85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343" y="3478531"/>
            <a:ext cx="1044575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6228"/>
            <a:ext cx="34036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82" y="2658111"/>
            <a:ext cx="2647951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1182" y="569597"/>
            <a:ext cx="2079625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0" y="3940177"/>
            <a:ext cx="936752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035" y="6208396"/>
            <a:ext cx="12243435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875426" y="910018"/>
            <a:ext cx="68424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Tạm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biệt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ctr"/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hẹn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gặp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75</Words>
  <Application>Microsoft Office PowerPoint</Application>
  <PresentationFormat>Custom</PresentationFormat>
  <Paragraphs>44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ClassicFrameVTI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 : trên- dưới, trái – phải, trước-  sau, ở giữa</dc:title>
  <dc:creator>1</dc:creator>
  <cp:lastModifiedBy>pc</cp:lastModifiedBy>
  <cp:revision>68</cp:revision>
  <dcterms:created xsi:type="dcterms:W3CDTF">2020-08-10T03:18:16Z</dcterms:created>
  <dcterms:modified xsi:type="dcterms:W3CDTF">2021-12-28T11:52:38Z</dcterms:modified>
</cp:coreProperties>
</file>