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61" r:id="rId3"/>
    <p:sldId id="276" r:id="rId4"/>
    <p:sldId id="277" r:id="rId5"/>
    <p:sldId id="279" r:id="rId6"/>
    <p:sldId id="256" r:id="rId7"/>
    <p:sldId id="278" r:id="rId8"/>
    <p:sldId id="280" r:id="rId9"/>
    <p:sldId id="258" r:id="rId10"/>
    <p:sldId id="264" r:id="rId11"/>
    <p:sldId id="281" r:id="rId12"/>
    <p:sldId id="262" r:id="rId13"/>
    <p:sldId id="265" r:id="rId14"/>
    <p:sldId id="266" r:id="rId15"/>
    <p:sldId id="268" r:id="rId16"/>
    <p:sldId id="272" r:id="rId17"/>
    <p:sldId id="273" r:id="rId18"/>
    <p:sldId id="282" r:id="rId19"/>
    <p:sldId id="283" r:id="rId20"/>
    <p:sldId id="284" r:id="rId21"/>
    <p:sldId id="269" r:id="rId22"/>
    <p:sldId id="270" r:id="rId23"/>
    <p:sldId id="271" r:id="rId24"/>
    <p:sldId id="259" r:id="rId25"/>
    <p:sldId id="274" r:id="rId26"/>
    <p:sldId id="275" r:id="rId27"/>
    <p:sldId id="26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382" autoAdjust="0"/>
  </p:normalViewPr>
  <p:slideViewPr>
    <p:cSldViewPr snapToGrid="0">
      <p:cViewPr>
        <p:scale>
          <a:sx n="70" d="100"/>
          <a:sy n="70" d="100"/>
        </p:scale>
        <p:origin x="180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FAF8E-07F8-407C-8CDB-C59CCE96087A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A3B7D-3D94-4BBE-9687-40D59D040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Ấn</a:t>
            </a:r>
            <a:r>
              <a:rPr lang="vi-VN" baseline="0" dirty="0" smtClean="0"/>
              <a:t> vào số 1, 2, 3 làm bài luyện tập.</a:t>
            </a:r>
          </a:p>
          <a:p>
            <a:r>
              <a:rPr lang="vi-VN" baseline="0" dirty="0" smtClean="0"/>
              <a:t>Sau khi dọn sạch rác, ấn vào vỏ sò để chuyển sang phần tập viết.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A3B7D-3D94-4BBE-9687-40D59D040A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9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2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6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11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81516-CAA9-4984-AD68-C8CF53E73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73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40E12-A310-479F-90B8-E9DF425114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67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B9152-B3B3-4A4C-993E-414D8BF66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96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F107-C259-4A57-AFE9-960E02CCC2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02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4D63-2EAB-4E6A-8FDA-758A171019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09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9720D-8441-4486-8AD3-BC8DCA80CA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32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6531C-5C17-4EEF-9121-082506BD6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75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BFCD5-D05B-42B6-B91D-100D6F5F39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3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63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B836B-B185-4E90-8873-8871D9C2D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480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E9CD9-FFA7-4D6A-9890-9A29AC2C6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80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F31AC-EEF1-48B8-9870-87F8144F5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93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3741E-D3D9-4082-966D-A157DC6E63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86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76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50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48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6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4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58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46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38EDA-D4C4-4B67-A4C4-A3798FF988E8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C928A-1F41-4980-A311-3667C5C78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0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9F3446-F508-4B93-A4C4-E5F5250DC30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507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" Target="slide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12" Type="http://schemas.microsoft.com/office/2007/relationships/hdphoto" Target="../media/hdphoto4.wdp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microsoft.com/office/2007/relationships/hdphoto" Target="../media/hdphoto5.wdp"/><Relationship Id="rId10" Type="http://schemas.openxmlformats.org/officeDocument/2006/relationships/image" Target="../media/image30.png"/><Relationship Id="rId4" Type="http://schemas.openxmlformats.org/officeDocument/2006/relationships/image" Target="../media/image26.jpe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1.png"/><Relationship Id="rId1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39.gif"/><Relationship Id="rId12" Type="http://schemas.openxmlformats.org/officeDocument/2006/relationships/image" Target="../media/image29.png"/><Relationship Id="rId17" Type="http://schemas.openxmlformats.org/officeDocument/2006/relationships/slide" Target="slide24.xml"/><Relationship Id="rId2" Type="http://schemas.openxmlformats.org/officeDocument/2006/relationships/notesSlide" Target="../notesSlides/notesSlide2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gif"/><Relationship Id="rId11" Type="http://schemas.openxmlformats.org/officeDocument/2006/relationships/slide" Target="slide23.xml"/><Relationship Id="rId5" Type="http://schemas.openxmlformats.org/officeDocument/2006/relationships/image" Target="../media/image37.gif"/><Relationship Id="rId15" Type="http://schemas.openxmlformats.org/officeDocument/2006/relationships/slide" Target="slide15.xml"/><Relationship Id="rId10" Type="http://schemas.openxmlformats.org/officeDocument/2006/relationships/image" Target="../media/image32.png"/><Relationship Id="rId4" Type="http://schemas.openxmlformats.org/officeDocument/2006/relationships/image" Target="../media/image36.gif"/><Relationship Id="rId9" Type="http://schemas.microsoft.com/office/2007/relationships/hdphoto" Target="../media/hdphoto6.wdp"/><Relationship Id="rId1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44.jpeg"/><Relationship Id="rId10" Type="http://schemas.openxmlformats.org/officeDocument/2006/relationships/slide" Target="slide22.xml"/><Relationship Id="rId4" Type="http://schemas.openxmlformats.org/officeDocument/2006/relationships/image" Target="../media/image43.jpeg"/><Relationship Id="rId9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4" y="4205289"/>
            <a:ext cx="34575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244975"/>
            <a:ext cx="34559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4205289"/>
            <a:ext cx="34575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6297" y="1368067"/>
            <a:ext cx="85549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vi-VN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5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5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5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VẦN</a:t>
            </a:r>
            <a:endParaRPr lang="en-US" sz="5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23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Nho | 60m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 flipH="1">
            <a:off x="504037" y="979488"/>
            <a:ext cx="5299378" cy="4275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71191" y="3117434"/>
            <a:ext cx="29502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0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nh</a:t>
            </a:r>
            <a:r>
              <a:rPr lang="vi-VN" sz="10000" b="1" dirty="0" smtClean="0">
                <a:latin typeface="UTM Avo" panose="02040603050506020204" pitchFamily="18" charset="0"/>
              </a:rPr>
              <a:t>o</a:t>
            </a:r>
            <a:endParaRPr lang="en-US" sz="10000" b="1" dirty="0"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7341" y="-31505"/>
            <a:ext cx="6475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B050"/>
                </a:solidFill>
                <a:latin typeface="VNI-Avo" pitchFamily="2" charset="0"/>
              </a:rPr>
              <a:t>Thöù saùu, ngaøy 9 thaùng 10 naêm 2020</a:t>
            </a:r>
          </a:p>
          <a:p>
            <a:pPr algn="ctr"/>
            <a:r>
              <a:rPr lang="vi-VN" sz="2800" b="1" dirty="0" smtClean="0">
                <a:solidFill>
                  <a:srgbClr val="00B050"/>
                </a:solidFill>
                <a:latin typeface="VNI-Avo" pitchFamily="2" charset="0"/>
              </a:rPr>
              <a:t>Hoïc vaàn </a:t>
            </a:r>
            <a:endParaRPr lang="en-US" sz="2800" b="1" dirty="0"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7116" y="1236318"/>
            <a:ext cx="24747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0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nh</a:t>
            </a:r>
            <a:endParaRPr lang="en-US" sz="100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76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ái nơ Hình ảnh | Định dạng hình ảnh PNG 400795707| vn.lovepik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1" b="35187" l="51977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1182" r="2808" b="63513"/>
          <a:stretch/>
        </p:blipFill>
        <p:spPr bwMode="auto">
          <a:xfrm>
            <a:off x="1857433" y="1945394"/>
            <a:ext cx="2400668" cy="227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Nho | 60m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 flipH="1">
            <a:off x="6786397" y="1724270"/>
            <a:ext cx="3094581" cy="2496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71575" y="4091102"/>
            <a:ext cx="21242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nh</a:t>
            </a:r>
            <a:r>
              <a:rPr lang="vi-VN" sz="6600" b="1" dirty="0" smtClean="0">
                <a:latin typeface="UTM Avo" panose="02040603050506020204" pitchFamily="18" charset="0"/>
              </a:rPr>
              <a:t>o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9299" y="4091102"/>
            <a:ext cx="17162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</a:t>
            </a:r>
            <a:r>
              <a:rPr lang="vi-VN" sz="6600" b="1" dirty="0" smtClean="0">
                <a:latin typeface="UTM Avo" panose="02040603050506020204" pitchFamily="18" charset="0"/>
              </a:rPr>
              <a:t>ơ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61516" y="5458268"/>
            <a:ext cx="4188751" cy="1165946"/>
            <a:chOff x="1477108" y="5359792"/>
            <a:chExt cx="4188751" cy="1165946"/>
          </a:xfrm>
        </p:grpSpPr>
        <p:sp>
          <p:nvSpPr>
            <p:cNvPr id="2" name="Rounded Rectangle 1"/>
            <p:cNvSpPr/>
            <p:nvPr/>
          </p:nvSpPr>
          <p:spPr>
            <a:xfrm>
              <a:off x="1477108" y="5359792"/>
              <a:ext cx="4188751" cy="94253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658283" y="5417742"/>
              <a:ext cx="2020105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66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HP001 4 hàng" panose="020B0603050302020204" pitchFamily="34" charset="0"/>
                </a:rPr>
                <a:t>n</a:t>
              </a:r>
              <a:r>
                <a:rPr lang="en-US" sz="66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HP001 4 hàng" panose="020B0603050302020204" pitchFamily="34" charset="0"/>
                </a:rPr>
                <a:t> - N</a:t>
              </a:r>
              <a:endParaRPr lang="en-US" sz="6600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935021" y="5359795"/>
            <a:ext cx="4188751" cy="1307790"/>
            <a:chOff x="1477108" y="5359792"/>
            <a:chExt cx="4188751" cy="1115997"/>
          </a:xfrm>
        </p:grpSpPr>
        <p:sp>
          <p:nvSpPr>
            <p:cNvPr id="11" name="Rounded Rectangle 10"/>
            <p:cNvSpPr/>
            <p:nvPr/>
          </p:nvSpPr>
          <p:spPr>
            <a:xfrm>
              <a:off x="1477108" y="5359792"/>
              <a:ext cx="4188751" cy="94253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081201" y="5530285"/>
              <a:ext cx="3174267" cy="9455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66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HP001 4 hàng" panose="020B0603050302020204" pitchFamily="34" charset="0"/>
                </a:rPr>
                <a:t>n</a:t>
              </a:r>
              <a:r>
                <a:rPr lang="vi-VN" sz="66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HP001 4 hàng" panose="020B0603050302020204" pitchFamily="34" charset="0"/>
                </a:rPr>
                <a:t>h</a:t>
              </a:r>
              <a:r>
                <a:rPr lang="en-US" sz="66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HP001 4 hàng" panose="020B0603050302020204" pitchFamily="34" charset="0"/>
                </a:rPr>
                <a:t> - </a:t>
              </a:r>
              <a:r>
                <a:rPr lang="en-US" sz="6600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HP001 4 hàng" panose="020B0603050302020204" pitchFamily="34" charset="0"/>
                </a:rPr>
                <a:t>Nh</a:t>
              </a:r>
              <a:r>
                <a:rPr lang="vi-VN" sz="660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UTM Avo" panose="02040603050506020204" pitchFamily="18" charset="0"/>
                </a:rPr>
                <a:t> </a:t>
              </a:r>
              <a:endParaRPr lang="en-US" sz="6600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507341" y="-31505"/>
            <a:ext cx="647504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B050"/>
                </a:solidFill>
                <a:latin typeface="VNI-Avo" pitchFamily="2" charset="0"/>
              </a:rPr>
              <a:t>Thöù saùu, ngaøy 9 thaùng 10 naêm 2020</a:t>
            </a:r>
          </a:p>
          <a:p>
            <a:pPr algn="ctr"/>
            <a:r>
              <a:rPr lang="vi-VN" sz="2800" b="1" dirty="0" smtClean="0">
                <a:solidFill>
                  <a:srgbClr val="00B050"/>
                </a:solidFill>
                <a:latin typeface="VNI-Avo" pitchFamily="2" charset="0"/>
              </a:rPr>
              <a:t>Hoïc vaàn</a:t>
            </a:r>
          </a:p>
          <a:p>
            <a:pPr algn="ctr"/>
            <a:r>
              <a:rPr lang="vi-VN" sz="6600" b="1" dirty="0" smtClean="0">
                <a:solidFill>
                  <a:srgbClr val="FF0000"/>
                </a:solidFill>
                <a:latin typeface="VNI-Avo" pitchFamily="2" charset="0"/>
              </a:rPr>
              <a:t>n     nh 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80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ái nơ Hình ảnh | Định dạng hình ảnh PNG 400795707| vn.lovepik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1" b="35187" l="51977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1182" r="2808" b="63513"/>
          <a:stretch/>
        </p:blipFill>
        <p:spPr bwMode="auto">
          <a:xfrm>
            <a:off x="1857432" y="1008004"/>
            <a:ext cx="3983082" cy="377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Nho | 60m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 flipH="1">
            <a:off x="6786398" y="1008004"/>
            <a:ext cx="4679697" cy="3775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67286" y="4921098"/>
            <a:ext cx="21242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nh</a:t>
            </a:r>
            <a:r>
              <a:rPr lang="vi-VN" sz="6600" b="1" dirty="0" smtClean="0">
                <a:latin typeface="UTM Avo" panose="02040603050506020204" pitchFamily="18" charset="0"/>
              </a:rPr>
              <a:t>o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9299" y="4921098"/>
            <a:ext cx="17162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</a:t>
            </a:r>
            <a:r>
              <a:rPr lang="vi-VN" sz="6600" b="1" dirty="0" smtClean="0">
                <a:latin typeface="UTM Avo" panose="02040603050506020204" pitchFamily="18" charset="0"/>
              </a:rPr>
              <a:t>ơ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7341" y="-31505"/>
            <a:ext cx="6475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B050"/>
                </a:solidFill>
                <a:latin typeface="VNI-Avo" pitchFamily="2" charset="0"/>
              </a:rPr>
              <a:t>Thöù saùu, ngaøy 9 thaùng 10 naêm 2020</a:t>
            </a:r>
          </a:p>
          <a:p>
            <a:pPr algn="ctr"/>
            <a:r>
              <a:rPr lang="vi-VN" sz="2800" b="1" dirty="0" smtClean="0">
                <a:solidFill>
                  <a:srgbClr val="00B050"/>
                </a:solidFill>
                <a:latin typeface="VNI-Avo" pitchFamily="2" charset="0"/>
              </a:rPr>
              <a:t>Hoïc vaàn </a:t>
            </a:r>
            <a:endParaRPr lang="en-US" sz="2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7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33" y="0"/>
            <a:ext cx="6228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9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Vector bản vẽ minh họa trẻ em vui vẻ với các nốt nhạc | Thư việ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10" y="2275906"/>
            <a:ext cx="7750471" cy="45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06858" y="1240035"/>
            <a:ext cx="4036810" cy="92333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6600" dirty="0" smtClean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THƯ GIÃN</a:t>
            </a:r>
            <a:endParaRPr lang="en-US" sz="6600" dirty="0">
              <a:solidFill>
                <a:schemeClr val="accent4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38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0" t="16367" r="28425" b="21232"/>
          <a:stretch/>
        </p:blipFill>
        <p:spPr>
          <a:xfrm>
            <a:off x="2373065" y="0"/>
            <a:ext cx="8234606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621" y="5514536"/>
            <a:ext cx="1575872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unnam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34" y="0"/>
            <a:ext cx="1095445" cy="109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3825163" y="1771521"/>
            <a:ext cx="987391" cy="1415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69266" y="3927869"/>
            <a:ext cx="331240" cy="10205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00506" y="3677702"/>
            <a:ext cx="2874616" cy="12706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407684" y="3739528"/>
            <a:ext cx="3783461" cy="138992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880491" y="1768077"/>
            <a:ext cx="1235374" cy="131757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70142" y="1987262"/>
            <a:ext cx="642006" cy="113005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92126" y="2872339"/>
            <a:ext cx="1116025" cy="726894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latin typeface="UTM Avo" panose="02040603050506020204" pitchFamily="18" charset="0"/>
              </a:rPr>
              <a:t>Nối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18" name="Picture 2" descr="cậu bé hoạt hình đang cầm bút chì Hình ảnh | Định dạng hình ảnh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07" b="92442" l="26512" r="76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52" t="7388" r="21809" b="5884"/>
          <a:stretch/>
        </p:blipFill>
        <p:spPr bwMode="auto">
          <a:xfrm>
            <a:off x="458618" y="2628872"/>
            <a:ext cx="599679" cy="9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68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902" y="5545539"/>
            <a:ext cx="1518827" cy="149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2197" y="142200"/>
            <a:ext cx="10114671" cy="6661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98361" y="976447"/>
            <a:ext cx="2266681" cy="5409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Tập đọc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91" y="400637"/>
            <a:ext cx="1712256" cy="8462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34815" r="32779" b="27836"/>
          <a:stretch/>
        </p:blipFill>
        <p:spPr>
          <a:xfrm>
            <a:off x="2726570" y="2478388"/>
            <a:ext cx="6767989" cy="40806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75616" y="1474860"/>
            <a:ext cx="9907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 smtClean="0">
                <a:latin typeface="UTM Avo" panose="02040603050506020204" pitchFamily="18" charset="0"/>
              </a:rPr>
              <a:t>	Nhà cô Nhã ở bờ hồ. Hồ nhỏ, nhà nho nhỏ. Hồ có cá mè, ba ba. Nhà có na, nho, khế.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7341" y="-31505"/>
            <a:ext cx="6475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B050"/>
                </a:solidFill>
                <a:latin typeface="VNI-Avo" pitchFamily="2" charset="0"/>
              </a:rPr>
              <a:t>Thöù saùu, ngaøy 9 thaùng 10 naêm 2020</a:t>
            </a:r>
          </a:p>
          <a:p>
            <a:pPr algn="ctr"/>
            <a:r>
              <a:rPr lang="vi-VN" sz="2800" b="1" dirty="0" smtClean="0">
                <a:solidFill>
                  <a:srgbClr val="00B050"/>
                </a:solidFill>
                <a:latin typeface="VNI-Avo" pitchFamily="2" charset="0"/>
              </a:rPr>
              <a:t>Hoïc vaàn </a:t>
            </a:r>
            <a:endParaRPr lang="en-US" sz="2800" b="1" dirty="0">
              <a:latin typeface="VNI-Avo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90902" y="981180"/>
            <a:ext cx="2833480" cy="5409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cô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Nhã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88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ái nơ Hình ảnh | Định dạng hình ảnh PNG 400795707| vn.lovepik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1" b="35187" l="51977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1182" r="2808" b="63513"/>
          <a:stretch/>
        </p:blipFill>
        <p:spPr bwMode="auto">
          <a:xfrm>
            <a:off x="1857433" y="1945394"/>
            <a:ext cx="2400668" cy="227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Nho | 60m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 flipH="1">
            <a:off x="6786397" y="1724270"/>
            <a:ext cx="3094581" cy="2496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71575" y="4221185"/>
            <a:ext cx="21242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nh</a:t>
            </a:r>
            <a:r>
              <a:rPr lang="vi-VN" sz="6600" b="1" dirty="0" smtClean="0">
                <a:latin typeface="UTM Avo" panose="02040603050506020204" pitchFamily="18" charset="0"/>
              </a:rPr>
              <a:t>o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9299" y="4091102"/>
            <a:ext cx="17162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</a:t>
            </a:r>
            <a:r>
              <a:rPr lang="vi-VN" sz="6600" b="1" dirty="0" smtClean="0">
                <a:latin typeface="UTM Avo" panose="02040603050506020204" pitchFamily="18" charset="0"/>
              </a:rPr>
              <a:t>ơ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7341" y="-31505"/>
            <a:ext cx="647504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B050"/>
                </a:solidFill>
                <a:latin typeface="VNI-Avo" pitchFamily="2" charset="0"/>
              </a:rPr>
              <a:t>Thöù saùu, ngaøy 9 thaùng 10 naêm 2020</a:t>
            </a:r>
          </a:p>
          <a:p>
            <a:pPr algn="ctr"/>
            <a:r>
              <a:rPr lang="vi-VN" sz="2800" b="1" dirty="0" smtClean="0">
                <a:solidFill>
                  <a:srgbClr val="00B050"/>
                </a:solidFill>
                <a:latin typeface="VNI-Avo" pitchFamily="2" charset="0"/>
              </a:rPr>
              <a:t>Hoïc vaàn</a:t>
            </a:r>
          </a:p>
          <a:p>
            <a:pPr algn="ctr"/>
            <a:r>
              <a:rPr lang="vi-VN" sz="6600" b="1" dirty="0" smtClean="0">
                <a:solidFill>
                  <a:srgbClr val="FF0000"/>
                </a:solidFill>
                <a:latin typeface="VNI-Avo" pitchFamily="2" charset="0"/>
              </a:rPr>
              <a:t>n     nh 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35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2592050"/>
            <a:ext cx="741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  <a:endParaRPr lang="en-US" sz="8800" b="1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58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2" y="3478530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7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1" y="2658110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1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7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282711" y="1718608"/>
            <a:ext cx="462979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 smtClean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281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11528" y="1121371"/>
            <a:ext cx="7915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err="1" smtClean="0">
                <a:latin typeface="UTM Avo"/>
              </a:rPr>
              <a:t>Đố</a:t>
            </a:r>
            <a:r>
              <a:rPr lang="en-AU" sz="3200" b="1" dirty="0" smtClean="0">
                <a:latin typeface="UTM Avo"/>
              </a:rPr>
              <a:t> </a:t>
            </a:r>
            <a:r>
              <a:rPr lang="en-AU" sz="3200" b="1" dirty="0" err="1" smtClean="0">
                <a:latin typeface="UTM Avo"/>
              </a:rPr>
              <a:t>em</a:t>
            </a:r>
            <a:r>
              <a:rPr lang="en-AU" sz="3200" b="1" dirty="0" smtClean="0">
                <a:latin typeface="UTM Avo"/>
              </a:rPr>
              <a:t>: </a:t>
            </a:r>
            <a:r>
              <a:rPr lang="en-AU" sz="3200" b="1" dirty="0" err="1" smtClean="0">
                <a:latin typeface="UTM Avo"/>
              </a:rPr>
              <a:t>Mỗi</a:t>
            </a:r>
            <a:r>
              <a:rPr lang="en-AU" sz="3200" b="1" dirty="0" smtClean="0">
                <a:latin typeface="UTM Avo"/>
              </a:rPr>
              <a:t> </a:t>
            </a:r>
            <a:r>
              <a:rPr lang="en-AU" sz="3200" b="1" dirty="0" err="1" smtClean="0">
                <a:latin typeface="UTM Avo"/>
              </a:rPr>
              <a:t>toa</a:t>
            </a:r>
            <a:r>
              <a:rPr lang="en-AU" sz="3200" b="1" dirty="0" smtClean="0">
                <a:latin typeface="UTM Avo"/>
              </a:rPr>
              <a:t> </a:t>
            </a:r>
            <a:r>
              <a:rPr lang="en-AU" sz="3200" b="1" dirty="0" err="1" smtClean="0">
                <a:latin typeface="UTM Avo"/>
              </a:rPr>
              <a:t>tàu</a:t>
            </a:r>
            <a:r>
              <a:rPr lang="en-AU" sz="3200" b="1" dirty="0" smtClean="0">
                <a:latin typeface="UTM Avo"/>
              </a:rPr>
              <a:t> </a:t>
            </a:r>
            <a:r>
              <a:rPr lang="en-AU" sz="3200" b="1" dirty="0" err="1" smtClean="0">
                <a:latin typeface="UTM Avo"/>
              </a:rPr>
              <a:t>dưới</a:t>
            </a:r>
            <a:r>
              <a:rPr lang="en-AU" sz="3200" b="1" dirty="0" smtClean="0">
                <a:latin typeface="UTM Avo"/>
              </a:rPr>
              <a:t> </a:t>
            </a:r>
            <a:r>
              <a:rPr lang="en-AU" sz="3200" b="1" dirty="0" err="1" smtClean="0">
                <a:latin typeface="UTM Avo"/>
              </a:rPr>
              <a:t>đây</a:t>
            </a:r>
            <a:r>
              <a:rPr lang="en-AU" sz="3200" b="1" dirty="0" smtClean="0">
                <a:latin typeface="UTM Avo"/>
              </a:rPr>
              <a:t> </a:t>
            </a:r>
            <a:r>
              <a:rPr lang="en-AU" sz="3200" b="1" dirty="0" err="1" smtClean="0">
                <a:latin typeface="UTM Avo"/>
              </a:rPr>
              <a:t>chở</a:t>
            </a:r>
            <a:r>
              <a:rPr lang="en-AU" sz="3200" b="1" dirty="0" smtClean="0">
                <a:latin typeface="UTM Avo"/>
              </a:rPr>
              <a:t> </a:t>
            </a:r>
            <a:r>
              <a:rPr lang="en-AU" sz="3200" b="1" dirty="0" err="1" smtClean="0">
                <a:latin typeface="UTM Avo"/>
              </a:rPr>
              <a:t>gì</a:t>
            </a:r>
            <a:r>
              <a:rPr lang="en-AU" sz="3200" b="1" dirty="0" smtClean="0">
                <a:latin typeface="UTM Avo"/>
              </a:rPr>
              <a:t> ?</a:t>
            </a:r>
            <a:endParaRPr lang="en-US" sz="3200" b="1" dirty="0">
              <a:latin typeface="UTM Avo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78391" y="1569213"/>
            <a:ext cx="10628693" cy="2840813"/>
            <a:chOff x="439756" y="680169"/>
            <a:chExt cx="10628693" cy="28408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28"/>
            <a:stretch/>
          </p:blipFill>
          <p:spPr>
            <a:xfrm>
              <a:off x="439756" y="805230"/>
              <a:ext cx="7178723" cy="264801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57" r="23662" b="13628"/>
            <a:stretch/>
          </p:blipFill>
          <p:spPr>
            <a:xfrm>
              <a:off x="7529671" y="680169"/>
              <a:ext cx="3538778" cy="2840813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2507341" y="-31505"/>
            <a:ext cx="6475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B050"/>
                </a:solidFill>
                <a:latin typeface="VNI-Avo" pitchFamily="2" charset="0"/>
              </a:rPr>
              <a:t>Thöù saùu, ngaøy 9 thaùng 10 naêm 2020</a:t>
            </a:r>
          </a:p>
          <a:p>
            <a:pPr algn="ctr"/>
            <a:r>
              <a:rPr lang="vi-VN" sz="2800" b="1" dirty="0" smtClean="0">
                <a:solidFill>
                  <a:srgbClr val="00B050"/>
                </a:solidFill>
                <a:latin typeface="VNI-Avo" pitchFamily="2" charset="0"/>
              </a:rPr>
              <a:t>Hoïc vaàn </a:t>
            </a:r>
            <a:endParaRPr lang="en-US" sz="2800" b="1" dirty="0">
              <a:latin typeface="VNI-Avo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774611" y="3314132"/>
            <a:ext cx="180644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VNI-Avo" pitchFamily="2" charset="0"/>
              </a:rPr>
              <a:t>5.caù kho</a:t>
            </a:r>
            <a:endParaRPr 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205670" y="3341428"/>
            <a:ext cx="133598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VNI-Avo" pitchFamily="2" charset="0"/>
              </a:rPr>
              <a:t>4. khæ</a:t>
            </a:r>
            <a:endParaRPr 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85920" y="3314132"/>
            <a:ext cx="186899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VNI-Avo" pitchFamily="2" charset="0"/>
              </a:rPr>
              <a:t>3.caù meø</a:t>
            </a:r>
            <a:endParaRPr 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80172" y="3329033"/>
            <a:ext cx="133598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VNI-Avo" pitchFamily="2" charset="0"/>
              </a:rPr>
              <a:t>2. me</a:t>
            </a:r>
            <a:endParaRPr 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99021" y="3355076"/>
            <a:ext cx="133598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VNI-Avo" pitchFamily="2" charset="0"/>
              </a:rPr>
              <a:t>1. kheá</a:t>
            </a:r>
            <a:endParaRPr 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52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3" grpId="0"/>
      <p:bldP spid="35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38" y="-1"/>
            <a:ext cx="4549962" cy="4895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-67220"/>
            <a:ext cx="5238749" cy="5030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" y="5257800"/>
            <a:ext cx="11468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58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317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82675" y="314860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/>
            <a:r>
              <a:rPr lang="en-US" sz="40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  <a:endParaRPr lang="en-US" sz="4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11" y="21786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637457" y="5123798"/>
            <a:ext cx="1727927" cy="2342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9200453" y="5062699"/>
            <a:ext cx="1715896" cy="214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396279" y="5227721"/>
            <a:ext cx="2589561" cy="1773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10649414" y="1707823"/>
            <a:ext cx="328167" cy="1181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4248134" y="5310300"/>
            <a:ext cx="1303137" cy="1303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888679" y="998238"/>
            <a:ext cx="399481" cy="693836"/>
          </a:xfrm>
          <a:prstGeom prst="rect">
            <a:avLst/>
          </a:prstGeom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3743" y="5990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0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5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8830877" y="5554339"/>
            <a:ext cx="292597" cy="1053347"/>
          </a:xfrm>
          <a:prstGeom prst="rect">
            <a:avLst/>
          </a:prstGeom>
        </p:spPr>
      </p:pic>
      <p:sp>
        <p:nvSpPr>
          <p:cNvPr id="41" name="8-Point Star 40">
            <a:hlinkClick r:id="rId11" action="ppaction://hlinksldjump"/>
          </p:cNvPr>
          <p:cNvSpPr/>
          <p:nvPr/>
        </p:nvSpPr>
        <p:spPr>
          <a:xfrm>
            <a:off x="8510238" y="5258669"/>
            <a:ext cx="711944" cy="660829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3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2397892" y="5187184"/>
            <a:ext cx="1157288" cy="15692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5795349" y="4344030"/>
            <a:ext cx="1319846" cy="2220087"/>
          </a:xfrm>
          <a:prstGeom prst="rect">
            <a:avLst/>
          </a:prstGeom>
        </p:spPr>
      </p:pic>
      <p:sp>
        <p:nvSpPr>
          <p:cNvPr id="50" name="8-Point Star 49">
            <a:hlinkClick r:id="rId15" action="ppaction://hlinksldjump"/>
          </p:cNvPr>
          <p:cNvSpPr/>
          <p:nvPr/>
        </p:nvSpPr>
        <p:spPr>
          <a:xfrm>
            <a:off x="2682894" y="4597840"/>
            <a:ext cx="711944" cy="660829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1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2" name="8-Point Star 51">
            <a:hlinkClick r:id="rId16" action="ppaction://hlinksldjump"/>
          </p:cNvPr>
          <p:cNvSpPr/>
          <p:nvPr/>
        </p:nvSpPr>
        <p:spPr>
          <a:xfrm>
            <a:off x="5884784" y="4020419"/>
            <a:ext cx="711944" cy="660829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002060"/>
                </a:solidFill>
              </a:rPr>
              <a:t>2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0" name="Picture 2" descr="C:\Users\ADMIN\Desktop\Phan Thi Do Uyen\Giai cuu dai duong\Picture2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816" y="5921554"/>
            <a:ext cx="1097225" cy="108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26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  <p:bldP spid="5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29224" y="2256843"/>
            <a:ext cx="11062554" cy="78840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2" y="-131482"/>
            <a:ext cx="1066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8362" y="2346925"/>
            <a:ext cx="2873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UTM Avo" panose="02040603050506020204" pitchFamily="18" charset="0"/>
              </a:rPr>
              <a:t>a) Hồ có .....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1026" name="Picture 2" descr="Cá chép, mua bán Cá chép tại Hải Phòng, Cá chép giá rẻ tại Hải Phò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397" y="1624811"/>
            <a:ext cx="2495550" cy="2019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29224" y="4560721"/>
            <a:ext cx="11062554" cy="78840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8362" y="4662533"/>
            <a:ext cx="3226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UTM Avo" panose="02040603050506020204" pitchFamily="18" charset="0"/>
              </a:rPr>
              <a:t>b</a:t>
            </a:r>
            <a:r>
              <a:rPr lang="vi-VN" sz="3200" dirty="0" smtClean="0">
                <a:latin typeface="UTM Avo" panose="02040603050506020204" pitchFamily="18" charset="0"/>
              </a:rPr>
              <a:t>) Nhà có .....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1028" name="Picture 4" descr="Mơ thấy rùa mang đến thông điệp gì, đánh con đề bao nhiêu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766" y="1678797"/>
            <a:ext cx="2376192" cy="17821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ả na - Thực Phẩm Nguyên Pho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" t="5495" r="-2072" b="5303"/>
          <a:stretch/>
        </p:blipFill>
        <p:spPr bwMode="auto">
          <a:xfrm>
            <a:off x="3777358" y="3889419"/>
            <a:ext cx="2380595" cy="2071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ho | 60m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 flipH="1">
            <a:off x="6363724" y="4038987"/>
            <a:ext cx="2403779" cy="19395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ợi ích tuyệt vời mà bạn chưa biết có trong quả khế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75" y="4059420"/>
            <a:ext cx="2410366" cy="19019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289454" y="351691"/>
            <a:ext cx="2574387" cy="67149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Nói tiếp</a:t>
            </a:r>
            <a:endParaRPr lang="vi-VN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038" name="Picture 14" descr="26259 những người hàng xóm Hình ảnh tải xuống | vn.lovepik.com ..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667" l="10000" r="99333">
                        <a14:foregroundMark x1="58000" y1="23333" x2="71000" y2="81333"/>
                        <a14:foregroundMark x1="64667" y1="81333" x2="59667" y2="8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4" t="12761" r="13905" b="12880"/>
          <a:stretch/>
        </p:blipFill>
        <p:spPr bwMode="auto">
          <a:xfrm>
            <a:off x="4434976" y="3403"/>
            <a:ext cx="1095388" cy="105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Phan Thi Do Uyen\Giai cuu dai duong\Picture2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816" y="5921554"/>
            <a:ext cx="1097225" cy="108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2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4" t="24277" r="16261" b="56137"/>
          <a:stretch/>
        </p:blipFill>
        <p:spPr>
          <a:xfrm>
            <a:off x="723920" y="2550018"/>
            <a:ext cx="10985815" cy="184167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72893" y="732439"/>
            <a:ext cx="2717073" cy="692329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Tập viết</a:t>
            </a:r>
            <a:endParaRPr lang="en-US" sz="4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2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340" y="9657"/>
            <a:ext cx="1554564" cy="155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unnam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2" y="-131482"/>
            <a:ext cx="1066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30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D viết n 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6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-88900"/>
            <a:ext cx="1066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Different ways to say &quot;thank you&quot; in Norwegian - Norwegian Acade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7549"/>
            <a:ext cx="12192000" cy="378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76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4026" t="25556" r="52375" b="160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6272976" y="-788009"/>
            <a:ext cx="4441406" cy="2411895"/>
            <a:chOff x="-2566224" y="-553191"/>
            <a:chExt cx="4441406" cy="2442042"/>
          </a:xfrm>
        </p:grpSpPr>
        <p:pic>
          <p:nvPicPr>
            <p:cNvPr id="6" name="图片 6">
              <a:extLst>
                <a:ext uri="{FF2B5EF4-FFF2-40B4-BE49-F238E27FC236}">
                  <a16:creationId xmlns="" xmlns:a16="http://schemas.microsoft.com/office/drawing/2014/main" id="{F8D0F731-9FBA-4B92-9E21-537DE4C16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66224" y="-553191"/>
              <a:ext cx="4441406" cy="24420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-1136417" y="340624"/>
              <a:ext cx="2584173" cy="654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 smtClean="0">
                  <a:solidFill>
                    <a:srgbClr val="FF0000"/>
                  </a:solidFill>
                  <a:latin typeface="VNI-Avo" pitchFamily="2" charset="0"/>
                </a:rPr>
                <a:t>Ñoá beù</a:t>
              </a:r>
              <a:endParaRPr lang="en-US" sz="36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9" name="Cloud Callout 8"/>
          <p:cNvSpPr/>
          <p:nvPr/>
        </p:nvSpPr>
        <p:spPr>
          <a:xfrm>
            <a:off x="2715904" y="94772"/>
            <a:ext cx="2651226" cy="83488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VNI-Avo" pitchFamily="2" charset="0"/>
              </a:rPr>
              <a:t>Bi </a:t>
            </a:r>
            <a:r>
              <a:rPr lang="vi-VN" sz="2800" dirty="0" smtClean="0">
                <a:solidFill>
                  <a:schemeClr val="tx1"/>
                </a:solidFill>
                <a:latin typeface="VNI-Avo" pitchFamily="2" charset="0"/>
              </a:rPr>
              <a:t>ñoù aø</a:t>
            </a:r>
            <a:r>
              <a:rPr lang="en-US" sz="2800" dirty="0" smtClean="0">
                <a:solidFill>
                  <a:schemeClr val="tx1"/>
                </a:solidFill>
                <a:latin typeface="VNI-Avo" pitchFamily="2" charset="0"/>
              </a:rPr>
              <a:t>?</a:t>
            </a:r>
            <a:endParaRPr lang="en-US" sz="28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976192" y="616226"/>
            <a:ext cx="1504122" cy="61622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VNI-Avo" pitchFamily="2" charset="0"/>
              </a:rPr>
              <a:t>D</a:t>
            </a:r>
            <a:r>
              <a:rPr lang="vi-VN" sz="2800" dirty="0" smtClean="0">
                <a:solidFill>
                  <a:schemeClr val="tx1"/>
                </a:solidFill>
                <a:latin typeface="VNI-Avo" pitchFamily="2" charset="0"/>
              </a:rPr>
              <a:t>aï.</a:t>
            </a:r>
            <a:endParaRPr lang="en-US" sz="28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6486939" y="1577009"/>
            <a:ext cx="5108713" cy="901148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chemeClr val="tx1"/>
                </a:solidFill>
                <a:latin typeface="VNI-Avo" pitchFamily="2" charset="0"/>
              </a:rPr>
              <a:t>Ñoá Bi: Meï coù gì</a:t>
            </a:r>
            <a:r>
              <a:rPr lang="en-US" sz="2800" dirty="0" smtClean="0">
                <a:solidFill>
                  <a:schemeClr val="tx1"/>
                </a:solidFill>
                <a:latin typeface="VNI-Avo" pitchFamily="2" charset="0"/>
              </a:rPr>
              <a:t>?</a:t>
            </a:r>
            <a:endParaRPr lang="en-US" sz="28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8653670" y="2232990"/>
            <a:ext cx="3750366" cy="83488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600" dirty="0" smtClean="0">
                <a:solidFill>
                  <a:schemeClr val="tx1"/>
                </a:solidFill>
                <a:latin typeface="VNI-Avo" pitchFamily="2" charset="0"/>
              </a:rPr>
              <a:t>Meï coù caù kho kheá</a:t>
            </a:r>
            <a:r>
              <a:rPr lang="en-US" sz="2600" dirty="0" smtClean="0">
                <a:solidFill>
                  <a:schemeClr val="tx1"/>
                </a:solidFill>
                <a:latin typeface="UTM Avo" pitchFamily="18" charset="0"/>
              </a:rPr>
              <a:t>.</a:t>
            </a:r>
            <a:endParaRPr lang="en-US" sz="26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490328" y="3896139"/>
            <a:ext cx="3101009" cy="121919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VNI-Avo" pitchFamily="2" charset="0"/>
              </a:rPr>
              <a:t>Ñoá bi:</a:t>
            </a:r>
          </a:p>
          <a:p>
            <a:pPr algn="ctr"/>
            <a:r>
              <a:rPr lang="vi-VN" sz="2800" dirty="0" smtClean="0">
                <a:latin typeface="VNI-Avo" pitchFamily="2" charset="0"/>
              </a:rPr>
              <a:t>Boá coù gì?</a:t>
            </a:r>
            <a:endParaRPr lang="en-US" sz="2800" dirty="0">
              <a:latin typeface="VNI-Avo" pitchFamily="2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5903843" y="4571998"/>
            <a:ext cx="3571462" cy="80175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VNI-Avo" pitchFamily="2" charset="0"/>
              </a:rPr>
              <a:t>Boá coù beù Li</a:t>
            </a:r>
            <a:r>
              <a:rPr lang="en-US" sz="2800" dirty="0" smtClean="0">
                <a:latin typeface="UTM Avo" pitchFamily="18" charset="0"/>
              </a:rPr>
              <a:t>.</a:t>
            </a:r>
            <a:endParaRPr lang="en-US" sz="2800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24582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7341" y="-31505"/>
            <a:ext cx="6475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VNI-Avo" pitchFamily="2" charset="0"/>
              </a:rPr>
              <a:t>Thöù saùu, ngaøy 9 thaùng 10 naêm 2020</a:t>
            </a:r>
          </a:p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VNI-Avo" pitchFamily="2" charset="0"/>
              </a:rPr>
              <a:t>Hoïc vaàn </a:t>
            </a:r>
            <a:endParaRPr 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7090" y="922602"/>
            <a:ext cx="17162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0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</a:t>
            </a:r>
            <a:endParaRPr lang="en-US" sz="100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3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ái nơ Hình ảnh | Định dạng hình ảnh PNG 400795707| vn.lovepik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1" b="35187" l="51977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1182" r="2808" b="63513"/>
          <a:stretch/>
        </p:blipFill>
        <p:spPr bwMode="auto">
          <a:xfrm>
            <a:off x="1360148" y="1155850"/>
            <a:ext cx="4434189" cy="420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29600" y="573716"/>
            <a:ext cx="17162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</a:t>
            </a:r>
            <a:r>
              <a:rPr lang="vi-VN" sz="6600" b="1" dirty="0" smtClean="0">
                <a:latin typeface="UTM Avo" panose="02040603050506020204" pitchFamily="18" charset="0"/>
              </a:rPr>
              <a:t>ơ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385867" y="1856935"/>
            <a:ext cx="3193038" cy="2250830"/>
            <a:chOff x="3810000" y="1447800"/>
            <a:chExt cx="2209800" cy="1524000"/>
          </a:xfrm>
        </p:grpSpPr>
        <p:sp>
          <p:nvSpPr>
            <p:cNvPr id="7" name="Rectangle 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nơ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n</a:t>
              </a:r>
              <a:endParaRPr lang="en-US" sz="60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ơ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440794" y="4629024"/>
            <a:ext cx="52938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 smtClean="0">
                <a:latin typeface="UTM Avo" panose="02040603050506020204" pitchFamily="18" charset="0"/>
              </a:rPr>
              <a:t>(nờ - ơ - nơ)</a:t>
            </a:r>
            <a:endParaRPr lang="en-US" sz="6600" dirty="0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07341" y="-31505"/>
            <a:ext cx="6475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B050"/>
                </a:solidFill>
                <a:latin typeface="VNI-Avo" pitchFamily="2" charset="0"/>
              </a:rPr>
              <a:t>Thöù saùu, ngaøy 9 thaùng 10 naêm 2020</a:t>
            </a:r>
          </a:p>
          <a:p>
            <a:pPr algn="ctr"/>
            <a:r>
              <a:rPr lang="vi-VN" sz="2800" b="1" dirty="0" smtClean="0">
                <a:solidFill>
                  <a:srgbClr val="00B050"/>
                </a:solidFill>
                <a:latin typeface="VNI-Avo" pitchFamily="2" charset="0"/>
              </a:rPr>
              <a:t>Hoïc vaàn </a:t>
            </a:r>
            <a:endParaRPr lang="en-US" sz="2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17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7341" y="-31505"/>
            <a:ext cx="6475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chemeClr val="accent1"/>
                </a:solidFill>
                <a:latin typeface="VNI-Avo" pitchFamily="2" charset="0"/>
              </a:rPr>
              <a:t>Thöù saùu, ngaøy 9 thaùng 10 naêm 2020</a:t>
            </a:r>
          </a:p>
          <a:p>
            <a:pPr algn="ctr"/>
            <a:r>
              <a:rPr lang="vi-VN" sz="2800" b="1" dirty="0" smtClean="0">
                <a:solidFill>
                  <a:schemeClr val="accent1"/>
                </a:solidFill>
                <a:latin typeface="VNI-Avo" pitchFamily="2" charset="0"/>
              </a:rPr>
              <a:t>Hoïc vaàn </a:t>
            </a:r>
            <a:endParaRPr lang="en-US" sz="2800" b="1" dirty="0">
              <a:solidFill>
                <a:schemeClr val="accent1"/>
              </a:solidFill>
              <a:latin typeface="VNI-Avo" pitchFamily="2" charset="0"/>
            </a:endParaRPr>
          </a:p>
        </p:txBody>
      </p:sp>
      <p:pic>
        <p:nvPicPr>
          <p:cNvPr id="5" name="Picture 2" descr="cái nơ Hình ảnh | Định dạng hình ảnh PNG 400795707| vn.lovepik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1" b="35187" l="51977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1182" r="2808" b="63513"/>
          <a:stretch/>
        </p:blipFill>
        <p:spPr bwMode="auto">
          <a:xfrm>
            <a:off x="1360149" y="2060812"/>
            <a:ext cx="3479570" cy="329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01352" y="2749275"/>
            <a:ext cx="17162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</a:t>
            </a:r>
            <a:r>
              <a:rPr lang="vi-VN" sz="8800" b="1" dirty="0" smtClean="0">
                <a:latin typeface="UTM Avo" panose="02040603050506020204" pitchFamily="18" charset="0"/>
              </a:rPr>
              <a:t>ơ</a:t>
            </a:r>
            <a:endParaRPr lang="en-US" sz="8800" b="1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695" y="948215"/>
            <a:ext cx="1716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</a:t>
            </a:r>
            <a:endParaRPr lang="en-US" sz="96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32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7341" y="-31505"/>
            <a:ext cx="6475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VNI-Avo" pitchFamily="2" charset="0"/>
              </a:rPr>
              <a:t>Thöù saùu, ngaøy 9 thaùng 10 naêm 2020</a:t>
            </a:r>
          </a:p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VNI-Avo" pitchFamily="2" charset="0"/>
              </a:rPr>
              <a:t>Hoïc vaàn </a:t>
            </a:r>
            <a:endParaRPr 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86733" y="1042602"/>
            <a:ext cx="21418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0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</a:t>
            </a:r>
            <a:r>
              <a:rPr lang="en-US" sz="100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h</a:t>
            </a:r>
            <a:endParaRPr lang="en-US" sz="100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61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6338" y="1322363"/>
            <a:ext cx="10424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 smtClean="0">
                <a:latin typeface="UTM Avo" panose="02040603050506020204" pitchFamily="18" charset="0"/>
              </a:rPr>
              <a:t>Quả gì màu tím trên giàn</a:t>
            </a:r>
          </a:p>
          <a:p>
            <a:pPr algn="ctr">
              <a:lnSpc>
                <a:spcPct val="150000"/>
              </a:lnSpc>
            </a:pPr>
            <a:r>
              <a:rPr lang="vi-VN" sz="3600" dirty="0" smtClean="0">
                <a:latin typeface="UTM Avo" panose="02040603050506020204" pitchFamily="18" charset="0"/>
              </a:rPr>
              <a:t>Từng chùm chín mọng mang toàn chữ O?</a:t>
            </a:r>
            <a:endParaRPr lang="en-US" sz="3600" dirty="0">
              <a:latin typeface="UTM Avo" panose="02040603050506020204" pitchFamily="18" charset="0"/>
            </a:endParaRPr>
          </a:p>
        </p:txBody>
      </p:sp>
      <p:pic>
        <p:nvPicPr>
          <p:cNvPr id="6" name="Picture 10" descr="Nho | 60m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 flipH="1">
            <a:off x="2210314" y="3273636"/>
            <a:ext cx="3706378" cy="2990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74523" y="4600135"/>
            <a:ext cx="23633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latin typeface="UTM Avo" panose="02040603050506020204" pitchFamily="18" charset="0"/>
              </a:rPr>
              <a:t>nho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74523" y="4628271"/>
            <a:ext cx="12554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nh</a:t>
            </a:r>
            <a:endParaRPr lang="en-US" sz="6600" dirty="0"/>
          </a:p>
        </p:txBody>
      </p:sp>
      <p:sp>
        <p:nvSpPr>
          <p:cNvPr id="9" name="TextBox 8"/>
          <p:cNvSpPr txBox="1"/>
          <p:nvPr/>
        </p:nvSpPr>
        <p:spPr>
          <a:xfrm>
            <a:off x="2507341" y="-31505"/>
            <a:ext cx="6475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B050"/>
                </a:solidFill>
                <a:latin typeface="VNI-Avo" pitchFamily="2" charset="0"/>
              </a:rPr>
              <a:t>Thöù saùu, ngaøy 9 thaùng 10 naêm 2020</a:t>
            </a:r>
          </a:p>
          <a:p>
            <a:pPr algn="ctr"/>
            <a:r>
              <a:rPr lang="vi-VN" sz="2800" b="1" dirty="0" smtClean="0">
                <a:solidFill>
                  <a:srgbClr val="00B050"/>
                </a:solidFill>
                <a:latin typeface="VNI-Avo" pitchFamily="2" charset="0"/>
              </a:rPr>
              <a:t>Hoïc vaàn </a:t>
            </a:r>
            <a:endParaRPr lang="en-US" sz="2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2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Nho | 60m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 flipH="1">
            <a:off x="504037" y="979488"/>
            <a:ext cx="5299378" cy="4275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95026" y="797186"/>
            <a:ext cx="21242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nh</a:t>
            </a:r>
            <a:r>
              <a:rPr lang="vi-VN" sz="6600" b="1" dirty="0" smtClean="0">
                <a:latin typeface="UTM Avo" panose="02040603050506020204" pitchFamily="18" charset="0"/>
              </a:rPr>
              <a:t>o</a:t>
            </a:r>
            <a:endParaRPr lang="en-US" sz="6600" b="1" dirty="0">
              <a:latin typeface="UTM Avo" panose="0204060305050602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020105" y="2103751"/>
            <a:ext cx="3193038" cy="2250830"/>
            <a:chOff x="3810000" y="1447800"/>
            <a:chExt cx="2209800" cy="1524000"/>
          </a:xfrm>
        </p:grpSpPr>
        <p:sp>
          <p:nvSpPr>
            <p:cNvPr id="8" name="Rectangle 7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nho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nh</a:t>
              </a:r>
              <a:endParaRPr lang="en-US" sz="60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o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50290" y="4553151"/>
            <a:ext cx="63326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 smtClean="0">
                <a:latin typeface="UTM Avo" panose="02040603050506020204" pitchFamily="18" charset="0"/>
              </a:rPr>
              <a:t>(nhờ - o - nho)</a:t>
            </a:r>
            <a:endParaRPr lang="en-US" sz="6600" dirty="0"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7341" y="-31505"/>
            <a:ext cx="6475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B050"/>
                </a:solidFill>
                <a:latin typeface="VNI-Avo" pitchFamily="2" charset="0"/>
              </a:rPr>
              <a:t>Thöù saùu, ngaøy 9 thaùng 10 naêm 2020</a:t>
            </a:r>
          </a:p>
          <a:p>
            <a:pPr algn="ctr"/>
            <a:r>
              <a:rPr lang="vi-VN" sz="2800" b="1" dirty="0" smtClean="0">
                <a:solidFill>
                  <a:srgbClr val="00B050"/>
                </a:solidFill>
                <a:latin typeface="VNI-Avo" pitchFamily="2" charset="0"/>
              </a:rPr>
              <a:t>Hoïc vaàn </a:t>
            </a:r>
            <a:endParaRPr lang="en-US" sz="2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24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372</Words>
  <Application>Microsoft Office PowerPoint</Application>
  <PresentationFormat>Custom</PresentationFormat>
  <Paragraphs>92</Paragraphs>
  <Slides>26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pc</cp:lastModifiedBy>
  <cp:revision>91</cp:revision>
  <dcterms:created xsi:type="dcterms:W3CDTF">2020-08-04T08:56:09Z</dcterms:created>
  <dcterms:modified xsi:type="dcterms:W3CDTF">2020-10-09T07:50:11Z</dcterms:modified>
</cp:coreProperties>
</file>