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8" r:id="rId3"/>
    <p:sldMasterId id="2147483691" r:id="rId4"/>
    <p:sldMasterId id="2147483704" r:id="rId5"/>
  </p:sldMasterIdLst>
  <p:notesMasterIdLst>
    <p:notesMasterId r:id="rId19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9" r:id="rId15"/>
    <p:sldId id="267" r:id="rId16"/>
    <p:sldId id="270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A1006-DE6F-4E07-9142-B07483C46C7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89032-8A6F-4090-8B9D-830FDC8B5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50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683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x-none" dirty="0"/>
          </a:p>
        </p:txBody>
      </p:sp>
      <p:sp>
        <p:nvSpPr>
          <p:cNvPr id="71684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408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683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x-none" dirty="0"/>
          </a:p>
        </p:txBody>
      </p:sp>
      <p:sp>
        <p:nvSpPr>
          <p:cNvPr id="71684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615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54124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EC60B-5048-436C-85D2-7962617C20ED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484BC5-A09B-4662-9E31-32811FB29BC7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2657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9AD7BE-2EDC-4F89-82C5-6BBFC70E0F9F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D5257D-61CF-47A0-AB60-CDEDF7F8B8C2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39188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A09826-114C-4EA0-9038-0D1BA265C7EB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0550D8-DBA9-4BE1-B6B2-864843B5D1CC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73587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DB88CD-92E8-4AB6-855A-69F9D46AEF21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50B9B9-833F-4A6F-BD22-1784F397CB6E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55094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11351C-05EC-433E-95D2-3AEE0735F8A3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AD4419-A8A0-4234-94E3-786D104C7516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65452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45D7E8-CC22-4A55-8F7B-70B5E10EEAEC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70DD10-FF62-466A-8F8D-1A9A7EB0345D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20585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4A3D4-7B7A-403C-A4D4-7EA4D3E7622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A6A147-5CD3-4C34-AC12-8A95FAA7F6F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80428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589E0D-434D-430D-82CD-9E41C20D3923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CDC914-9FB1-4731-BF9E-D11359C1D44F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38005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A5D00-3C05-4FFC-B235-9D05C5BF0DC5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EA88D4-8D1D-40BD-B898-76BD6EEBD4BE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40274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DF212-92C3-4E18-8075-A4B46F57FB9B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5DBDF7-BCE6-46FC-9CA0-10E25C2B6F9C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47566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AFC535-A774-4C30-8BA6-9E0AE657D43A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C3D079-4FF8-46B4-8B49-3BA2184538C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79614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05507-6E7C-4B53-A9D8-0B0B136AEC42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9785B2-31D8-4D6D-B131-F937C6F7AC1A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16646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8B9EA6-670F-4EB9-BC30-CF1F14296689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4617B5-FADA-4215-9C99-68CED8C5354D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01160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BF535-9B1D-4183-B456-6C3CBA960475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35BBBE-820F-458F-9915-B6F455F8CF28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9125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21BB10-C4EE-4F4E-AF0E-EAFC4EAE5348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B24255-080C-4A6F-B362-D07B0BCC5B47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70070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EAF751-1263-4096-B270-AC6DABEDB984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D9E0A0-C7A5-4DAC-B6E1-1472CFBEFCEF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90191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FB4D1C-5BD5-4F51-9D48-82EAB5734CA4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A54545-0FDD-4F08-977E-57093594533B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39101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BE2B27-68B6-48C9-ACD2-589D5E8ED87F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DA3029-80FF-4AB1-AF78-808001863E6D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56177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CEE0E3-F54B-482C-A596-E25C4CDC31DA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10ACD8-2657-441E-B086-C9794B7212EB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46292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78A57-5C0F-4F66-962B-5844A2BFF17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7ED6F-2FA8-4CA1-A661-3C17FFCF4FA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6032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442596-07E9-4ED5-B1C7-C3A5F6D13DC5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1FC0D6-689F-4464-995D-0653D397D135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41226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CBE8B6-30F9-4719-88ED-FCE776BB6F70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EA5156-F390-4B64-9FE3-89456CC93BEF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8426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D911D-B4B1-4D2A-92BC-61C3214B0640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D1E424-A14C-445A-A660-5FADC4CCA7A0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97476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2F5F-60D5-4804-921D-9DAFDAB1F9E5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A66355-F2EC-4B2D-BCA0-B73C90B097FA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13180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F96B7-BA58-4475-80F6-E75DA3318596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374913-1912-4267-A6FF-986DA89D39F8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86067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99FE2-5AA2-45F3-B1F6-E699C94DEB90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BDF758-FB19-4426-8625-EBCA299C1E36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29167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B40BB-6D84-4171-99A1-172F4AD8D1BC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55DC51-63E7-4D71-B41C-CDAE0E339991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01479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31C0F-6247-422F-AFA3-52064D314BCF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FDE56C-10A5-4BD6-8422-58656838F8C1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98970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B6D5A-4511-456B-9AE9-4947B04B4E13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3243CA-EB2B-45A0-A87C-F23AC7A37661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76487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D63659-25DD-4DE6-9629-287D7A66DBE8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509D08-764C-44E8-A56B-09E3A24D7C10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30791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8C0EA7-A0CC-4D2E-85DF-546E40B8EE35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ECCEFA-BE77-4C90-B980-E6711A655C15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97286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E460A6-0C03-43CC-A87E-CAFB7807D036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C7E9DC-E8A4-40E3-A68D-46AE8D73103B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14218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73247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B67B29-2A73-45ED-A53B-735E10AFAEA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B56B20-77CE-4FE3-A486-1B3F282C7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51573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4732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2384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820015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2804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9928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6571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87823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5133118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359163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39BD99-553F-418C-B590-64787E80D288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5E8EF5-2F66-4FA4-8565-9FF91147B0E1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680675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2992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1205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F1ECFB-A450-43FF-98EA-515149B90458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30C947-113E-4924-89FC-7F1502710F34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37080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69603-673A-4665-9C07-0946BA1457A8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17ECA4-E4DA-4EA0-AC3D-E80231470285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8303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14F4E-6ABB-4BE6-86A1-FF8E5E00DE8F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DA0B32-7001-4A30-9D08-DC24B62810F5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52298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B37FD6-E5CE-4ACD-9495-8ACE654FBB1B}" type="datetimeFigureOut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b="1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412ADD-DB89-4D18-A7BC-360D83C16CE6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60684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93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x-none" dirty="0"/>
              <a:t>Edit Master text styles</a:t>
            </a:r>
          </a:p>
          <a:p>
            <a:pPr lvl="1"/>
            <a:r>
              <a:rPr lang="en-US" altLang="x-none" dirty="0"/>
              <a:t>Second level</a:t>
            </a:r>
          </a:p>
          <a:p>
            <a:pPr lvl="2"/>
            <a:r>
              <a:rPr lang="en-US" altLang="x-none" dirty="0"/>
              <a:t>Third level</a:t>
            </a:r>
          </a:p>
          <a:p>
            <a:pPr lvl="3"/>
            <a:r>
              <a:rPr lang="en-US" altLang="x-none" dirty="0"/>
              <a:t>Fourth level</a:t>
            </a:r>
          </a:p>
          <a:p>
            <a:pPr lvl="4"/>
            <a:r>
              <a:rPr lang="en-US" altLang="x-non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4A3D4-7B7A-403C-A4D4-7EA4D3E7622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A6A147-5CD3-4C34-AC12-8A95FAA7F6F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61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x-none" dirty="0"/>
              <a:t>Edit Master text styles</a:t>
            </a:r>
          </a:p>
          <a:p>
            <a:pPr lvl="1"/>
            <a:r>
              <a:rPr lang="en-US" altLang="x-none" dirty="0"/>
              <a:t>Second level</a:t>
            </a:r>
          </a:p>
          <a:p>
            <a:pPr lvl="2"/>
            <a:r>
              <a:rPr lang="en-US" altLang="x-none" dirty="0"/>
              <a:t>Third level</a:t>
            </a:r>
          </a:p>
          <a:p>
            <a:pPr lvl="3"/>
            <a:r>
              <a:rPr lang="en-US" altLang="x-none" dirty="0"/>
              <a:t>Fourth level</a:t>
            </a:r>
          </a:p>
          <a:p>
            <a:pPr lvl="4"/>
            <a:r>
              <a:rPr lang="en-US" altLang="x-non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78A57-5C0F-4F66-962B-5844A2BFF17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7ED6F-2FA8-4CA1-A661-3C17FFCF4FA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85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x-none" dirty="0"/>
              <a:t>Edit Master text styles</a:t>
            </a:r>
          </a:p>
          <a:p>
            <a:pPr lvl="1"/>
            <a:r>
              <a:rPr lang="en-US" altLang="x-none" dirty="0"/>
              <a:t>Second level</a:t>
            </a:r>
          </a:p>
          <a:p>
            <a:pPr lvl="2"/>
            <a:r>
              <a:rPr lang="en-US" altLang="x-none" dirty="0"/>
              <a:t>Third level</a:t>
            </a:r>
          </a:p>
          <a:p>
            <a:pPr lvl="3"/>
            <a:r>
              <a:rPr lang="en-US" altLang="x-none" dirty="0"/>
              <a:t>Fourth level</a:t>
            </a:r>
          </a:p>
          <a:p>
            <a:pPr lvl="4"/>
            <a:r>
              <a:rPr lang="en-US" altLang="x-non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B67B29-2A73-45ED-A53B-735E10AFAEA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B56B20-77CE-4FE3-A486-1B3F282C7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93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90334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GIF"/><Relationship Id="rId2" Type="http://schemas.openxmlformats.org/officeDocument/2006/relationships/audio" Target="../media/audio1.wav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ctrTitle" idx="4294967295"/>
          </p:nvPr>
        </p:nvSpPr>
        <p:spPr>
          <a:xfrm>
            <a:off x="1192213" y="3236913"/>
            <a:ext cx="9144000" cy="2387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75365" tIns="37682" rIns="75365" bIns="37682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lang="en-US" altLang="x-none" sz="6000" dirty="0"/>
          </a:p>
        </p:txBody>
      </p:sp>
      <p:pic>
        <p:nvPicPr>
          <p:cNvPr id="6963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037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9636" name="Subtitle 2"/>
          <p:cNvSpPr>
            <a:spLocks noGrp="1"/>
          </p:cNvSpPr>
          <p:nvPr>
            <p:ph type="subTitle" idx="4294967295"/>
          </p:nvPr>
        </p:nvSpPr>
        <p:spPr>
          <a:xfrm>
            <a:off x="2794000" y="2428875"/>
            <a:ext cx="7907338" cy="1090613"/>
          </a:xfrm>
          <a:prstGeom prst="rect">
            <a:avLst/>
          </a:prstGeom>
          <a:noFill/>
          <a:ln w="9525">
            <a:noFill/>
          </a:ln>
        </p:spPr>
        <p:txBody>
          <a:bodyPr lIns="75365" tIns="37682" rIns="75365" bIns="37682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/>
            <a:r>
              <a:rPr lang="en-US" altLang="x-none" sz="4400" b="1" dirty="0">
                <a:solidFill>
                  <a:srgbClr val="FF0000"/>
                </a:solidFill>
                <a:latin typeface="UTM Avo" panose="02040603050506020204" charset="0"/>
              </a:rPr>
              <a:t>Chào mừng các con đến với tiết tập đọc</a:t>
            </a:r>
          </a:p>
        </p:txBody>
      </p:sp>
    </p:spTree>
    <p:extLst>
      <p:ext uri="{BB962C8B-B14F-4D97-AF65-F5344CB8AC3E}">
        <p14:creationId xmlns:p14="http://schemas.microsoft.com/office/powerpoint/2010/main" val="2175635256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55495" y="295910"/>
            <a:ext cx="8200390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Ngoài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đồ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dùng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học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tập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Trung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còn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mang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gì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đến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lớp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59724" y="2232025"/>
            <a:ext cx="8092966" cy="93789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Trung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mang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kẹo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con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cánh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cam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85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4" grpId="0" bldLvl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55495" y="295910"/>
            <a:ext cx="8200390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Cô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giáo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hỏi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cả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lớp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câu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gì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64510" y="2232025"/>
            <a:ext cx="6328410" cy="93789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học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em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mang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những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gì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462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4" grpId="0" bldLvl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059" y="1765574"/>
            <a:ext cx="9067800" cy="18764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385848" y="3026979"/>
            <a:ext cx="493986" cy="4939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70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287" y="536575"/>
            <a:ext cx="13023850" cy="6211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8548" name="TextBox 9"/>
          <p:cNvSpPr txBox="1"/>
          <p:nvPr/>
        </p:nvSpPr>
        <p:spPr>
          <a:xfrm>
            <a:off x="3740150" y="3973513"/>
            <a:ext cx="5707063" cy="1108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4025172002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60" name="Text Box 4"/>
          <p:cNvSpPr txBox="1"/>
          <p:nvPr/>
        </p:nvSpPr>
        <p:spPr>
          <a:xfrm>
            <a:off x="2743200" y="2921000"/>
            <a:ext cx="6604000" cy="109537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Arial" panose="020B0604020202020204" pitchFamily="34" charset="0"/>
              </a:rPr>
              <a:t>KHÔÛI ÑOÄNG</a:t>
            </a:r>
            <a:endParaRPr kumimoji="0" lang="en-US" altLang="x-none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919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825" y="903288"/>
            <a:ext cx="6938963" cy="5021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3" y="9525"/>
            <a:ext cx="12192000" cy="685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1b" descr="A close up of a logo&#10;&#10;Description generated with high confidenc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8113" y="1098550"/>
            <a:ext cx="3219450" cy="2244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2b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5050" y="1098550"/>
            <a:ext cx="3213100" cy="2255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3b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5738" y="3417888"/>
            <a:ext cx="3194050" cy="2224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4b" descr="A close up of a logo&#10;&#10;Description generated with high confidenc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1400" y="3438525"/>
            <a:ext cx="3176588" cy="2225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1a">
            <a:hlinkClick r:id="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41763" y="1077913"/>
            <a:ext cx="3213100" cy="231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" name="2a">
            <a:hlinkClick r:id="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92988" y="1095375"/>
            <a:ext cx="3205162" cy="230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3a">
            <a:hlinkClick r:id="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06850" y="3422650"/>
            <a:ext cx="3176588" cy="229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" name="4a">
            <a:hlinkClick r:id="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94575" y="3430588"/>
            <a:ext cx="3173413" cy="230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6" name="Picture 52" descr="A close up of a logo&#10;&#10;Description generated with very high confidence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59008">
            <a:off x="11579225" y="2857500"/>
            <a:ext cx="24288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" name="buom" descr="A insect on the ground&#10;&#10;Description generated with high confidence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-829490">
            <a:off x="1835150" y="2493963"/>
            <a:ext cx="963613" cy="922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8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43050" y="4935538"/>
            <a:ext cx="506413" cy="506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9" name="Picture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81100" y="144463"/>
            <a:ext cx="868363" cy="64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20" name="Picture 3">
            <a:hlinkClick r:id=""/>
          </p:cNvPr>
          <p:cNvPicPr>
            <a:picLocks noChangeAspect="1"/>
          </p:cNvPicPr>
          <p:nvPr/>
        </p:nvPicPr>
        <p:blipFill>
          <a:blip r:embed="rId18"/>
          <a:srcRect t="10052" b="11201"/>
          <a:stretch>
            <a:fillRect/>
          </a:stretch>
        </p:blipFill>
        <p:spPr>
          <a:xfrm>
            <a:off x="7446963" y="6219825"/>
            <a:ext cx="1506537" cy="55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013340" y="5948175"/>
            <a:ext cx="1204108" cy="46166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+mn-cs"/>
              </a:rPr>
              <a:t>ĐÁP ÁN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938" y="923925"/>
            <a:ext cx="2633663" cy="34131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Zap" pitchFamily="2" charset="0"/>
              <a:ea typeface="SimSun" panose="02010600030101010101" pitchFamily="2" charset="-122"/>
              <a:cs typeface="Tahoma" panose="020B0604030504040204" pitchFamily="34" charset="0"/>
            </a:endParaRPr>
          </a:p>
        </p:txBody>
      </p:sp>
      <p:pic>
        <p:nvPicPr>
          <p:cNvPr id="13314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249650" y="1463675"/>
            <a:ext cx="6472238" cy="4460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30984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061E-6 -0.02076 L -1.0365 -0.020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9363" y="1157288"/>
            <a:ext cx="9759082" cy="144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</a:rPr>
              <a:t>Trong </a:t>
            </a:r>
            <a:r>
              <a:rPr kumimoji="0" lang="en-US" altLang="x-none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</a:rPr>
              <a:t>bài</a:t>
            </a:r>
            <a:r>
              <a:rPr kumimoji="0" lang="en-US" altLang="x-none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</a:rPr>
              <a:t> </a:t>
            </a:r>
            <a:r>
              <a:rPr kumimoji="0" lang="en-US" altLang="x-non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</a:rPr>
              <a:t>bố</a:t>
            </a:r>
            <a:r>
              <a:rPr kumimoji="0" lang="en-US" altLang="x-none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</a:rPr>
              <a:t> </a:t>
            </a:r>
            <a:r>
              <a:rPr kumimoji="0" lang="en-US" altLang="x-none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</a:rPr>
              <a:t>đi</a:t>
            </a:r>
            <a:r>
              <a:rPr kumimoji="0" lang="en-US" altLang="x-none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</a:rPr>
              <a:t> </a:t>
            </a:r>
            <a:r>
              <a:rPr kumimoji="0" lang="en-US" altLang="x-none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</a:rPr>
              <a:t>công</a:t>
            </a:r>
            <a:r>
              <a:rPr kumimoji="0" lang="en-US" altLang="x-none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</a:rPr>
              <a:t> </a:t>
            </a:r>
            <a:r>
              <a:rPr kumimoji="0" lang="en-US" altLang="x-none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</a:rPr>
              <a:t>tác</a:t>
            </a:r>
            <a:r>
              <a:rPr kumimoji="0" lang="en-US" altLang="x-non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</a:rPr>
              <a:t>, </a:t>
            </a:r>
            <a:r>
              <a:rPr kumimoji="0" lang="en-US" altLang="x-non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</a:rPr>
              <a:t>khi</a:t>
            </a:r>
            <a:r>
              <a:rPr kumimoji="0" lang="en-US" altLang="x-non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</a:rPr>
              <a:t> </a:t>
            </a:r>
            <a:r>
              <a:rPr kumimoji="0" lang="en-US" altLang="x-non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</a:rPr>
              <a:t>bố</a:t>
            </a:r>
            <a:r>
              <a:rPr kumimoji="0" lang="en-US" altLang="x-none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</a:rPr>
              <a:t> </a:t>
            </a:r>
            <a:r>
              <a:rPr kumimoji="0" lang="en-US" altLang="x-none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</a:rPr>
              <a:t>đi</a:t>
            </a:r>
            <a:r>
              <a:rPr kumimoji="0" lang="en-US" altLang="x-none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sz="4400" dirty="0" err="1">
                <a:solidFill>
                  <a:srgbClr val="FFFFFF"/>
                </a:solidFill>
                <a:latin typeface="UTM Avo" panose="02040603050506020204" charset="0"/>
                <a:ea typeface="SimSun" panose="02010600030101010101" pitchFamily="2" charset="-122"/>
              </a:rPr>
              <a:t>n</a:t>
            </a:r>
            <a:r>
              <a:rPr lang="en-US" altLang="x-none" sz="4400" baseline="0" dirty="0" err="1" smtClean="0">
                <a:solidFill>
                  <a:srgbClr val="FFFFFF"/>
                </a:solidFill>
                <a:latin typeface="UTM Avo" panose="02040603050506020204" charset="0"/>
                <a:ea typeface="SimSun" panose="02010600030101010101" pitchFamily="2" charset="-122"/>
              </a:rPr>
              <a:t>hà</a:t>
            </a:r>
            <a:r>
              <a:rPr lang="en-US" altLang="x-none" sz="4400" dirty="0" smtClean="0">
                <a:solidFill>
                  <a:srgbClr val="FFFFFF"/>
                </a:solidFill>
                <a:latin typeface="UTM Avo" panose="02040603050506020204" charset="0"/>
                <a:ea typeface="SimSun" panose="02010600030101010101" pitchFamily="2" charset="-122"/>
              </a:rPr>
              <a:t> </a:t>
            </a:r>
            <a:r>
              <a:rPr lang="en-US" altLang="x-none" sz="4400" dirty="0" err="1" smtClean="0">
                <a:solidFill>
                  <a:srgbClr val="FFFFFF"/>
                </a:solidFill>
                <a:latin typeface="UTM Avo" panose="02040603050506020204" charset="0"/>
                <a:ea typeface="SimSun" panose="02010600030101010101" pitchFamily="2" charset="-122"/>
              </a:rPr>
              <a:t>mình</a:t>
            </a:r>
            <a:r>
              <a:rPr lang="en-US" altLang="x-none" sz="4400" dirty="0" smtClean="0">
                <a:solidFill>
                  <a:srgbClr val="FFFFFF"/>
                </a:solidFill>
                <a:latin typeface="UTM Avo" panose="02040603050506020204" charset="0"/>
                <a:ea typeface="SimSun" panose="02010600030101010101" pitchFamily="2" charset="-122"/>
              </a:rPr>
              <a:t> </a:t>
            </a:r>
            <a:r>
              <a:rPr lang="en-US" altLang="x-none" sz="4400" dirty="0" err="1" smtClean="0">
                <a:solidFill>
                  <a:srgbClr val="FFFFFF"/>
                </a:solidFill>
                <a:latin typeface="UTM Avo" panose="02040603050506020204" charset="0"/>
                <a:ea typeface="SimSun" panose="02010600030101010101" pitchFamily="2" charset="-122"/>
              </a:rPr>
              <a:t>thế</a:t>
            </a:r>
            <a:r>
              <a:rPr lang="en-US" altLang="x-none" sz="4400" dirty="0" smtClean="0">
                <a:solidFill>
                  <a:srgbClr val="FFFFFF"/>
                </a:solidFill>
                <a:latin typeface="UTM Avo" panose="02040603050506020204" charset="0"/>
                <a:ea typeface="SimSun" panose="02010600030101010101" pitchFamily="2" charset="-122"/>
              </a:rPr>
              <a:t> </a:t>
            </a:r>
            <a:r>
              <a:rPr lang="en-US" altLang="x-none" sz="4400" dirty="0" err="1" smtClean="0">
                <a:solidFill>
                  <a:srgbClr val="FFFFFF"/>
                </a:solidFill>
                <a:latin typeface="UTM Avo" panose="02040603050506020204" charset="0"/>
                <a:ea typeface="SimSun" panose="02010600030101010101" pitchFamily="2" charset="-122"/>
              </a:rPr>
              <a:t>nào</a:t>
            </a:r>
            <a:r>
              <a:rPr lang="en-US" altLang="x-none" sz="4400" dirty="0" smtClean="0">
                <a:solidFill>
                  <a:srgbClr val="FFFFFF"/>
                </a:solidFill>
                <a:latin typeface="UTM Avo" panose="02040603050506020204" charset="0"/>
                <a:ea typeface="SimSun" panose="02010600030101010101" pitchFamily="2" charset="-122"/>
              </a:rPr>
              <a:t>?</a:t>
            </a:r>
            <a:endParaRPr kumimoji="0" lang="en-US" altLang="x-none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SimSun" panose="0201060003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9363" y="3300413"/>
            <a:ext cx="4910319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  <a:cs typeface="UTM Avo" panose="02040603050506020204" charset="0"/>
              </a:rPr>
              <a:t>Đáp án: </a:t>
            </a:r>
            <a:r>
              <a:rPr kumimoji="0" lang="en-US" altLang="x-none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  <a:cs typeface="UTM Avo" panose="02040603050506020204" charset="0"/>
              </a:rPr>
              <a:t>tràn</a:t>
            </a:r>
            <a:r>
              <a:rPr kumimoji="0" lang="en-US" altLang="x-none" sz="4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  <a:cs typeface="UTM Avo" panose="02040603050506020204" charset="0"/>
              </a:rPr>
              <a:t> </a:t>
            </a:r>
            <a:r>
              <a:rPr kumimoji="0" lang="en-US" altLang="x-none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  <a:cs typeface="UTM Avo" panose="02040603050506020204" charset="0"/>
              </a:rPr>
              <a:t>nỗi</a:t>
            </a:r>
            <a:r>
              <a:rPr kumimoji="0" lang="en-US" altLang="x-none" sz="4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  <a:cs typeface="UTM Avo" panose="02040603050506020204" charset="0"/>
              </a:rPr>
              <a:t> </a:t>
            </a:r>
            <a:r>
              <a:rPr kumimoji="0" lang="en-US" altLang="x-none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  <a:cs typeface="UTM Avo" panose="02040603050506020204" charset="0"/>
              </a:rPr>
              <a:t>nhớ</a:t>
            </a:r>
            <a:endParaRPr kumimoji="0" lang="en-US" altLang="x-none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SimSun" panose="02010600030101010101" pitchFamily="2" charset="-122"/>
              <a:cs typeface="UTM Avo" panose="02040603050506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866923" y="4754105"/>
            <a:ext cx="1101387" cy="88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35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"/>
          </p:cNvPr>
          <p:cNvSpPr/>
          <p:nvPr/>
        </p:nvSpPr>
        <p:spPr>
          <a:xfrm>
            <a:off x="6980238" y="6049963"/>
            <a:ext cx="2163763" cy="639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9363" y="1354138"/>
            <a:ext cx="9539287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</a:rPr>
              <a:t>Mẹ</a:t>
            </a:r>
            <a:r>
              <a:rPr kumimoji="0" lang="en-US" altLang="x-none" sz="4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</a:rPr>
              <a:t> </a:t>
            </a:r>
            <a:r>
              <a:rPr kumimoji="0" lang="en-US" altLang="x-none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</a:rPr>
              <a:t>đấm</a:t>
            </a:r>
            <a:r>
              <a:rPr kumimoji="0" lang="en-US" altLang="x-none" sz="4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</a:rPr>
              <a:t> </a:t>
            </a:r>
            <a:r>
              <a:rPr kumimoji="0" lang="en-US" altLang="x-none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</a:rPr>
              <a:t>lưng</a:t>
            </a:r>
            <a:r>
              <a:rPr kumimoji="0" lang="en-US" altLang="x-none" sz="4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</a:rPr>
              <a:t> </a:t>
            </a:r>
            <a:r>
              <a:rPr kumimoji="0" lang="en-US" altLang="x-none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</a:rPr>
              <a:t>cho</a:t>
            </a:r>
            <a:r>
              <a:rPr kumimoji="0" lang="en-US" altLang="x-none" sz="4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</a:rPr>
              <a:t> </a:t>
            </a:r>
            <a:r>
              <a:rPr kumimoji="0" lang="en-US" altLang="x-none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</a:rPr>
              <a:t>ai</a:t>
            </a:r>
            <a:r>
              <a:rPr kumimoji="0" lang="en-US" altLang="x-none" sz="4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</a:rPr>
              <a:t>?</a:t>
            </a:r>
            <a:endParaRPr kumimoji="0" lang="en-US" altLang="x-none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SimSun" panose="02010600030101010101" pitchFamily="2" charset="-122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578225" y="3068638"/>
            <a:ext cx="5414963" cy="11160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Cho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bà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8993467" y="3744172"/>
            <a:ext cx="1101386" cy="88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065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"/>
          </p:cNvPr>
          <p:cNvSpPr/>
          <p:nvPr/>
        </p:nvSpPr>
        <p:spPr>
          <a:xfrm>
            <a:off x="6980238" y="6049963"/>
            <a:ext cx="2163763" cy="639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3150" y="795338"/>
            <a:ext cx="5112297" cy="76944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</a:rPr>
              <a:t>Mẹ</a:t>
            </a:r>
            <a:r>
              <a:rPr kumimoji="0" lang="en-US" altLang="x-none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</a:rPr>
              <a:t> </a:t>
            </a:r>
            <a:r>
              <a:rPr kumimoji="0" lang="en-US" altLang="x-none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</a:rPr>
              <a:t>kê</a:t>
            </a:r>
            <a:r>
              <a:rPr kumimoji="0" lang="en-US" altLang="x-none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</a:rPr>
              <a:t> </a:t>
            </a:r>
            <a:r>
              <a:rPr kumimoji="0" lang="en-US" altLang="x-none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</a:rPr>
              <a:t>gối</a:t>
            </a:r>
            <a:r>
              <a:rPr kumimoji="0" lang="en-US" altLang="x-none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</a:rPr>
              <a:t> </a:t>
            </a:r>
            <a:r>
              <a:rPr kumimoji="0" lang="en-US" altLang="x-none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</a:rPr>
              <a:t>cho</a:t>
            </a:r>
            <a:r>
              <a:rPr kumimoji="0" lang="en-US" altLang="x-none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</a:rPr>
              <a:t> </a:t>
            </a:r>
            <a:r>
              <a:rPr kumimoji="0" lang="en-US" altLang="x-none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</a:rPr>
              <a:t>ai</a:t>
            </a:r>
            <a:r>
              <a:rPr kumimoji="0" lang="en-US" altLang="x-none" sz="4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</a:rPr>
              <a:t>?</a:t>
            </a:r>
            <a:endParaRPr kumimoji="0" lang="en-US" altLang="x-none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SimSun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97059" y="2911793"/>
            <a:ext cx="2823209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</a:rPr>
              <a:t>Cho </a:t>
            </a:r>
            <a:r>
              <a:rPr kumimoji="0" lang="en-US" altLang="x-none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</a:rPr>
              <a:t>ông</a:t>
            </a:r>
            <a:endParaRPr kumimoji="0" lang="en-US" altLang="x-none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SimSun" panose="02010600030101010101" pitchFamily="2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7337696" y="2886768"/>
            <a:ext cx="1101386" cy="88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48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>
            <a:hlinkClick r:id=""/>
          </p:cNvPr>
          <p:cNvSpPr/>
          <p:nvPr/>
        </p:nvSpPr>
        <p:spPr>
          <a:xfrm>
            <a:off x="6980238" y="6049963"/>
            <a:ext cx="2163763" cy="639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10167173" y="4658572"/>
            <a:ext cx="1101386" cy="88104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5"/>
          <a:srcRect t="15436" r="497" b="22705"/>
          <a:stretch>
            <a:fillRect/>
          </a:stretch>
        </p:blipFill>
        <p:spPr>
          <a:xfrm>
            <a:off x="3735388" y="0"/>
            <a:ext cx="4364037" cy="157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3635375" y="503238"/>
            <a:ext cx="4562475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</a:rPr>
              <a:t>Đọc </a:t>
            </a:r>
            <a:r>
              <a:rPr kumimoji="0" lang="en-US" altLang="x-none" sz="2800" b="1" i="0" u="none" strike="noStrike" kern="1200" cap="none" spc="0" normalizeH="0" baseline="0" noProof="0" dirty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.VnAvant" panose="020B7200000000000000" pitchFamily="34" charset="0"/>
                <a:ea typeface="SimSun" panose="02010600030101010101" pitchFamily="2" charset="-122"/>
              </a:rPr>
              <a:t>bµi tËp ®äc</a:t>
            </a:r>
            <a:r>
              <a:rPr kumimoji="0" lang="vi-V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SimSun" panose="02010600030101010101" pitchFamily="2" charset="-122"/>
              </a:rPr>
              <a:t>:</a:t>
            </a:r>
            <a:endParaRPr kumimoji="0" lang="en-US" altLang="x-none" sz="4400" b="1" i="0" u="none" strike="noStrike" kern="1200" cap="none" spc="0" normalizeH="0" baseline="0" noProof="0" dirty="0">
              <a:ln>
                <a:noFill/>
              </a:ln>
              <a:solidFill>
                <a:srgbClr val="ADDE00"/>
              </a:solidFill>
              <a:effectLst/>
              <a:uLnTx/>
              <a:uFillTx/>
              <a:latin typeface="UTM Avo" panose="02040603050506020204" charset="0"/>
              <a:ea typeface="SimSun" panose="02010600030101010101" pitchFamily="2" charset="-122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5575" y="1716088"/>
            <a:ext cx="68008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207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60" name="Text Box 4"/>
          <p:cNvSpPr txBox="1"/>
          <p:nvPr/>
        </p:nvSpPr>
        <p:spPr>
          <a:xfrm>
            <a:off x="2427890" y="2921000"/>
            <a:ext cx="7683062" cy="2092877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Tập đọc: </a:t>
            </a:r>
            <a:r>
              <a:rPr kumimoji="0" lang="en-US" altLang="x-none" sz="6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Cái</a:t>
            </a:r>
            <a:r>
              <a:rPr kumimoji="0" lang="en-US" altLang="x-none" sz="6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x-none" sz="6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kẹo</a:t>
            </a:r>
            <a:r>
              <a:rPr kumimoji="0" lang="en-US" altLang="x-none" sz="6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x-none" sz="6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và</a:t>
            </a:r>
            <a:r>
              <a:rPr kumimoji="0" lang="en-US" altLang="x-none" sz="6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con </a:t>
            </a:r>
            <a:r>
              <a:rPr kumimoji="0" lang="en-US" altLang="x-none" sz="6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cánh</a:t>
            </a:r>
            <a:r>
              <a:rPr kumimoji="0" lang="en-US" altLang="x-none" sz="6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cam</a:t>
            </a:r>
            <a:endParaRPr kumimoji="0" lang="en-US" altLang="x-none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517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415" y="264401"/>
            <a:ext cx="7343775" cy="6076950"/>
          </a:xfrm>
          <a:prstGeom prst="rect">
            <a:avLst/>
          </a:prstGeom>
        </p:spPr>
      </p:pic>
      <p:sp>
        <p:nvSpPr>
          <p:cNvPr id="10" name="6-Point Star 9"/>
          <p:cNvSpPr/>
          <p:nvPr/>
        </p:nvSpPr>
        <p:spPr>
          <a:xfrm>
            <a:off x="2748630" y="3474567"/>
            <a:ext cx="407988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1" name="6-Point Star 10"/>
          <p:cNvSpPr/>
          <p:nvPr/>
        </p:nvSpPr>
        <p:spPr>
          <a:xfrm>
            <a:off x="2748630" y="4199780"/>
            <a:ext cx="407988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6-Point Star 11"/>
          <p:cNvSpPr/>
          <p:nvPr/>
        </p:nvSpPr>
        <p:spPr>
          <a:xfrm>
            <a:off x="2748630" y="5925426"/>
            <a:ext cx="407988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5806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Office PowerPoint</Application>
  <PresentationFormat>Widescreen</PresentationFormat>
  <Paragraphs>22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SimSun</vt:lpstr>
      <vt:lpstr>SimSun</vt:lpstr>
      <vt:lpstr>.VnAvant</vt:lpstr>
      <vt:lpstr>Arial</vt:lpstr>
      <vt:lpstr>Calibri</vt:lpstr>
      <vt:lpstr>Calibri Light</vt:lpstr>
      <vt:lpstr>等线</vt:lpstr>
      <vt:lpstr>等线 Light</vt:lpstr>
      <vt:lpstr>Tahoma</vt:lpstr>
      <vt:lpstr>UTM Avo</vt:lpstr>
      <vt:lpstr>VNI-Avo</vt:lpstr>
      <vt:lpstr>VNI-Zap</vt:lpstr>
      <vt:lpstr>Office 主题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2021-01-19T07:35:53Z</dcterms:created>
  <dcterms:modified xsi:type="dcterms:W3CDTF">2021-01-19T07:36:22Z</dcterms:modified>
</cp:coreProperties>
</file>