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wmf" ContentType="image/x-wmf"/>
  <Default Extension="jpeg" ContentType="image/jpeg"/>
  <Override PartName="/ppt/tags/tag3.xml" ContentType="application/vnd.openxmlformats-officedocument.presentationml.tags+xml"/>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7"/>
  </p:notesMasterIdLst>
  <p:sldIdLst>
    <p:sldId id="460" r:id="rId2"/>
    <p:sldId id="463" r:id="rId3"/>
    <p:sldId id="473" r:id="rId4"/>
    <p:sldId id="414" r:id="rId5"/>
    <p:sldId id="415" r:id="rId6"/>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09" autoAdjust="0"/>
  </p:normalViewPr>
  <p:slideViewPr>
    <p:cSldViewPr>
      <p:cViewPr varScale="1">
        <p:scale>
          <a:sx n="66" d="100"/>
          <a:sy n="66" d="100"/>
        </p:scale>
        <p:origin x="-570"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hỗ dành sẵn cho Đầu trang 1">
            <a:extLst>
              <a:ext uri="{FF2B5EF4-FFF2-40B4-BE49-F238E27FC236}">
                <a16:creationId xmlns:a16="http://schemas.microsoft.com/office/drawing/2014/main" xmlns="" id="{7DB36742-C35F-460F-82B7-F113DF95A07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Chỗ dành sẵn cho Ngày tháng 2">
            <a:extLst>
              <a:ext uri="{FF2B5EF4-FFF2-40B4-BE49-F238E27FC236}">
                <a16:creationId xmlns:a16="http://schemas.microsoft.com/office/drawing/2014/main" xmlns="" id="{3C83F348-1FD4-4CD6-9320-52D064E397B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B7FC24C-83B7-49D0-9041-B7925F701543}" type="datetimeFigureOut">
              <a:rPr lang="en-US"/>
              <a:pPr>
                <a:defRPr/>
              </a:pPr>
              <a:t>7/8/2020</a:t>
            </a:fld>
            <a:endParaRPr lang="en-US"/>
          </a:p>
        </p:txBody>
      </p:sp>
      <p:sp>
        <p:nvSpPr>
          <p:cNvPr id="4" name="Chỗ dành sẵn cho Hình ảnh của Bản chiếu 3">
            <a:extLst>
              <a:ext uri="{FF2B5EF4-FFF2-40B4-BE49-F238E27FC236}">
                <a16:creationId xmlns:a16="http://schemas.microsoft.com/office/drawing/2014/main" xmlns="" id="{EAD21F57-A130-4BA3-9499-EED7E3917F4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Chỗ dành sẵn cho Ghi chú 4">
            <a:extLst>
              <a:ext uri="{FF2B5EF4-FFF2-40B4-BE49-F238E27FC236}">
                <a16:creationId xmlns:a16="http://schemas.microsoft.com/office/drawing/2014/main" xmlns="" id="{779AA1D8-9D26-410E-85B9-8991B163095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noProof="0"/>
              <a:t>Bấm để chỉnh sửa kiểu văn bản của Bản cái</a:t>
            </a:r>
          </a:p>
          <a:p>
            <a:pPr lvl="1"/>
            <a:r>
              <a:rPr lang="vi-VN" noProof="0"/>
              <a:t>Mức hai</a:t>
            </a:r>
          </a:p>
          <a:p>
            <a:pPr lvl="2"/>
            <a:r>
              <a:rPr lang="vi-VN" noProof="0"/>
              <a:t>Mức ba</a:t>
            </a:r>
          </a:p>
          <a:p>
            <a:pPr lvl="3"/>
            <a:r>
              <a:rPr lang="vi-VN" noProof="0"/>
              <a:t>Mức bốn</a:t>
            </a:r>
          </a:p>
          <a:p>
            <a:pPr lvl="4"/>
            <a:r>
              <a:rPr lang="vi-VN" noProof="0"/>
              <a:t>Mức năm</a:t>
            </a:r>
            <a:endParaRPr lang="en-US" noProof="0"/>
          </a:p>
        </p:txBody>
      </p:sp>
      <p:sp>
        <p:nvSpPr>
          <p:cNvPr id="6" name="Chỗ dành sẵn cho Chân trang 5">
            <a:extLst>
              <a:ext uri="{FF2B5EF4-FFF2-40B4-BE49-F238E27FC236}">
                <a16:creationId xmlns:a16="http://schemas.microsoft.com/office/drawing/2014/main" xmlns="" id="{89C3F126-F1E6-48B2-A43D-9A0D34F49C2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Chỗ dành sẵn cho Số hiệu Bản chiếu 6">
            <a:extLst>
              <a:ext uri="{FF2B5EF4-FFF2-40B4-BE49-F238E27FC236}">
                <a16:creationId xmlns:a16="http://schemas.microsoft.com/office/drawing/2014/main" xmlns="" id="{6644C71F-824B-4705-9C0D-66257E0CEB9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A170FBA-DD36-4288-A12C-F30DBC134C4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dirty="0"/>
          </a:p>
        </p:txBody>
      </p:sp>
      <p:sp>
        <p:nvSpPr>
          <p:cNvPr id="4" name="Date Placeholder 3">
            <a:extLst>
              <a:ext uri="{FF2B5EF4-FFF2-40B4-BE49-F238E27FC236}">
                <a16:creationId xmlns:a16="http://schemas.microsoft.com/office/drawing/2014/main" xmlns="" id="{8C2885BE-5881-4BE6-AE88-6A0DB5AED2F4}"/>
              </a:ext>
            </a:extLst>
          </p:cNvPr>
          <p:cNvSpPr>
            <a:spLocks noGrp="1"/>
          </p:cNvSpPr>
          <p:nvPr>
            <p:ph type="dt" sz="half" idx="10"/>
          </p:nvPr>
        </p:nvSpPr>
        <p:spPr/>
        <p:txBody>
          <a:bodyPr/>
          <a:lstStyle>
            <a:lvl1pPr>
              <a:defRPr/>
            </a:lvl1pPr>
          </a:lstStyle>
          <a:p>
            <a:pPr>
              <a:defRPr/>
            </a:pPr>
            <a:fld id="{0524A23B-B61C-470E-85C3-5718805870C0}" type="datetimeFigureOut">
              <a:rPr lang="en-US"/>
              <a:pPr>
                <a:defRPr/>
              </a:pPr>
              <a:t>7/8/2020</a:t>
            </a:fld>
            <a:endParaRPr lang="en-US"/>
          </a:p>
        </p:txBody>
      </p:sp>
      <p:sp>
        <p:nvSpPr>
          <p:cNvPr id="5" name="Footer Placeholder 4">
            <a:extLst>
              <a:ext uri="{FF2B5EF4-FFF2-40B4-BE49-F238E27FC236}">
                <a16:creationId xmlns:a16="http://schemas.microsoft.com/office/drawing/2014/main" xmlns="" id="{C7714B53-6084-41F1-88BE-985AF21CFF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48F6AC89-A3EC-4476-80C6-EE8271A5AA8A}"/>
              </a:ext>
            </a:extLst>
          </p:cNvPr>
          <p:cNvSpPr>
            <a:spLocks noGrp="1"/>
          </p:cNvSpPr>
          <p:nvPr>
            <p:ph type="sldNum" sz="quarter" idx="12"/>
          </p:nvPr>
        </p:nvSpPr>
        <p:spPr/>
        <p:txBody>
          <a:bodyPr/>
          <a:lstStyle>
            <a:lvl1pPr>
              <a:defRPr/>
            </a:lvl1pPr>
          </a:lstStyle>
          <a:p>
            <a:pPr>
              <a:defRPr/>
            </a:pPr>
            <a:fld id="{FF391E90-3D3A-4C3F-A8C6-0D1C8731398F}" type="slidenum">
              <a:rPr lang="en-US" altLang="en-US"/>
              <a:pPr>
                <a:defRPr/>
              </a:pPr>
              <a:t>‹#›</a:t>
            </a:fld>
            <a:endParaRPr lang="en-US" altLang="en-US"/>
          </a:p>
        </p:txBody>
      </p:sp>
    </p:spTree>
    <p:extLst>
      <p:ext uri="{BB962C8B-B14F-4D97-AF65-F5344CB8AC3E}">
        <p14:creationId xmlns:p14="http://schemas.microsoft.com/office/powerpoint/2010/main" xmlns="" val="3102440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Vertical Text Placeholder 2"/>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xmlns="" id="{5E7A0DDB-3A3D-499B-AB3A-99E52841F0C7}"/>
              </a:ext>
            </a:extLst>
          </p:cNvPr>
          <p:cNvSpPr>
            <a:spLocks noGrp="1"/>
          </p:cNvSpPr>
          <p:nvPr>
            <p:ph type="dt" sz="half" idx="10"/>
          </p:nvPr>
        </p:nvSpPr>
        <p:spPr/>
        <p:txBody>
          <a:bodyPr/>
          <a:lstStyle>
            <a:lvl1pPr>
              <a:defRPr/>
            </a:lvl1pPr>
          </a:lstStyle>
          <a:p>
            <a:pPr>
              <a:defRPr/>
            </a:pPr>
            <a:fld id="{9B8FE329-832E-4BA2-8AD8-46171E8EF161}" type="datetimeFigureOut">
              <a:rPr lang="en-US"/>
              <a:pPr>
                <a:defRPr/>
              </a:pPr>
              <a:t>7/8/2020</a:t>
            </a:fld>
            <a:endParaRPr lang="en-US"/>
          </a:p>
        </p:txBody>
      </p:sp>
      <p:sp>
        <p:nvSpPr>
          <p:cNvPr id="5" name="Footer Placeholder 4">
            <a:extLst>
              <a:ext uri="{FF2B5EF4-FFF2-40B4-BE49-F238E27FC236}">
                <a16:creationId xmlns:a16="http://schemas.microsoft.com/office/drawing/2014/main" xmlns="" id="{FFD45CD7-05B0-4CC4-A244-56ED0C5B0C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BFC6F828-C594-4189-B432-6C80D023A374}"/>
              </a:ext>
            </a:extLst>
          </p:cNvPr>
          <p:cNvSpPr>
            <a:spLocks noGrp="1"/>
          </p:cNvSpPr>
          <p:nvPr>
            <p:ph type="sldNum" sz="quarter" idx="12"/>
          </p:nvPr>
        </p:nvSpPr>
        <p:spPr/>
        <p:txBody>
          <a:bodyPr/>
          <a:lstStyle>
            <a:lvl1pPr>
              <a:defRPr/>
            </a:lvl1pPr>
          </a:lstStyle>
          <a:p>
            <a:pPr>
              <a:defRPr/>
            </a:pPr>
            <a:fld id="{5836C08D-3CBD-4DC6-BA9C-686981461B70}" type="slidenum">
              <a:rPr lang="en-US" altLang="en-US"/>
              <a:pPr>
                <a:defRPr/>
              </a:pPr>
              <a:t>‹#›</a:t>
            </a:fld>
            <a:endParaRPr lang="en-US" altLang="en-US"/>
          </a:p>
        </p:txBody>
      </p:sp>
    </p:spTree>
    <p:extLst>
      <p:ext uri="{BB962C8B-B14F-4D97-AF65-F5344CB8AC3E}">
        <p14:creationId xmlns:p14="http://schemas.microsoft.com/office/powerpoint/2010/main" xmlns="" val="2459701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xmlns="" id="{9443846E-2084-45AE-81F5-2B9CDF350DC1}"/>
              </a:ext>
            </a:extLst>
          </p:cNvPr>
          <p:cNvSpPr>
            <a:spLocks noGrp="1"/>
          </p:cNvSpPr>
          <p:nvPr>
            <p:ph type="dt" sz="half" idx="10"/>
          </p:nvPr>
        </p:nvSpPr>
        <p:spPr/>
        <p:txBody>
          <a:bodyPr/>
          <a:lstStyle>
            <a:lvl1pPr>
              <a:defRPr/>
            </a:lvl1pPr>
          </a:lstStyle>
          <a:p>
            <a:pPr>
              <a:defRPr/>
            </a:pPr>
            <a:fld id="{93C02118-EE75-43F8-8B15-9FFB356BA371}" type="datetimeFigureOut">
              <a:rPr lang="en-US"/>
              <a:pPr>
                <a:defRPr/>
              </a:pPr>
              <a:t>7/8/2020</a:t>
            </a:fld>
            <a:endParaRPr lang="en-US"/>
          </a:p>
        </p:txBody>
      </p:sp>
      <p:sp>
        <p:nvSpPr>
          <p:cNvPr id="5" name="Footer Placeholder 4">
            <a:extLst>
              <a:ext uri="{FF2B5EF4-FFF2-40B4-BE49-F238E27FC236}">
                <a16:creationId xmlns:a16="http://schemas.microsoft.com/office/drawing/2014/main" xmlns="" id="{DA0441CC-E7E3-426E-8A15-D1DF9410AB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56D2330-2B70-40B9-A7E4-3E6A0AAE4620}"/>
              </a:ext>
            </a:extLst>
          </p:cNvPr>
          <p:cNvSpPr>
            <a:spLocks noGrp="1"/>
          </p:cNvSpPr>
          <p:nvPr>
            <p:ph type="sldNum" sz="quarter" idx="12"/>
          </p:nvPr>
        </p:nvSpPr>
        <p:spPr/>
        <p:txBody>
          <a:bodyPr/>
          <a:lstStyle>
            <a:lvl1pPr>
              <a:defRPr/>
            </a:lvl1pPr>
          </a:lstStyle>
          <a:p>
            <a:pPr>
              <a:defRPr/>
            </a:pPr>
            <a:fld id="{C67B64A6-CDE2-48A6-A5F2-74D50E4526BB}" type="slidenum">
              <a:rPr lang="en-US" altLang="en-US"/>
              <a:pPr>
                <a:defRPr/>
              </a:pPr>
              <a:t>‹#›</a:t>
            </a:fld>
            <a:endParaRPr lang="en-US" altLang="en-US"/>
          </a:p>
        </p:txBody>
      </p:sp>
    </p:spTree>
    <p:extLst>
      <p:ext uri="{BB962C8B-B14F-4D97-AF65-F5344CB8AC3E}">
        <p14:creationId xmlns:p14="http://schemas.microsoft.com/office/powerpoint/2010/main" xmlns="" val="164372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Date Placeholder 3">
            <a:extLst>
              <a:ext uri="{FF2B5EF4-FFF2-40B4-BE49-F238E27FC236}">
                <a16:creationId xmlns:a16="http://schemas.microsoft.com/office/drawing/2014/main" xmlns="" id="{4E1F7A06-2C47-4265-89ED-1277A2834B39}"/>
              </a:ext>
            </a:extLst>
          </p:cNvPr>
          <p:cNvSpPr>
            <a:spLocks noGrp="1"/>
          </p:cNvSpPr>
          <p:nvPr>
            <p:ph type="dt" sz="half" idx="10"/>
          </p:nvPr>
        </p:nvSpPr>
        <p:spPr/>
        <p:txBody>
          <a:bodyPr/>
          <a:lstStyle>
            <a:lvl1pPr>
              <a:defRPr/>
            </a:lvl1pPr>
          </a:lstStyle>
          <a:p>
            <a:pPr>
              <a:defRPr/>
            </a:pPr>
            <a:fld id="{7FBFDC61-C10A-4BD4-9C0F-24E75BF96231}" type="datetimeFigureOut">
              <a:rPr lang="en-US"/>
              <a:pPr>
                <a:defRPr/>
              </a:pPr>
              <a:t>7/8/2020</a:t>
            </a:fld>
            <a:endParaRPr lang="en-US"/>
          </a:p>
        </p:txBody>
      </p:sp>
      <p:sp>
        <p:nvSpPr>
          <p:cNvPr id="5" name="Footer Placeholder 4">
            <a:extLst>
              <a:ext uri="{FF2B5EF4-FFF2-40B4-BE49-F238E27FC236}">
                <a16:creationId xmlns:a16="http://schemas.microsoft.com/office/drawing/2014/main" xmlns="" id="{F6E854ED-2C39-424F-BE5F-52AD5F9ED0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32E4442D-326A-41FA-A16F-F49515687A98}"/>
              </a:ext>
            </a:extLst>
          </p:cNvPr>
          <p:cNvSpPr>
            <a:spLocks noGrp="1"/>
          </p:cNvSpPr>
          <p:nvPr>
            <p:ph type="sldNum" sz="quarter" idx="12"/>
          </p:nvPr>
        </p:nvSpPr>
        <p:spPr/>
        <p:txBody>
          <a:bodyPr/>
          <a:lstStyle>
            <a:lvl1pPr>
              <a:defRPr/>
            </a:lvl1pPr>
          </a:lstStyle>
          <a:p>
            <a:pPr>
              <a:defRPr/>
            </a:pPr>
            <a:fld id="{680856A2-584F-4567-B16B-DECEE8FA367F}" type="slidenum">
              <a:rPr lang="en-US" altLang="en-US"/>
              <a:pPr>
                <a:defRPr/>
              </a:pPr>
              <a:t>‹#›</a:t>
            </a:fld>
            <a:endParaRPr lang="en-US" altLang="en-US"/>
          </a:p>
        </p:txBody>
      </p:sp>
    </p:spTree>
    <p:extLst>
      <p:ext uri="{BB962C8B-B14F-4D97-AF65-F5344CB8AC3E}">
        <p14:creationId xmlns:p14="http://schemas.microsoft.com/office/powerpoint/2010/main" xmlns="" val="201525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Date Placeholder 3">
            <a:extLst>
              <a:ext uri="{FF2B5EF4-FFF2-40B4-BE49-F238E27FC236}">
                <a16:creationId xmlns:a16="http://schemas.microsoft.com/office/drawing/2014/main" xmlns="" id="{91B589CA-B75E-473C-936B-5149EA170CBC}"/>
              </a:ext>
            </a:extLst>
          </p:cNvPr>
          <p:cNvSpPr>
            <a:spLocks noGrp="1"/>
          </p:cNvSpPr>
          <p:nvPr>
            <p:ph type="dt" sz="half" idx="10"/>
          </p:nvPr>
        </p:nvSpPr>
        <p:spPr/>
        <p:txBody>
          <a:bodyPr/>
          <a:lstStyle>
            <a:lvl1pPr>
              <a:defRPr/>
            </a:lvl1pPr>
          </a:lstStyle>
          <a:p>
            <a:pPr>
              <a:defRPr/>
            </a:pPr>
            <a:fld id="{1C64AF48-1530-479E-AE84-2A7592456FBC}" type="datetimeFigureOut">
              <a:rPr lang="en-US"/>
              <a:pPr>
                <a:defRPr/>
              </a:pPr>
              <a:t>7/8/2020</a:t>
            </a:fld>
            <a:endParaRPr lang="en-US"/>
          </a:p>
        </p:txBody>
      </p:sp>
      <p:sp>
        <p:nvSpPr>
          <p:cNvPr id="5" name="Footer Placeholder 4">
            <a:extLst>
              <a:ext uri="{FF2B5EF4-FFF2-40B4-BE49-F238E27FC236}">
                <a16:creationId xmlns:a16="http://schemas.microsoft.com/office/drawing/2014/main" xmlns="" id="{85627660-4920-4E8D-BC4C-C3CF16ADE50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5F668612-70F6-4AF4-9FE6-16D97A69FD13}"/>
              </a:ext>
            </a:extLst>
          </p:cNvPr>
          <p:cNvSpPr>
            <a:spLocks noGrp="1"/>
          </p:cNvSpPr>
          <p:nvPr>
            <p:ph type="sldNum" sz="quarter" idx="12"/>
          </p:nvPr>
        </p:nvSpPr>
        <p:spPr/>
        <p:txBody>
          <a:bodyPr/>
          <a:lstStyle>
            <a:lvl1pPr>
              <a:defRPr/>
            </a:lvl1pPr>
          </a:lstStyle>
          <a:p>
            <a:pPr>
              <a:defRPr/>
            </a:pPr>
            <a:fld id="{0D0D6AFC-A71D-4E39-9D1B-AC4B1D3AD01B}" type="slidenum">
              <a:rPr lang="en-US" altLang="en-US"/>
              <a:pPr>
                <a:defRPr/>
              </a:pPr>
              <a:t>‹#›</a:t>
            </a:fld>
            <a:endParaRPr lang="en-US" altLang="en-US"/>
          </a:p>
        </p:txBody>
      </p:sp>
    </p:spTree>
    <p:extLst>
      <p:ext uri="{BB962C8B-B14F-4D97-AF65-F5344CB8AC3E}">
        <p14:creationId xmlns:p14="http://schemas.microsoft.com/office/powerpoint/2010/main" xmlns="" val="1962082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Date Placeholder 3">
            <a:extLst>
              <a:ext uri="{FF2B5EF4-FFF2-40B4-BE49-F238E27FC236}">
                <a16:creationId xmlns:a16="http://schemas.microsoft.com/office/drawing/2014/main" xmlns="" id="{FFE95B01-2166-4DE7-A8A9-4A66B61CB382}"/>
              </a:ext>
            </a:extLst>
          </p:cNvPr>
          <p:cNvSpPr>
            <a:spLocks noGrp="1"/>
          </p:cNvSpPr>
          <p:nvPr>
            <p:ph type="dt" sz="half" idx="10"/>
          </p:nvPr>
        </p:nvSpPr>
        <p:spPr/>
        <p:txBody>
          <a:bodyPr/>
          <a:lstStyle>
            <a:lvl1pPr>
              <a:defRPr/>
            </a:lvl1pPr>
          </a:lstStyle>
          <a:p>
            <a:pPr>
              <a:defRPr/>
            </a:pPr>
            <a:fld id="{06CAA7A0-351C-4B3D-887F-86743D263CDF}" type="datetimeFigureOut">
              <a:rPr lang="en-US"/>
              <a:pPr>
                <a:defRPr/>
              </a:pPr>
              <a:t>7/8/2020</a:t>
            </a:fld>
            <a:endParaRPr lang="en-US"/>
          </a:p>
        </p:txBody>
      </p:sp>
      <p:sp>
        <p:nvSpPr>
          <p:cNvPr id="6" name="Footer Placeholder 4">
            <a:extLst>
              <a:ext uri="{FF2B5EF4-FFF2-40B4-BE49-F238E27FC236}">
                <a16:creationId xmlns:a16="http://schemas.microsoft.com/office/drawing/2014/main" xmlns="" id="{50C72F33-41F9-43AD-BA1B-5412DA0E290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7106E24B-B357-4D93-BFC2-0C0C4460234E}"/>
              </a:ext>
            </a:extLst>
          </p:cNvPr>
          <p:cNvSpPr>
            <a:spLocks noGrp="1"/>
          </p:cNvSpPr>
          <p:nvPr>
            <p:ph type="sldNum" sz="quarter" idx="12"/>
          </p:nvPr>
        </p:nvSpPr>
        <p:spPr/>
        <p:txBody>
          <a:bodyPr/>
          <a:lstStyle>
            <a:lvl1pPr>
              <a:defRPr/>
            </a:lvl1pPr>
          </a:lstStyle>
          <a:p>
            <a:pPr>
              <a:defRPr/>
            </a:pPr>
            <a:fld id="{5F528D66-4FE4-4B87-AAB1-F1AF6832F86D}" type="slidenum">
              <a:rPr lang="en-US" altLang="en-US"/>
              <a:pPr>
                <a:defRPr/>
              </a:pPr>
              <a:t>‹#›</a:t>
            </a:fld>
            <a:endParaRPr lang="en-US" altLang="en-US"/>
          </a:p>
        </p:txBody>
      </p:sp>
    </p:spTree>
    <p:extLst>
      <p:ext uri="{BB962C8B-B14F-4D97-AF65-F5344CB8AC3E}">
        <p14:creationId xmlns:p14="http://schemas.microsoft.com/office/powerpoint/2010/main" xmlns="" val="1109803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vi-VN"/>
              <a:t>Bấm để sửa kiểu tiêu đề Bản cái</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ontent Placeholder 3"/>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ontent Placeholder 5"/>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7" name="Date Placeholder 3">
            <a:extLst>
              <a:ext uri="{FF2B5EF4-FFF2-40B4-BE49-F238E27FC236}">
                <a16:creationId xmlns:a16="http://schemas.microsoft.com/office/drawing/2014/main" xmlns="" id="{927797FD-7884-4495-9378-C21CA15727AA}"/>
              </a:ext>
            </a:extLst>
          </p:cNvPr>
          <p:cNvSpPr>
            <a:spLocks noGrp="1"/>
          </p:cNvSpPr>
          <p:nvPr>
            <p:ph type="dt" sz="half" idx="10"/>
          </p:nvPr>
        </p:nvSpPr>
        <p:spPr/>
        <p:txBody>
          <a:bodyPr/>
          <a:lstStyle>
            <a:lvl1pPr>
              <a:defRPr/>
            </a:lvl1pPr>
          </a:lstStyle>
          <a:p>
            <a:pPr>
              <a:defRPr/>
            </a:pPr>
            <a:fld id="{C5295D83-A41C-4976-BF13-02F8026E7B36}" type="datetimeFigureOut">
              <a:rPr lang="en-US"/>
              <a:pPr>
                <a:defRPr/>
              </a:pPr>
              <a:t>7/8/2020</a:t>
            </a:fld>
            <a:endParaRPr lang="en-US"/>
          </a:p>
        </p:txBody>
      </p:sp>
      <p:sp>
        <p:nvSpPr>
          <p:cNvPr id="8" name="Footer Placeholder 4">
            <a:extLst>
              <a:ext uri="{FF2B5EF4-FFF2-40B4-BE49-F238E27FC236}">
                <a16:creationId xmlns:a16="http://schemas.microsoft.com/office/drawing/2014/main" xmlns="" id="{FE99BAFB-7D42-4702-8241-0A6A4F106E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0B39E1E6-3B0B-4BB5-B697-30819DB34ED3}"/>
              </a:ext>
            </a:extLst>
          </p:cNvPr>
          <p:cNvSpPr>
            <a:spLocks noGrp="1"/>
          </p:cNvSpPr>
          <p:nvPr>
            <p:ph type="sldNum" sz="quarter" idx="12"/>
          </p:nvPr>
        </p:nvSpPr>
        <p:spPr/>
        <p:txBody>
          <a:bodyPr/>
          <a:lstStyle>
            <a:lvl1pPr>
              <a:defRPr/>
            </a:lvl1pPr>
          </a:lstStyle>
          <a:p>
            <a:pPr>
              <a:defRPr/>
            </a:pPr>
            <a:fld id="{6058F91F-D44E-43EB-A5FD-72F11EA2C778}" type="slidenum">
              <a:rPr lang="en-US" altLang="en-US"/>
              <a:pPr>
                <a:defRPr/>
              </a:pPr>
              <a:t>‹#›</a:t>
            </a:fld>
            <a:endParaRPr lang="en-US" altLang="en-US"/>
          </a:p>
        </p:txBody>
      </p:sp>
    </p:spTree>
    <p:extLst>
      <p:ext uri="{BB962C8B-B14F-4D97-AF65-F5344CB8AC3E}">
        <p14:creationId xmlns:p14="http://schemas.microsoft.com/office/powerpoint/2010/main" xmlns="" val="2486856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Bấm để sửa kiểu tiêu đề Bản cái</a:t>
            </a:r>
            <a:endParaRPr lang="en-US" dirty="0"/>
          </a:p>
        </p:txBody>
      </p:sp>
      <p:sp>
        <p:nvSpPr>
          <p:cNvPr id="3" name="Date Placeholder 3">
            <a:extLst>
              <a:ext uri="{FF2B5EF4-FFF2-40B4-BE49-F238E27FC236}">
                <a16:creationId xmlns:a16="http://schemas.microsoft.com/office/drawing/2014/main" xmlns="" id="{EBD472AE-E2E2-431A-810B-6E1B04CA4BC2}"/>
              </a:ext>
            </a:extLst>
          </p:cNvPr>
          <p:cNvSpPr>
            <a:spLocks noGrp="1"/>
          </p:cNvSpPr>
          <p:nvPr>
            <p:ph type="dt" sz="half" idx="10"/>
          </p:nvPr>
        </p:nvSpPr>
        <p:spPr/>
        <p:txBody>
          <a:bodyPr/>
          <a:lstStyle>
            <a:lvl1pPr>
              <a:defRPr/>
            </a:lvl1pPr>
          </a:lstStyle>
          <a:p>
            <a:pPr>
              <a:defRPr/>
            </a:pPr>
            <a:fld id="{499D9983-D731-4350-BBAE-E5C8CC952150}" type="datetimeFigureOut">
              <a:rPr lang="en-US"/>
              <a:pPr>
                <a:defRPr/>
              </a:pPr>
              <a:t>7/8/2020</a:t>
            </a:fld>
            <a:endParaRPr lang="en-US"/>
          </a:p>
        </p:txBody>
      </p:sp>
      <p:sp>
        <p:nvSpPr>
          <p:cNvPr id="4" name="Footer Placeholder 4">
            <a:extLst>
              <a:ext uri="{FF2B5EF4-FFF2-40B4-BE49-F238E27FC236}">
                <a16:creationId xmlns:a16="http://schemas.microsoft.com/office/drawing/2014/main" xmlns="" id="{E2E0B174-7D55-4201-A907-8621FB81D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16C810CF-DD04-4242-9E5D-E7748C5AD063}"/>
              </a:ext>
            </a:extLst>
          </p:cNvPr>
          <p:cNvSpPr>
            <a:spLocks noGrp="1"/>
          </p:cNvSpPr>
          <p:nvPr>
            <p:ph type="sldNum" sz="quarter" idx="12"/>
          </p:nvPr>
        </p:nvSpPr>
        <p:spPr/>
        <p:txBody>
          <a:bodyPr/>
          <a:lstStyle>
            <a:lvl1pPr>
              <a:defRPr/>
            </a:lvl1pPr>
          </a:lstStyle>
          <a:p>
            <a:pPr>
              <a:defRPr/>
            </a:pPr>
            <a:fld id="{AF36F4D2-52CF-437A-8AA6-43C402409EEB}" type="slidenum">
              <a:rPr lang="en-US" altLang="en-US"/>
              <a:pPr>
                <a:defRPr/>
              </a:pPr>
              <a:t>‹#›</a:t>
            </a:fld>
            <a:endParaRPr lang="en-US" altLang="en-US"/>
          </a:p>
        </p:txBody>
      </p:sp>
    </p:spTree>
    <p:extLst>
      <p:ext uri="{BB962C8B-B14F-4D97-AF65-F5344CB8AC3E}">
        <p14:creationId xmlns:p14="http://schemas.microsoft.com/office/powerpoint/2010/main" xmlns="" val="209557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738CE9BB-9E67-43DA-AE47-B633DB2F3CD2}"/>
              </a:ext>
            </a:extLst>
          </p:cNvPr>
          <p:cNvSpPr>
            <a:spLocks noGrp="1"/>
          </p:cNvSpPr>
          <p:nvPr>
            <p:ph type="dt" sz="half" idx="10"/>
          </p:nvPr>
        </p:nvSpPr>
        <p:spPr/>
        <p:txBody>
          <a:bodyPr/>
          <a:lstStyle>
            <a:lvl1pPr>
              <a:defRPr/>
            </a:lvl1pPr>
          </a:lstStyle>
          <a:p>
            <a:pPr>
              <a:defRPr/>
            </a:pPr>
            <a:fld id="{3C4B199B-EAAF-40BA-AA88-13940911477F}" type="datetimeFigureOut">
              <a:rPr lang="en-US"/>
              <a:pPr>
                <a:defRPr/>
              </a:pPr>
              <a:t>7/8/2020</a:t>
            </a:fld>
            <a:endParaRPr lang="en-US"/>
          </a:p>
        </p:txBody>
      </p:sp>
      <p:sp>
        <p:nvSpPr>
          <p:cNvPr id="3" name="Footer Placeholder 4">
            <a:extLst>
              <a:ext uri="{FF2B5EF4-FFF2-40B4-BE49-F238E27FC236}">
                <a16:creationId xmlns:a16="http://schemas.microsoft.com/office/drawing/2014/main" xmlns="" id="{5C1D15B8-0AF4-4B7E-94A6-67C8C8C1252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D9ADA496-542D-4768-AA94-80A14DA3BC26}"/>
              </a:ext>
            </a:extLst>
          </p:cNvPr>
          <p:cNvSpPr>
            <a:spLocks noGrp="1"/>
          </p:cNvSpPr>
          <p:nvPr>
            <p:ph type="sldNum" sz="quarter" idx="12"/>
          </p:nvPr>
        </p:nvSpPr>
        <p:spPr/>
        <p:txBody>
          <a:bodyPr/>
          <a:lstStyle>
            <a:lvl1pPr>
              <a:defRPr/>
            </a:lvl1pPr>
          </a:lstStyle>
          <a:p>
            <a:pPr>
              <a:defRPr/>
            </a:pPr>
            <a:fld id="{3865DA95-27A9-4886-B170-FCC8762CE4BD}" type="slidenum">
              <a:rPr lang="en-US" altLang="en-US"/>
              <a:pPr>
                <a:defRPr/>
              </a:pPr>
              <a:t>‹#›</a:t>
            </a:fld>
            <a:endParaRPr lang="en-US" altLang="en-US"/>
          </a:p>
        </p:txBody>
      </p:sp>
    </p:spTree>
    <p:extLst>
      <p:ext uri="{BB962C8B-B14F-4D97-AF65-F5344CB8AC3E}">
        <p14:creationId xmlns:p14="http://schemas.microsoft.com/office/powerpoint/2010/main" xmlns="" val="2194470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xmlns="" id="{2A7CD0C7-B0E3-448A-A66A-7FF80B08CC20}"/>
              </a:ext>
            </a:extLst>
          </p:cNvPr>
          <p:cNvSpPr>
            <a:spLocks noGrp="1"/>
          </p:cNvSpPr>
          <p:nvPr>
            <p:ph type="dt" sz="half" idx="10"/>
          </p:nvPr>
        </p:nvSpPr>
        <p:spPr/>
        <p:txBody>
          <a:bodyPr/>
          <a:lstStyle>
            <a:lvl1pPr>
              <a:defRPr/>
            </a:lvl1pPr>
          </a:lstStyle>
          <a:p>
            <a:pPr>
              <a:defRPr/>
            </a:pPr>
            <a:fld id="{824A6460-22AE-41F7-A1B4-2DE9C66FA8BA}" type="datetimeFigureOut">
              <a:rPr lang="en-US"/>
              <a:pPr>
                <a:defRPr/>
              </a:pPr>
              <a:t>7/8/2020</a:t>
            </a:fld>
            <a:endParaRPr lang="en-US"/>
          </a:p>
        </p:txBody>
      </p:sp>
      <p:sp>
        <p:nvSpPr>
          <p:cNvPr id="6" name="Footer Placeholder 4">
            <a:extLst>
              <a:ext uri="{FF2B5EF4-FFF2-40B4-BE49-F238E27FC236}">
                <a16:creationId xmlns:a16="http://schemas.microsoft.com/office/drawing/2014/main" xmlns="" id="{BED49740-9A7D-4FDB-BFF6-27F31FC10C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8B1DD41-B747-4530-A80E-CDDE0D40C6C2}"/>
              </a:ext>
            </a:extLst>
          </p:cNvPr>
          <p:cNvSpPr>
            <a:spLocks noGrp="1"/>
          </p:cNvSpPr>
          <p:nvPr>
            <p:ph type="sldNum" sz="quarter" idx="12"/>
          </p:nvPr>
        </p:nvSpPr>
        <p:spPr/>
        <p:txBody>
          <a:bodyPr/>
          <a:lstStyle>
            <a:lvl1pPr>
              <a:defRPr/>
            </a:lvl1pPr>
          </a:lstStyle>
          <a:p>
            <a:pPr>
              <a:defRPr/>
            </a:pPr>
            <a:fld id="{FEDEB671-6A16-498B-A32D-4F284FBECC13}" type="slidenum">
              <a:rPr lang="en-US" altLang="en-US"/>
              <a:pPr>
                <a:defRPr/>
              </a:pPr>
              <a:t>‹#›</a:t>
            </a:fld>
            <a:endParaRPr lang="en-US" altLang="en-US"/>
          </a:p>
        </p:txBody>
      </p:sp>
    </p:spTree>
    <p:extLst>
      <p:ext uri="{BB962C8B-B14F-4D97-AF65-F5344CB8AC3E}">
        <p14:creationId xmlns:p14="http://schemas.microsoft.com/office/powerpoint/2010/main" xmlns="" val="126816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vi-VN" noProof="0"/>
              <a:t>Bấm biểu tượng để thêm hình ảnh</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Date Placeholder 3">
            <a:extLst>
              <a:ext uri="{FF2B5EF4-FFF2-40B4-BE49-F238E27FC236}">
                <a16:creationId xmlns:a16="http://schemas.microsoft.com/office/drawing/2014/main" xmlns="" id="{184D7CF1-1F0D-4D60-B1A3-999E7370BDB0}"/>
              </a:ext>
            </a:extLst>
          </p:cNvPr>
          <p:cNvSpPr>
            <a:spLocks noGrp="1"/>
          </p:cNvSpPr>
          <p:nvPr>
            <p:ph type="dt" sz="half" idx="10"/>
          </p:nvPr>
        </p:nvSpPr>
        <p:spPr/>
        <p:txBody>
          <a:bodyPr/>
          <a:lstStyle>
            <a:lvl1pPr>
              <a:defRPr/>
            </a:lvl1pPr>
          </a:lstStyle>
          <a:p>
            <a:pPr>
              <a:defRPr/>
            </a:pPr>
            <a:fld id="{19FB4FB7-896E-4F9E-852D-BBB598C55568}" type="datetimeFigureOut">
              <a:rPr lang="en-US"/>
              <a:pPr>
                <a:defRPr/>
              </a:pPr>
              <a:t>7/8/2020</a:t>
            </a:fld>
            <a:endParaRPr lang="en-US"/>
          </a:p>
        </p:txBody>
      </p:sp>
      <p:sp>
        <p:nvSpPr>
          <p:cNvPr id="6" name="Footer Placeholder 4">
            <a:extLst>
              <a:ext uri="{FF2B5EF4-FFF2-40B4-BE49-F238E27FC236}">
                <a16:creationId xmlns:a16="http://schemas.microsoft.com/office/drawing/2014/main" xmlns="" id="{00507489-D491-4FA7-B477-768F11166EF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F02AEE5B-2466-4301-99CE-CB88D329B37D}"/>
              </a:ext>
            </a:extLst>
          </p:cNvPr>
          <p:cNvSpPr>
            <a:spLocks noGrp="1"/>
          </p:cNvSpPr>
          <p:nvPr>
            <p:ph type="sldNum" sz="quarter" idx="12"/>
          </p:nvPr>
        </p:nvSpPr>
        <p:spPr/>
        <p:txBody>
          <a:bodyPr/>
          <a:lstStyle>
            <a:lvl1pPr>
              <a:defRPr/>
            </a:lvl1pPr>
          </a:lstStyle>
          <a:p>
            <a:pPr>
              <a:defRPr/>
            </a:pPr>
            <a:fld id="{F99A2589-422F-440A-96DA-9DE8B263C604}" type="slidenum">
              <a:rPr lang="en-US" altLang="en-US"/>
              <a:pPr>
                <a:defRPr/>
              </a:pPr>
              <a:t>‹#›</a:t>
            </a:fld>
            <a:endParaRPr lang="en-US" altLang="en-US"/>
          </a:p>
        </p:txBody>
      </p:sp>
    </p:spTree>
    <p:extLst>
      <p:ext uri="{BB962C8B-B14F-4D97-AF65-F5344CB8AC3E}">
        <p14:creationId xmlns:p14="http://schemas.microsoft.com/office/powerpoint/2010/main" xmlns="" val="2680650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9D18E"/>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D9A448D8-0D29-4472-9971-359E82A75B9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để sửa kiểu tiêu đề Bản cái</a:t>
            </a:r>
            <a:endParaRPr lang="en-US" altLang="en-US"/>
          </a:p>
        </p:txBody>
      </p:sp>
      <p:sp>
        <p:nvSpPr>
          <p:cNvPr id="1027" name="Text Placeholder 2">
            <a:extLst>
              <a:ext uri="{FF2B5EF4-FFF2-40B4-BE49-F238E27FC236}">
                <a16:creationId xmlns:a16="http://schemas.microsoft.com/office/drawing/2014/main" xmlns="" id="{1DF09D03-3203-4E65-AC17-6AED91B55AE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Bấm để chỉnh sửa kiểu văn bản của Bản cái</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Date Placeholder 3">
            <a:extLst>
              <a:ext uri="{FF2B5EF4-FFF2-40B4-BE49-F238E27FC236}">
                <a16:creationId xmlns:a16="http://schemas.microsoft.com/office/drawing/2014/main" xmlns="" id="{FFE97C09-986A-4E69-878B-D7CB1C575F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90F7D90-CF1C-4AF5-8309-6E79E82AB443}" type="datetimeFigureOut">
              <a:rPr lang="en-US"/>
              <a:pPr>
                <a:defRPr/>
              </a:pPr>
              <a:t>7/8/2020</a:t>
            </a:fld>
            <a:endParaRPr lang="en-US"/>
          </a:p>
        </p:txBody>
      </p:sp>
      <p:sp>
        <p:nvSpPr>
          <p:cNvPr id="5" name="Footer Placeholder 4">
            <a:extLst>
              <a:ext uri="{FF2B5EF4-FFF2-40B4-BE49-F238E27FC236}">
                <a16:creationId xmlns:a16="http://schemas.microsoft.com/office/drawing/2014/main" xmlns="" id="{05A6F590-C88B-4A98-A9EA-E412FE7EF7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xmlns="" id="{B3D41645-F342-4EE3-847C-6C1789D804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2BADE487-AD0A-4DE6-AACB-8CE0CAA363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image" Target="../media/image2.png"/><Relationship Id="rId5" Type="http://schemas.microsoft.com/office/2007/relationships/media" Target="../media/media2.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xml"/><Relationship Id="rId7" Type="http://schemas.openxmlformats.org/officeDocument/2006/relationships/image" Target="../media/image6.wmf"/><Relationship Id="rId2" Type="http://schemas.openxmlformats.org/officeDocument/2006/relationships/video" Target="NULL" TargetMode="Externa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media" Target="../media/media6.m4a"/><Relationship Id="rId4" Type="http://schemas.openxmlformats.org/officeDocument/2006/relationships/image" Target="../media/image3.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media" Target="../media/media8.m4a"/><Relationship Id="rId2" Type="http://schemas.openxmlformats.org/officeDocument/2006/relationships/video" Target="NULL" TargetMode="External"/><Relationship Id="rId1" Type="http://schemas.openxmlformats.org/officeDocument/2006/relationships/tags" Target="../tags/tag3.xml"/><Relationship Id="rId6" Type="http://schemas.openxmlformats.org/officeDocument/2006/relationships/image" Target="../media/image9.jpeg"/><Relationship Id="rId5" Type="http://schemas.openxmlformats.org/officeDocument/2006/relationships/image" Target="../media/image2.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ULL" TargetMode="External"/><Relationship Id="rId1" Type="http://schemas.openxmlformats.org/officeDocument/2006/relationships/tags" Target="../tags/tag4.xml"/><Relationship Id="rId6"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media" Target="../media/media10.m4a"/><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video" Target="NULL" TargetMode="External"/><Relationship Id="rId1" Type="http://schemas.openxmlformats.org/officeDocument/2006/relationships/tags" Target="../tags/tag5.xml"/><Relationship Id="rId6" Type="http://schemas.openxmlformats.org/officeDocument/2006/relationships/image" Target="../media/image13.gif"/><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92C8E1CB-2F9C-4ABA-BF72-5137FB252A7A}"/>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Hình Bầu dục 3">
            <a:extLst>
              <a:ext uri="{FF2B5EF4-FFF2-40B4-BE49-F238E27FC236}">
                <a16:creationId xmlns:a16="http://schemas.microsoft.com/office/drawing/2014/main" xmlns="" id="{3834D125-AE8F-4DD1-A766-75DBA7659C37}"/>
              </a:ext>
            </a:extLst>
          </p:cNvPr>
          <p:cNvSpPr/>
          <p:nvPr/>
        </p:nvSpPr>
        <p:spPr>
          <a:xfrm>
            <a:off x="3581400" y="685800"/>
            <a:ext cx="4648200" cy="990600"/>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3200" b="1">
                <a:solidFill>
                  <a:schemeClr val="tx2">
                    <a:lumMod val="50000"/>
                  </a:schemeClr>
                </a:solidFill>
                <a:latin typeface="Arial" panose="020B0604020202020204" pitchFamily="34" charset="0"/>
                <a:cs typeface="Arial" panose="020B0604020202020204" pitchFamily="34" charset="0"/>
              </a:rPr>
              <a:t>Một số yêu cầu</a:t>
            </a:r>
          </a:p>
        </p:txBody>
      </p:sp>
      <p:sp>
        <p:nvSpPr>
          <p:cNvPr id="5" name="Hình chữ nhật 4">
            <a:extLst>
              <a:ext uri="{FF2B5EF4-FFF2-40B4-BE49-F238E27FC236}">
                <a16:creationId xmlns:a16="http://schemas.microsoft.com/office/drawing/2014/main" xmlns="" id="{63B6385C-6C86-4593-9DE6-A910148D048A}"/>
              </a:ext>
            </a:extLst>
          </p:cNvPr>
          <p:cNvSpPr/>
          <p:nvPr/>
        </p:nvSpPr>
        <p:spPr>
          <a:xfrm>
            <a:off x="2438400" y="1676400"/>
            <a:ext cx="8153400" cy="2362200"/>
          </a:xfrm>
          <a:prstGeom prst="rect">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marL="342900" indent="-342900">
              <a:lnSpc>
                <a:spcPct val="150000"/>
              </a:lnSpc>
              <a:buFontTx/>
              <a:buAutoNum type="arabicPeriod"/>
              <a:defRPr/>
            </a:pPr>
            <a:r>
              <a:rPr lang="en-US" sz="3200">
                <a:solidFill>
                  <a:schemeClr val="accent1">
                    <a:lumMod val="75000"/>
                  </a:schemeClr>
                </a:solidFill>
                <a:latin typeface="Arial" panose="020B0604020202020204" pitchFamily="34" charset="0"/>
                <a:cs typeface="Arial" panose="020B0604020202020204" pitchFamily="34" charset="0"/>
              </a:rPr>
              <a:t>Có SGKTV 5 – tập 2, bút chì, bút mực, vở</a:t>
            </a:r>
          </a:p>
          <a:p>
            <a:pPr marL="342900" indent="-342900">
              <a:lnSpc>
                <a:spcPct val="150000"/>
              </a:lnSpc>
              <a:buFontTx/>
              <a:buAutoNum type="arabicPeriod"/>
              <a:defRPr/>
            </a:pPr>
            <a:r>
              <a:rPr lang="en-US" sz="3200">
                <a:solidFill>
                  <a:schemeClr val="accent1">
                    <a:lumMod val="75000"/>
                  </a:schemeClr>
                </a:solidFill>
                <a:latin typeface="Arial" panose="020B0604020202020204" pitchFamily="34" charset="0"/>
                <a:cs typeface="Arial" panose="020B0604020202020204" pitchFamily="34" charset="0"/>
              </a:rPr>
              <a:t>Ngồi học đúng t</a:t>
            </a:r>
            <a:r>
              <a:rPr lang="vi-VN" sz="3200">
                <a:solidFill>
                  <a:schemeClr val="accent1">
                    <a:lumMod val="75000"/>
                  </a:schemeClr>
                </a:solidFill>
                <a:cs typeface="Arial" panose="020B0604020202020204" pitchFamily="34" charset="0"/>
              </a:rPr>
              <a:t>ư</a:t>
            </a:r>
            <a:r>
              <a:rPr lang="en-US" sz="3200">
                <a:solidFill>
                  <a:schemeClr val="accent1">
                    <a:lumMod val="75000"/>
                  </a:schemeClr>
                </a:solidFill>
                <a:latin typeface="Arial" panose="020B0604020202020204" pitchFamily="34" charset="0"/>
                <a:cs typeface="Arial" panose="020B0604020202020204" pitchFamily="34" charset="0"/>
              </a:rPr>
              <a:t> thế, có đủ ánh sáng</a:t>
            </a:r>
          </a:p>
          <a:p>
            <a:pPr marL="342900" indent="-342900">
              <a:lnSpc>
                <a:spcPct val="150000"/>
              </a:lnSpc>
              <a:buFontTx/>
              <a:buAutoNum type="arabicPeriod"/>
              <a:defRPr/>
            </a:pPr>
            <a:r>
              <a:rPr lang="en-US" sz="3200">
                <a:solidFill>
                  <a:schemeClr val="accent1">
                    <a:lumMod val="75000"/>
                  </a:schemeClr>
                </a:solidFill>
                <a:latin typeface="Arial" panose="020B0604020202020204" pitchFamily="34" charset="0"/>
                <a:cs typeface="Arial" panose="020B0604020202020204" pitchFamily="34" charset="0"/>
              </a:rPr>
              <a:t>Tập trung chú ý lắng nghe</a:t>
            </a:r>
          </a:p>
          <a:p>
            <a:pPr marL="342900" indent="-342900">
              <a:lnSpc>
                <a:spcPct val="150000"/>
              </a:lnSpc>
              <a:buFontTx/>
              <a:buAutoNum type="arabicPeriod"/>
              <a:defRPr/>
            </a:pPr>
            <a:r>
              <a:rPr lang="en-US" sz="3200">
                <a:solidFill>
                  <a:schemeClr val="accent1">
                    <a:lumMod val="75000"/>
                  </a:schemeClr>
                </a:solidFill>
                <a:latin typeface="Arial" panose="020B0604020202020204" pitchFamily="34" charset="0"/>
                <a:cs typeface="Arial" panose="020B0604020202020204" pitchFamily="34" charset="0"/>
              </a:rPr>
              <a:t>Hoàn thành tốt các nhiệm vụ đ</a:t>
            </a:r>
            <a:r>
              <a:rPr lang="vi-VN" sz="3200">
                <a:solidFill>
                  <a:schemeClr val="accent1">
                    <a:lumMod val="75000"/>
                  </a:schemeClr>
                </a:solidFill>
                <a:cs typeface="Arial" panose="020B0604020202020204" pitchFamily="34" charset="0"/>
              </a:rPr>
              <a:t>ư</a:t>
            </a:r>
            <a:r>
              <a:rPr lang="en-US" sz="3200">
                <a:solidFill>
                  <a:schemeClr val="accent1">
                    <a:lumMod val="75000"/>
                  </a:schemeClr>
                </a:solidFill>
                <a:latin typeface="Arial" panose="020B0604020202020204" pitchFamily="34" charset="0"/>
                <a:cs typeface="Arial" panose="020B0604020202020204" pitchFamily="34" charset="0"/>
              </a:rPr>
              <a:t>ợc giao.</a:t>
            </a:r>
          </a:p>
        </p:txBody>
      </p:sp>
      <p:pic>
        <p:nvPicPr>
          <p:cNvPr id="6" name="Âm thanh 5">
            <a:hlinkClick r:id="" action="ppaction://media"/>
            <a:extLst>
              <a:ext uri="{FF2B5EF4-FFF2-40B4-BE49-F238E27FC236}">
                <a16:creationId xmlns:a16="http://schemas.microsoft.com/office/drawing/2014/main" xmlns="" id="{189846A8-6EA1-42D0-946B-B0D216EAE003}"/>
              </a:ext>
            </a:extLst>
          </p:cNvPr>
          <p:cNvPicPr>
            <a:picLocks noChangeAspect="1"/>
          </p:cNvPicPr>
          <p:nvPr>
            <a:videoFile r:link="rId2"/>
            <p:extLst>
              <p:ext uri="{DAA4B4D4-6D71-4841-9C94-3DE7FCFB9230}">
                <p14:media xmlns:p14="http://schemas.microsoft.com/office/powerpoint/2010/main" xmlns="" r:embed="rId5"/>
              </p:ext>
            </p:extLst>
          </p:nvPr>
        </p:nvPicPr>
        <p:blipFill>
          <a:blip r:embed="rId6" cstate="print"/>
          <a:stretch>
            <a:fillRect/>
          </a:stretch>
        </p:blipFill>
        <p:spPr>
          <a:xfrm>
            <a:off x="11430000" y="6096000"/>
            <a:ext cx="609600" cy="609600"/>
          </a:xfrm>
          <a:prstGeom prst="rect">
            <a:avLst/>
          </a:prstGeom>
        </p:spPr>
      </p:pic>
    </p:spTree>
    <p:custDataLst>
      <p:tags r:id="rId1"/>
    </p:custDataLst>
  </p:cSld>
  <p:clrMapOvr>
    <a:masterClrMapping/>
  </p:clrMapOvr>
  <p:transition spd="slow" advTm="3476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43" fill="hold" display="0">
                  <p:stCondLst>
                    <p:cond delay="indefinite"/>
                  </p:stCondLst>
                  <p:endCondLst>
                    <p:cond evt="onStopAudio" delay="0">
                      <p:tgtEl>
                        <p:sldTgt/>
                      </p:tgtEl>
                    </p:cond>
                  </p:endCondLst>
                </p:cTn>
                <p:tgtEl>
                  <p:spTgt spid="6"/>
                </p:tgtEl>
              </p:cMediaNode>
            </p:video>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4">
            <a:extLst>
              <a:ext uri="{FF2B5EF4-FFF2-40B4-BE49-F238E27FC236}">
                <a16:creationId xmlns:a16="http://schemas.microsoft.com/office/drawing/2014/main" xmlns="" id="{7A81D338-174B-46D7-98C3-6E4E688F6950}"/>
              </a:ext>
            </a:extLst>
          </p:cNvPr>
          <p:cNvSpPr txBox="1">
            <a:spLocks noChangeArrowheads="1"/>
          </p:cNvSpPr>
          <p:nvPr/>
        </p:nvSpPr>
        <p:spPr bwMode="auto">
          <a:xfrm>
            <a:off x="4716463" y="581025"/>
            <a:ext cx="2362200"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rgbClr val="FFFF00"/>
                </a:solidFill>
                <a:latin typeface="Arial" panose="020B0604020202020204" pitchFamily="34" charset="0"/>
                <a:cs typeface="Arial" panose="020B0604020202020204" pitchFamily="34" charset="0"/>
              </a:rPr>
              <a:t>Tập đọc</a:t>
            </a:r>
          </a:p>
        </p:txBody>
      </p:sp>
      <p:sp>
        <p:nvSpPr>
          <p:cNvPr id="7" name="Rectangle 6">
            <a:extLst>
              <a:ext uri="{FF2B5EF4-FFF2-40B4-BE49-F238E27FC236}">
                <a16:creationId xmlns:a16="http://schemas.microsoft.com/office/drawing/2014/main" xmlns="" id="{2F186D54-EE51-45C6-BF64-D1F6E685C5AD}"/>
              </a:ext>
            </a:extLst>
          </p:cNvPr>
          <p:cNvSpPr/>
          <p:nvPr/>
        </p:nvSpPr>
        <p:spPr>
          <a:xfrm>
            <a:off x="2513147" y="1056829"/>
            <a:ext cx="7326044" cy="707886"/>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fontAlgn="auto" hangingPunct="1">
              <a:spcBef>
                <a:spcPts val="0"/>
              </a:spcBef>
              <a:spcAft>
                <a:spcPts val="0"/>
              </a:spcAft>
              <a:defRPr/>
            </a:pPr>
            <a:r>
              <a:rPr lang="en-US" sz="4000" b="1" spc="50">
                <a:ln w="11430"/>
                <a:solidFill>
                  <a:srgbClr val="FF000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rPr>
              <a:t>Hội thổi cơm thi ở Đồng Vân</a:t>
            </a:r>
            <a:endParaRPr lang="en-US" sz="4000" b="1" spc="50" dirty="0">
              <a:ln w="11430"/>
              <a:solidFill>
                <a:srgbClr val="FF0000"/>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
        <p:nvSpPr>
          <p:cNvPr id="8196" name="Text Box 12">
            <a:extLst>
              <a:ext uri="{FF2B5EF4-FFF2-40B4-BE49-F238E27FC236}">
                <a16:creationId xmlns:a16="http://schemas.microsoft.com/office/drawing/2014/main" xmlns="" id="{BEA8D378-AD46-48E0-83C6-89F962E92036}"/>
              </a:ext>
            </a:extLst>
          </p:cNvPr>
          <p:cNvSpPr txBox="1">
            <a:spLocks noChangeArrowheads="1"/>
          </p:cNvSpPr>
          <p:nvPr/>
        </p:nvSpPr>
        <p:spPr bwMode="auto">
          <a:xfrm>
            <a:off x="4781550" y="4419600"/>
            <a:ext cx="278923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3200" i="1">
                <a:latin typeface="Arial" panose="020B0604020202020204" pitchFamily="34" charset="0"/>
                <a:cs typeface="Arial" panose="020B0604020202020204" pitchFamily="34" charset="0"/>
              </a:rPr>
              <a:t>SGK  trang 83</a:t>
            </a:r>
          </a:p>
        </p:txBody>
      </p:sp>
      <p:sp>
        <p:nvSpPr>
          <p:cNvPr id="8197" name="TextBox 12">
            <a:extLst>
              <a:ext uri="{FF2B5EF4-FFF2-40B4-BE49-F238E27FC236}">
                <a16:creationId xmlns:a16="http://schemas.microsoft.com/office/drawing/2014/main" xmlns="" id="{5B3C027A-74C8-4479-AE52-E15A208B143C}"/>
              </a:ext>
            </a:extLst>
          </p:cNvPr>
          <p:cNvSpPr txBox="1">
            <a:spLocks noChangeArrowheads="1"/>
          </p:cNvSpPr>
          <p:nvPr/>
        </p:nvSpPr>
        <p:spPr bwMode="auto">
          <a:xfrm>
            <a:off x="6096000" y="1858963"/>
            <a:ext cx="42814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i="1">
                <a:latin typeface="Times New Roman" panose="02020603050405020304" pitchFamily="18" charset="0"/>
                <a:cs typeface="Times New Roman" panose="02020603050405020304" pitchFamily="18" charset="0"/>
              </a:rPr>
              <a:t>(</a:t>
            </a:r>
            <a:r>
              <a:rPr lang="en-US" altLang="en-US" sz="3200" i="1">
                <a:latin typeface="Arial" panose="020B0604020202020204" pitchFamily="34" charset="0"/>
                <a:cs typeface="Arial" panose="020B0604020202020204" pitchFamily="34" charset="0"/>
              </a:rPr>
              <a:t>Theo Minh Nhương )</a:t>
            </a:r>
            <a:endParaRPr lang="en-US" altLang="en-US" i="1">
              <a:latin typeface="Arial" panose="020B0604020202020204" pitchFamily="34" charset="0"/>
              <a:cs typeface="Arial" panose="020B0604020202020204" pitchFamily="34" charset="0"/>
            </a:endParaRPr>
          </a:p>
        </p:txBody>
      </p:sp>
      <p:pic>
        <p:nvPicPr>
          <p:cNvPr id="8198" name="Picture 16" descr="WhitecornerFlower">
            <a:extLst>
              <a:ext uri="{FF2B5EF4-FFF2-40B4-BE49-F238E27FC236}">
                <a16:creationId xmlns:a16="http://schemas.microsoft.com/office/drawing/2014/main" xmlns="" id="{892E2CB6-F793-4BD7-9595-046702FE6941}"/>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8900" y="4830763"/>
            <a:ext cx="2133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16" descr="WhitecornerFlower">
            <a:extLst>
              <a:ext uri="{FF2B5EF4-FFF2-40B4-BE49-F238E27FC236}">
                <a16:creationId xmlns:a16="http://schemas.microsoft.com/office/drawing/2014/main" xmlns="" id="{D926636C-018F-4940-9178-0B74FB9EDAC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0226675" y="4830763"/>
            <a:ext cx="19812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16" descr="WhitecornerFlower">
            <a:extLst>
              <a:ext uri="{FF2B5EF4-FFF2-40B4-BE49-F238E27FC236}">
                <a16:creationId xmlns:a16="http://schemas.microsoft.com/office/drawing/2014/main" xmlns="" id="{30E9EAE7-B373-481B-A78D-64EB7FE12E6C}"/>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rot="-10449460">
            <a:off x="9979025" y="-69850"/>
            <a:ext cx="213360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16" descr="WhitecornerFlower">
            <a:extLst>
              <a:ext uri="{FF2B5EF4-FFF2-40B4-BE49-F238E27FC236}">
                <a16:creationId xmlns:a16="http://schemas.microsoft.com/office/drawing/2014/main" xmlns="" id="{85A93E2D-FFA2-4796-8433-8CA42E9B95C0}"/>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700" y="-119063"/>
            <a:ext cx="1981200" cy="21336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2" name="Picture 10" descr="BOOK1">
            <a:extLst>
              <a:ext uri="{FF2B5EF4-FFF2-40B4-BE49-F238E27FC236}">
                <a16:creationId xmlns:a16="http://schemas.microsoft.com/office/drawing/2014/main" xmlns="" id="{D5ABDFD5-FCF7-4545-B685-BD88E2729454}"/>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419600" y="2522538"/>
            <a:ext cx="3429000" cy="1817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3" name="Content Placeholder 5">
            <a:extLst>
              <a:ext uri="{FF2B5EF4-FFF2-40B4-BE49-F238E27FC236}">
                <a16:creationId xmlns:a16="http://schemas.microsoft.com/office/drawing/2014/main" xmlns="" id="{257C35ED-5AB1-43E8-B5DA-4F7761792153}"/>
              </a:ext>
            </a:extLst>
          </p:cNvPr>
          <p:cNvPicPr>
            <a:picLocks noChangeAspect="1"/>
          </p:cNvPicPr>
          <p:nvPr/>
        </p:nvPicPr>
        <p:blipFill>
          <a:blip r:embed="rId8">
            <a:extLst>
              <a:ext uri="{28A0092B-C50C-407E-A947-70E740481C1C}">
                <a14:useLocalDpi xmlns:a14="http://schemas.microsoft.com/office/drawing/2010/main" xmlns="" val="0"/>
              </a:ext>
            </a:extLst>
          </a:blip>
          <a:srcRect/>
          <a:stretch>
            <a:fillRect/>
          </a:stretch>
        </p:blipFill>
        <p:spPr bwMode="auto">
          <a:xfrm>
            <a:off x="6350" y="-42863"/>
            <a:ext cx="12185650" cy="6781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Hình chữ nhật 1">
            <a:extLst>
              <a:ext uri="{FF2B5EF4-FFF2-40B4-BE49-F238E27FC236}">
                <a16:creationId xmlns:a16="http://schemas.microsoft.com/office/drawing/2014/main" xmlns="" id="{3638D902-C982-4D9D-ACAC-A2F02CF1999C}"/>
              </a:ext>
            </a:extLst>
          </p:cNvPr>
          <p:cNvSpPr/>
          <p:nvPr/>
        </p:nvSpPr>
        <p:spPr>
          <a:xfrm>
            <a:off x="533400" y="2239963"/>
            <a:ext cx="8077200" cy="166528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lnSpc>
                <a:spcPct val="150000"/>
              </a:lnSpc>
              <a:defRPr/>
            </a:pPr>
            <a:r>
              <a:rPr lang="en-US" sz="3200" u="sng">
                <a:solidFill>
                  <a:schemeClr val="bg1"/>
                </a:solidFill>
                <a:latin typeface="HP001 4 hàng" panose="020B0603050302020204" pitchFamily="34" charset="0"/>
                <a:cs typeface="Arial" panose="020B0604020202020204" pitchFamily="34" charset="0"/>
              </a:rPr>
              <a:t>Tập đọc</a:t>
            </a:r>
          </a:p>
          <a:p>
            <a:pPr algn="ctr">
              <a:lnSpc>
                <a:spcPct val="150000"/>
              </a:lnSpc>
              <a:defRPr/>
            </a:pPr>
            <a:r>
              <a:rPr lang="en-US" sz="4800">
                <a:solidFill>
                  <a:schemeClr val="bg1"/>
                </a:solidFill>
                <a:latin typeface="HP001 4 hàng" panose="020B0603050302020204" pitchFamily="34" charset="0"/>
                <a:cs typeface="Arial" panose="020B0604020202020204" pitchFamily="34" charset="0"/>
              </a:rPr>
              <a:t>Hội thổi c</a:t>
            </a:r>
            <a:r>
              <a:rPr lang="vi-VN" sz="4800">
                <a:solidFill>
                  <a:schemeClr val="bg1"/>
                </a:solidFill>
                <a:latin typeface="HP001 4 hàng" panose="020B0603050302020204" pitchFamily="34" charset="0"/>
                <a:cs typeface="Arial" panose="020B0604020202020204" pitchFamily="34" charset="0"/>
              </a:rPr>
              <a:t>ơ</a:t>
            </a:r>
            <a:r>
              <a:rPr lang="en-US" sz="4800">
                <a:solidFill>
                  <a:schemeClr val="bg1"/>
                </a:solidFill>
                <a:latin typeface="HP001 4 hàng" panose="020B0603050302020204" pitchFamily="34" charset="0"/>
                <a:cs typeface="Arial" panose="020B0604020202020204" pitchFamily="34" charset="0"/>
              </a:rPr>
              <a:t>m thi ở Đồng Vân</a:t>
            </a:r>
          </a:p>
          <a:p>
            <a:pPr algn="ctr">
              <a:defRPr/>
            </a:pPr>
            <a:r>
              <a:rPr lang="en-US" sz="3200">
                <a:latin typeface="HP001 4 hàng" panose="020B0603050302020204" pitchFamily="34" charset="0"/>
                <a:cs typeface="Arial" panose="020B0604020202020204" pitchFamily="34" charset="0"/>
              </a:rPr>
              <a:t>                         </a:t>
            </a:r>
          </a:p>
          <a:p>
            <a:pPr>
              <a:defRPr/>
            </a:pPr>
            <a:r>
              <a:rPr lang="en-US" sz="3600">
                <a:solidFill>
                  <a:schemeClr val="bg1"/>
                </a:solidFill>
                <a:latin typeface="HP001 4 hàng" panose="020B0603050302020204" pitchFamily="34" charset="0"/>
                <a:cs typeface="Arial" panose="020B0604020202020204" pitchFamily="34" charset="0"/>
              </a:rPr>
              <a:t>* Hoạt đông 1: Luyện đọc</a:t>
            </a:r>
          </a:p>
          <a:p>
            <a:pPr>
              <a:defRPr/>
            </a:pPr>
            <a:r>
              <a:rPr lang="en-US" sz="3600">
                <a:solidFill>
                  <a:schemeClr val="bg1"/>
                </a:solidFill>
                <a:latin typeface="HP001 4 hàng" panose="020B0603050302020204" pitchFamily="34" charset="0"/>
                <a:cs typeface="Arial" panose="020B0604020202020204" pitchFamily="34" charset="0"/>
              </a:rPr>
              <a:t>* Hoạt động 2: Tìm hiểu bài</a:t>
            </a:r>
          </a:p>
          <a:p>
            <a:pPr>
              <a:defRPr/>
            </a:pPr>
            <a:r>
              <a:rPr lang="en-US" sz="3600">
                <a:solidFill>
                  <a:schemeClr val="bg1"/>
                </a:solidFill>
                <a:latin typeface="HP001 4 hàng" panose="020B0603050302020204" pitchFamily="34" charset="0"/>
                <a:cs typeface="Arial" panose="020B0604020202020204" pitchFamily="34" charset="0"/>
              </a:rPr>
              <a:t>* Hoạt động 3: Luyện đọc diễn cảm                    </a:t>
            </a:r>
          </a:p>
          <a:p>
            <a:pPr algn="ctr">
              <a:defRPr/>
            </a:pPr>
            <a:r>
              <a:rPr lang="en-US" sz="3200">
                <a:latin typeface="Arial" panose="020B0604020202020204" pitchFamily="34" charset="0"/>
                <a:cs typeface="Arial" panose="020B0604020202020204" pitchFamily="34" charset="0"/>
              </a:rPr>
              <a:t> </a:t>
            </a:r>
          </a:p>
        </p:txBody>
      </p:sp>
      <p:pic>
        <p:nvPicPr>
          <p:cNvPr id="3" name="Âm thanh 2">
            <a:hlinkClick r:id="" action="ppaction://media"/>
            <a:extLst>
              <a:ext uri="{FF2B5EF4-FFF2-40B4-BE49-F238E27FC236}">
                <a16:creationId xmlns:a16="http://schemas.microsoft.com/office/drawing/2014/main" xmlns="" id="{30D83C9F-5779-4055-AEDD-B6A13DFF9D3A}"/>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1430000" y="6096000"/>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Âm thanh 8">
            <a:hlinkClick r:id="" action="ppaction://media"/>
            <a:extLst>
              <a:ext uri="{FF2B5EF4-FFF2-40B4-BE49-F238E27FC236}">
                <a16:creationId xmlns:a16="http://schemas.microsoft.com/office/drawing/2014/main" xmlns="" id="{9C5D23F2-AE01-4FCD-8634-2EB8BD9F887E}"/>
              </a:ext>
            </a:extLst>
          </p:cNvPr>
          <p:cNvPicPr>
            <a:picLocks noChangeAspect="1"/>
          </p:cNvPicPr>
          <p:nvPr>
            <a:videoFile r:link="rId2"/>
            <p:extLst>
              <p:ext uri="{DAA4B4D4-6D71-4841-9C94-3DE7FCFB9230}">
                <p14:media xmlns:p14="http://schemas.microsoft.com/office/powerpoint/2010/main" xmlns="" r:embed="rId10"/>
              </p:ext>
            </p:extLst>
          </p:nvPr>
        </p:nvPicPr>
        <p:blipFill>
          <a:blip r:embed="rId9" cstate="print"/>
          <a:stretch>
            <a:fillRect/>
          </a:stretch>
        </p:blipFill>
        <p:spPr>
          <a:xfrm>
            <a:off x="11430000" y="6096000"/>
            <a:ext cx="609600" cy="609600"/>
          </a:xfrm>
          <a:prstGeom prst="rect">
            <a:avLst/>
          </a:prstGeom>
        </p:spPr>
      </p:pic>
    </p:spTree>
    <p:custDataLst>
      <p:tags r:id="rId1"/>
    </p:custDataLst>
  </p:cSld>
  <p:clrMapOvr>
    <a:masterClrMapping/>
  </p:clrMapOvr>
  <p:transition advTm="18504">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5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14" fill="hold" display="0">
                  <p:stCondLst>
                    <p:cond delay="indefinite"/>
                  </p:stCondLst>
                  <p:endCondLst>
                    <p:cond evt="onStopAudio" delay="0">
                      <p:tgtEl>
                        <p:sldTgt/>
                      </p:tgtEl>
                    </p:cond>
                  </p:endCondLst>
                </p:cTn>
                <p:tgtEl>
                  <p:spTgt spid="9"/>
                </p:tgtEl>
              </p:cMediaNode>
            </p:vide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êu đề 1">
            <a:extLst>
              <a:ext uri="{FF2B5EF4-FFF2-40B4-BE49-F238E27FC236}">
                <a16:creationId xmlns:a16="http://schemas.microsoft.com/office/drawing/2014/main" xmlns="" id="{287A6047-703F-429B-87A6-34AAF399456C}"/>
              </a:ext>
            </a:extLst>
          </p:cNvPr>
          <p:cNvSpPr>
            <a:spLocks noGrp="1" noChangeArrowheads="1"/>
          </p:cNvSpPr>
          <p:nvPr>
            <p:ph type="title"/>
          </p:nvPr>
        </p:nvSpPr>
        <p:spPr/>
        <p:txBody>
          <a:bodyPr/>
          <a:lstStyle/>
          <a:p>
            <a:endParaRPr lang="en-US" altLang="en-US"/>
          </a:p>
        </p:txBody>
      </p:sp>
      <p:pic>
        <p:nvPicPr>
          <p:cNvPr id="10243" name="Picture 4" descr="Trong hình ảnh có thể có: văn bản">
            <a:extLst>
              <a:ext uri="{FF2B5EF4-FFF2-40B4-BE49-F238E27FC236}">
                <a16:creationId xmlns:a16="http://schemas.microsoft.com/office/drawing/2014/main" xmlns="" id="{6614339F-19D6-47DF-A7E5-E7099B9371E3}"/>
              </a:ext>
            </a:extLst>
          </p:cNvPr>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a:xfrm>
            <a:off x="0" y="0"/>
            <a:ext cx="6172200" cy="6875463"/>
          </a:xfrm>
          <a:noFill/>
        </p:spPr>
      </p:pic>
      <p:pic>
        <p:nvPicPr>
          <p:cNvPr id="10244" name="Âm thanh 1">
            <a:hlinkClick r:id="" action="ppaction://media"/>
            <a:extLst>
              <a:ext uri="{FF2B5EF4-FFF2-40B4-BE49-F238E27FC236}">
                <a16:creationId xmlns:a16="http://schemas.microsoft.com/office/drawing/2014/main" xmlns="" id="{3B01717A-F1A5-4DDA-928E-E642EE64CC67}"/>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00" y="6096000"/>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7" descr="https://scontent-hkt1-1.xx.fbcdn.net/v/t1.0-9/95152566_2674514636101197_7657512555136417792_n.jpg?_nc_cat=102&amp;_nc_sid=110474&amp;_nc_ohc=vMGk4DHEMfQAX_ZVLZ7&amp;_nc_ht=scontent-hkt1-1.xx&amp;oh=4c9ac59e982497ac2c89f87b88ca15c5&amp;oe=5ECFE065&amp;dl=1">
            <a:extLst>
              <a:ext uri="{FF2B5EF4-FFF2-40B4-BE49-F238E27FC236}">
                <a16:creationId xmlns:a16="http://schemas.microsoft.com/office/drawing/2014/main" xmlns="" id="{B88BBC03-2B5F-456F-A2FB-B5A450F3594C}"/>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019800" y="17463"/>
            <a:ext cx="61722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Oval 3">
            <a:extLst>
              <a:ext uri="{FF2B5EF4-FFF2-40B4-BE49-F238E27FC236}">
                <a16:creationId xmlns:a16="http://schemas.microsoft.com/office/drawing/2014/main" xmlns="" id="{2D78239F-8DC9-474E-809B-793AABAD555D}"/>
              </a:ext>
            </a:extLst>
          </p:cNvPr>
          <p:cNvSpPr/>
          <p:nvPr/>
        </p:nvSpPr>
        <p:spPr>
          <a:xfrm>
            <a:off x="12700" y="2057400"/>
            <a:ext cx="381000" cy="2428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1</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7" name="Oval 3">
            <a:extLst>
              <a:ext uri="{FF2B5EF4-FFF2-40B4-BE49-F238E27FC236}">
                <a16:creationId xmlns:a16="http://schemas.microsoft.com/office/drawing/2014/main" xmlns="" id="{199A843A-DD50-4927-86CF-03D24DA49275}"/>
              </a:ext>
            </a:extLst>
          </p:cNvPr>
          <p:cNvSpPr/>
          <p:nvPr/>
        </p:nvSpPr>
        <p:spPr>
          <a:xfrm>
            <a:off x="12700" y="3048000"/>
            <a:ext cx="381000" cy="2428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2</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8" name="Oval 3">
            <a:extLst>
              <a:ext uri="{FF2B5EF4-FFF2-40B4-BE49-F238E27FC236}">
                <a16:creationId xmlns:a16="http://schemas.microsoft.com/office/drawing/2014/main" xmlns="" id="{49ADB7DE-0AFC-4960-8AAC-F7D2C0AC6275}"/>
              </a:ext>
            </a:extLst>
          </p:cNvPr>
          <p:cNvSpPr/>
          <p:nvPr/>
        </p:nvSpPr>
        <p:spPr>
          <a:xfrm>
            <a:off x="6343650" y="784225"/>
            <a:ext cx="381000" cy="2428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3</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9" name="Oval 3">
            <a:extLst>
              <a:ext uri="{FF2B5EF4-FFF2-40B4-BE49-F238E27FC236}">
                <a16:creationId xmlns:a16="http://schemas.microsoft.com/office/drawing/2014/main" xmlns="" id="{48AF3F58-26CE-468F-B544-CB124FCC1034}"/>
              </a:ext>
            </a:extLst>
          </p:cNvPr>
          <p:cNvSpPr/>
          <p:nvPr/>
        </p:nvSpPr>
        <p:spPr>
          <a:xfrm>
            <a:off x="6286500" y="2438400"/>
            <a:ext cx="381000" cy="24288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tx1"/>
                </a:solidFill>
                <a:latin typeface="Times New Roman" panose="02020603050405020304" pitchFamily="18" charset="0"/>
                <a:cs typeface="Times New Roman" panose="02020603050405020304" pitchFamily="18" charset="0"/>
              </a:rPr>
              <a:t>4</a:t>
            </a:r>
            <a:endParaRPr lang="vi-VN" sz="2400" b="1" dirty="0">
              <a:solidFill>
                <a:schemeClr val="tx1"/>
              </a:solidFill>
              <a:latin typeface="Times New Roman" panose="02020603050405020304" pitchFamily="18" charset="0"/>
              <a:cs typeface="Times New Roman" panose="02020603050405020304" pitchFamily="18" charset="0"/>
            </a:endParaRPr>
          </a:p>
        </p:txBody>
      </p:sp>
      <p:pic>
        <p:nvPicPr>
          <p:cNvPr id="2" name="Âm thanh 1">
            <a:hlinkClick r:id="" action="ppaction://media"/>
            <a:extLst>
              <a:ext uri="{FF2B5EF4-FFF2-40B4-BE49-F238E27FC236}">
                <a16:creationId xmlns:a16="http://schemas.microsoft.com/office/drawing/2014/main" xmlns="" id="{C602D1D7-90AE-443E-A10E-6A6D8D5FC00C}"/>
              </a:ext>
            </a:extLst>
          </p:cNvPr>
          <p:cNvPicPr>
            <a:picLocks noChangeAspect="1"/>
          </p:cNvPicPr>
          <p:nvPr>
            <a:videoFile r:link="rId2"/>
            <p:extLst>
              <p:ext uri="{DAA4B4D4-6D71-4841-9C94-3DE7FCFB9230}">
                <p14:media xmlns:p14="http://schemas.microsoft.com/office/powerpoint/2010/main" xmlns="" r:embed="rId7"/>
              </p:ext>
            </p:extLst>
          </p:nvPr>
        </p:nvPicPr>
        <p:blipFill>
          <a:blip r:embed="rId5" cstate="print"/>
          <a:stretch>
            <a:fillRect/>
          </a:stretch>
        </p:blipFill>
        <p:spPr>
          <a:xfrm>
            <a:off x="11430000" y="6096000"/>
            <a:ext cx="609600" cy="609600"/>
          </a:xfrm>
          <a:prstGeom prst="rect">
            <a:avLst/>
          </a:prstGeom>
        </p:spPr>
      </p:pic>
    </p:spTree>
    <p:custDataLst>
      <p:tags r:id="rId1"/>
    </p:custDataLst>
  </p:cSld>
  <p:clrMapOvr>
    <a:masterClrMapping/>
  </p:clrMapOvr>
  <p:transition spd="slow" advTm="4166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31" fill="hold" display="0">
                  <p:stCondLst>
                    <p:cond delay="indefinite"/>
                  </p:stCondLst>
                  <p:endCondLst>
                    <p:cond evt="onStopAudio" delay="0">
                      <p:tgtEl>
                        <p:sldTgt/>
                      </p:tgtEl>
                    </p:cond>
                  </p:endCondLst>
                </p:cTn>
                <p:tgtEl>
                  <p:spTgt spid="2"/>
                </p:tgtEl>
              </p:cMediaNode>
            </p:video>
          </p:childTnLst>
        </p:cTn>
      </p:par>
    </p:tnLst>
    <p:bldLst>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xmlns="" id="{38996B63-C18F-4EE3-84FD-4CD0D2F0A358}"/>
              </a:ext>
            </a:extLst>
          </p:cNvPr>
          <p:cNvSpPr>
            <a:spLocks noGrp="1" noChangeArrowheads="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814B6E8-3163-4849-9117-40D5CC9B81C3}" type="slidenum">
              <a:rPr lang="en-US" altLang="en-US" sz="1200" smtClean="0">
                <a:solidFill>
                  <a:srgbClr val="898989"/>
                </a:solidFill>
              </a:rPr>
              <a:pPr fontAlgn="base">
                <a:lnSpc>
                  <a:spcPct val="100000"/>
                </a:lnSpc>
                <a:spcBef>
                  <a:spcPct val="0"/>
                </a:spcBef>
                <a:spcAft>
                  <a:spcPct val="0"/>
                </a:spcAft>
                <a:buFontTx/>
                <a:buNone/>
              </a:pPr>
              <a:t>4</a:t>
            </a:fld>
            <a:endParaRPr lang="en-US" altLang="en-US" sz="1200">
              <a:solidFill>
                <a:srgbClr val="898989"/>
              </a:solidFill>
            </a:endParaRPr>
          </a:p>
        </p:txBody>
      </p:sp>
      <p:pic>
        <p:nvPicPr>
          <p:cNvPr id="12291" name="Picture 2">
            <a:extLst>
              <a:ext uri="{FF2B5EF4-FFF2-40B4-BE49-F238E27FC236}">
                <a16:creationId xmlns:a16="http://schemas.microsoft.com/office/drawing/2014/main" xmlns="" id="{753A04B9-795C-4129-8555-14CF0BD4195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12192000" cy="6856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itle 1">
            <a:extLst>
              <a:ext uri="{FF2B5EF4-FFF2-40B4-BE49-F238E27FC236}">
                <a16:creationId xmlns:a16="http://schemas.microsoft.com/office/drawing/2014/main" xmlns="" id="{6B1209EF-E64C-44FB-B2F9-32D4ED79EDB6}"/>
              </a:ext>
            </a:extLst>
          </p:cNvPr>
          <p:cNvSpPr txBox="1">
            <a:spLocks/>
          </p:cNvSpPr>
          <p:nvPr/>
        </p:nvSpPr>
        <p:spPr>
          <a:xfrm>
            <a:off x="4495800" y="914400"/>
            <a:ext cx="3200400" cy="552450"/>
          </a:xfrm>
          <a:prstGeom prst="rect">
            <a:avLst/>
          </a:prstGeom>
        </p:spPr>
        <p:txBody>
          <a:bodyPr anchor="ctr">
            <a:normAutofit lnSpcReduction="10000"/>
          </a:bodyPr>
          <a:lstStyle/>
          <a:p>
            <a:pPr algn="ctr" eaLnBrk="1" fontAlgn="auto" hangingPunct="1">
              <a:spcBef>
                <a:spcPts val="0"/>
              </a:spcBef>
              <a:spcAft>
                <a:spcPts val="0"/>
              </a:spcAft>
              <a:defRPr/>
            </a:pPr>
            <a:r>
              <a:rPr lang="en-US" sz="3200" b="1" dirty="0" err="1">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Luyện</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a:t>
            </a:r>
            <a:r>
              <a:rPr lang="en-US" sz="3200" b="1" dirty="0" err="1">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đọc</a:t>
            </a:r>
            <a:r>
              <a:rPr lang="en-US" sz="3200" b="1" dirty="0">
                <a:solidFill>
                  <a:srgbClr val="FF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a:t>
            </a:r>
          </a:p>
        </p:txBody>
      </p:sp>
      <p:sp>
        <p:nvSpPr>
          <p:cNvPr id="16" name="Text Box 16">
            <a:extLst>
              <a:ext uri="{FF2B5EF4-FFF2-40B4-BE49-F238E27FC236}">
                <a16:creationId xmlns:a16="http://schemas.microsoft.com/office/drawing/2014/main" xmlns="" id="{29138BE6-B541-46FC-BBD2-359D9A9755D9}"/>
              </a:ext>
            </a:extLst>
          </p:cNvPr>
          <p:cNvSpPr txBox="1">
            <a:spLocks noChangeArrowheads="1"/>
          </p:cNvSpPr>
          <p:nvPr/>
        </p:nvSpPr>
        <p:spPr bwMode="auto">
          <a:xfrm>
            <a:off x="2362200" y="1905000"/>
            <a:ext cx="8067675" cy="165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fontAlgn="auto" hangingPunct="1">
              <a:lnSpc>
                <a:spcPct val="150000"/>
              </a:lnSpc>
              <a:spcBef>
                <a:spcPct val="0"/>
              </a:spcBef>
              <a:spcAft>
                <a:spcPts val="0"/>
              </a:spcAft>
              <a:buFontTx/>
              <a:buNone/>
              <a:defRPr/>
            </a:pPr>
            <a:r>
              <a:rPr lang="en-US" altLang="en-US" sz="3200" b="1">
                <a:solidFill>
                  <a:schemeClr val="bg2">
                    <a:lumMod val="10000"/>
                  </a:schemeClr>
                </a:solidFill>
                <a:latin typeface="Arial" panose="020B0604020202020204" pitchFamily="34" charset="0"/>
                <a:cs typeface="Arial" panose="020B0604020202020204" pitchFamily="34" charset="0"/>
              </a:rPr>
              <a:t> </a:t>
            </a:r>
            <a:r>
              <a:rPr lang="en-US" altLang="en-US" sz="3600" b="1">
                <a:solidFill>
                  <a:schemeClr val="bg2">
                    <a:lumMod val="10000"/>
                  </a:schemeClr>
                </a:solidFill>
                <a:latin typeface="Arial" panose="020B0604020202020204" pitchFamily="34" charset="0"/>
                <a:cs typeface="Arial" panose="020B0604020202020204" pitchFamily="34" charset="0"/>
              </a:rPr>
              <a:t>trẩy quân, thoăn thoắt, bóng nhẫy.  </a:t>
            </a:r>
          </a:p>
          <a:p>
            <a:pPr eaLnBrk="1" fontAlgn="auto" hangingPunct="1">
              <a:lnSpc>
                <a:spcPct val="150000"/>
              </a:lnSpc>
              <a:spcBef>
                <a:spcPct val="0"/>
              </a:spcBef>
              <a:spcAft>
                <a:spcPts val="0"/>
              </a:spcAft>
              <a:buFont typeface="Arial" panose="020B0604020202020204" pitchFamily="34" charset="0"/>
              <a:buNone/>
              <a:defRPr/>
            </a:pPr>
            <a:r>
              <a:rPr lang="en-US" altLang="en-US" sz="3600" b="1">
                <a:solidFill>
                  <a:schemeClr val="bg2">
                    <a:lumMod val="10000"/>
                  </a:schemeClr>
                </a:solidFill>
                <a:latin typeface="Arial" panose="020B0604020202020204" pitchFamily="34" charset="0"/>
                <a:cs typeface="Arial" panose="020B0604020202020204" pitchFamily="34" charset="0"/>
              </a:rPr>
              <a:t>giã thóc, uốn lượn, giật giải, cổ vũ.</a:t>
            </a:r>
          </a:p>
        </p:txBody>
      </p:sp>
      <p:pic>
        <p:nvPicPr>
          <p:cNvPr id="12294" name="Âm thanh 2">
            <a:hlinkClick r:id="" action="ppaction://media"/>
            <a:extLst>
              <a:ext uri="{FF2B5EF4-FFF2-40B4-BE49-F238E27FC236}">
                <a16:creationId xmlns:a16="http://schemas.microsoft.com/office/drawing/2014/main" xmlns="" id="{857C3DBF-6C91-4E3B-A8B2-8AEDB8E7F09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430000" y="6096000"/>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Âm thanh 2">
            <a:hlinkClick r:id="" action="ppaction://media"/>
            <a:extLst>
              <a:ext uri="{FF2B5EF4-FFF2-40B4-BE49-F238E27FC236}">
                <a16:creationId xmlns:a16="http://schemas.microsoft.com/office/drawing/2014/main" xmlns="" id="{55313F75-584F-4806-8F19-DA25D80A6925}"/>
              </a:ext>
            </a:extLst>
          </p:cNvPr>
          <p:cNvPicPr>
            <a:picLocks noChangeAspect="1"/>
          </p:cNvPicPr>
          <p:nvPr>
            <a:videoFile r:link="rId2"/>
            <p:extLst>
              <p:ext uri="{DAA4B4D4-6D71-4841-9C94-3DE7FCFB9230}">
                <p14:media xmlns:p14="http://schemas.microsoft.com/office/powerpoint/2010/main" xmlns="" r:embed="rId6"/>
              </p:ext>
            </p:extLst>
          </p:nvPr>
        </p:nvPicPr>
        <p:blipFill>
          <a:blip r:embed="rId5" cstate="print"/>
          <a:stretch>
            <a:fillRect/>
          </a:stretch>
        </p:blipFill>
        <p:spPr>
          <a:xfrm>
            <a:off x="11430000" y="6096000"/>
            <a:ext cx="609600" cy="609600"/>
          </a:xfrm>
          <a:prstGeom prst="rect">
            <a:avLst/>
          </a:prstGeom>
        </p:spPr>
      </p:pic>
    </p:spTree>
    <p:custDataLst>
      <p:tags r:id="rId1"/>
    </p:custDataLst>
  </p:cSld>
  <p:clrMapOvr>
    <a:masterClrMapping/>
  </p:clrMapOvr>
  <p:transition advTm="37233">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2000"/>
                                        <p:tgtEl>
                                          <p:spTgt spid="1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80">
                                          <p:stCondLst>
                                            <p:cond delay="0"/>
                                          </p:stCondLst>
                                        </p:cTn>
                                        <p:tgtEl>
                                          <p:spTgt spid="16"/>
                                        </p:tgtEl>
                                      </p:cBhvr>
                                    </p:animEffect>
                                    <p:anim calcmode="lin" valueType="num">
                                      <p:cBhvr>
                                        <p:cTn id="1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2" dur="26">
                                          <p:stCondLst>
                                            <p:cond delay="650"/>
                                          </p:stCondLst>
                                        </p:cTn>
                                        <p:tgtEl>
                                          <p:spTgt spid="16"/>
                                        </p:tgtEl>
                                      </p:cBhvr>
                                      <p:to x="100000" y="60000"/>
                                    </p:animScale>
                                    <p:animScale>
                                      <p:cBhvr>
                                        <p:cTn id="23" dur="166" decel="50000">
                                          <p:stCondLst>
                                            <p:cond delay="676"/>
                                          </p:stCondLst>
                                        </p:cTn>
                                        <p:tgtEl>
                                          <p:spTgt spid="16"/>
                                        </p:tgtEl>
                                      </p:cBhvr>
                                      <p:to x="100000" y="100000"/>
                                    </p:animScale>
                                    <p:animScale>
                                      <p:cBhvr>
                                        <p:cTn id="24" dur="26">
                                          <p:stCondLst>
                                            <p:cond delay="1312"/>
                                          </p:stCondLst>
                                        </p:cTn>
                                        <p:tgtEl>
                                          <p:spTgt spid="16"/>
                                        </p:tgtEl>
                                      </p:cBhvr>
                                      <p:to x="100000" y="80000"/>
                                    </p:animScale>
                                    <p:animScale>
                                      <p:cBhvr>
                                        <p:cTn id="25" dur="166" decel="50000">
                                          <p:stCondLst>
                                            <p:cond delay="1338"/>
                                          </p:stCondLst>
                                        </p:cTn>
                                        <p:tgtEl>
                                          <p:spTgt spid="16"/>
                                        </p:tgtEl>
                                      </p:cBhvr>
                                      <p:to x="100000" y="100000"/>
                                    </p:animScale>
                                    <p:animScale>
                                      <p:cBhvr>
                                        <p:cTn id="26" dur="26">
                                          <p:stCondLst>
                                            <p:cond delay="1642"/>
                                          </p:stCondLst>
                                        </p:cTn>
                                        <p:tgtEl>
                                          <p:spTgt spid="16"/>
                                        </p:tgtEl>
                                      </p:cBhvr>
                                      <p:to x="100000" y="90000"/>
                                    </p:animScale>
                                    <p:animScale>
                                      <p:cBhvr>
                                        <p:cTn id="27" dur="166" decel="50000">
                                          <p:stCondLst>
                                            <p:cond delay="1668"/>
                                          </p:stCondLst>
                                        </p:cTn>
                                        <p:tgtEl>
                                          <p:spTgt spid="16"/>
                                        </p:tgtEl>
                                      </p:cBhvr>
                                      <p:to x="100000" y="100000"/>
                                    </p:animScale>
                                    <p:animScale>
                                      <p:cBhvr>
                                        <p:cTn id="28" dur="26">
                                          <p:stCondLst>
                                            <p:cond delay="1808"/>
                                          </p:stCondLst>
                                        </p:cTn>
                                        <p:tgtEl>
                                          <p:spTgt spid="16"/>
                                        </p:tgtEl>
                                      </p:cBhvr>
                                      <p:to x="100000" y="95000"/>
                                    </p:animScale>
                                    <p:animScale>
                                      <p:cBhvr>
                                        <p:cTn id="29" dur="166" decel="50000">
                                          <p:stCondLst>
                                            <p:cond delay="1834"/>
                                          </p:stCondLst>
                                        </p:cTn>
                                        <p:tgtEl>
                                          <p:spTgt spid="16"/>
                                        </p:tgtEl>
                                      </p:cBhvr>
                                      <p:to x="100000" y="100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1" fill="hold" grpId="1"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heel(1)">
                                      <p:cBhvr>
                                        <p:cTn id="34"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35" fill="hold" display="0">
                  <p:stCondLst>
                    <p:cond delay="indefinite"/>
                  </p:stCondLst>
                  <p:endCondLst>
                    <p:cond evt="onStopAudio" delay="0">
                      <p:tgtEl>
                        <p:sldTgt/>
                      </p:tgtEl>
                    </p:cond>
                  </p:endCondLst>
                </p:cTn>
                <p:tgtEl>
                  <p:spTgt spid="3"/>
                </p:tgtEl>
              </p:cMediaNode>
            </p:video>
          </p:childTnLst>
        </p:cTn>
      </p:par>
    </p:tnLst>
    <p:bldLst>
      <p:bldP spid="15" grpId="0"/>
      <p:bldP spid="16" grpId="0"/>
      <p:bldP spid="1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a:extLst>
              <a:ext uri="{FF2B5EF4-FFF2-40B4-BE49-F238E27FC236}">
                <a16:creationId xmlns:a16="http://schemas.microsoft.com/office/drawing/2014/main" xmlns="" id="{1247B174-9E98-4AB7-A66D-2AAC4027D918}"/>
              </a:ext>
            </a:extLst>
          </p:cNvPr>
          <p:cNvSpPr>
            <a:spLocks noGrp="1" noChangeArrowheads="1"/>
          </p:cNvSpPr>
          <p:nvPr>
            <p:ph idx="1"/>
          </p:nvPr>
        </p:nvSpPr>
        <p:spPr>
          <a:xfrm>
            <a:off x="0" y="0"/>
            <a:ext cx="12192000" cy="6858000"/>
          </a:xfrm>
          <a:solidFill>
            <a:schemeClr val="accent4">
              <a:lumMod val="20000"/>
              <a:lumOff val="80000"/>
            </a:schemeClr>
          </a:solidFill>
          <a:ln w="38100">
            <a:solidFill>
              <a:srgbClr val="FFCC00"/>
            </a:solidFill>
            <a:miter lim="800000"/>
            <a:headEnd/>
            <a:tailEnd/>
          </a:ln>
        </p:spPr>
        <p:txBody>
          <a:bodyPr rtlCol="0">
            <a:normAutofit/>
          </a:bodyPr>
          <a:lstStyle/>
          <a:p>
            <a:pPr algn="ctr" eaLnBrk="1" fontAlgn="auto" hangingPunct="1">
              <a:spcAft>
                <a:spcPts val="0"/>
              </a:spcAft>
              <a:buFontTx/>
              <a:buNone/>
              <a:defRPr/>
            </a:pPr>
            <a:endParaRPr lang="en-US" altLang="en-US" sz="3600" u="sng">
              <a:latin typeface=".VnTime" panose="020B7200000000000000" pitchFamily="34" charset="0"/>
            </a:endParaRPr>
          </a:p>
          <a:p>
            <a:pPr algn="ctr" eaLnBrk="1" fontAlgn="auto" hangingPunct="1">
              <a:spcAft>
                <a:spcPts val="0"/>
              </a:spcAft>
              <a:buFontTx/>
              <a:buNone/>
              <a:defRPr/>
            </a:pPr>
            <a:r>
              <a:rPr lang="en-US" altLang="en-US" sz="4000" b="1">
                <a:solidFill>
                  <a:srgbClr val="FF0000"/>
                </a:solidFill>
                <a:latin typeface="Times New Roman" panose="02020603050405020304" pitchFamily="18" charset="0"/>
                <a:cs typeface="Times New Roman" panose="02020603050405020304" pitchFamily="18" charset="0"/>
              </a:rPr>
              <a:t>Luyện đọc câu dài:</a:t>
            </a:r>
          </a:p>
          <a:p>
            <a:pPr algn="just" eaLnBrk="1" fontAlgn="auto" hangingPunct="1">
              <a:spcAft>
                <a:spcPts val="0"/>
              </a:spcAft>
              <a:buFontTx/>
              <a:buChar char="-"/>
              <a:defRPr/>
            </a:pPr>
            <a:r>
              <a:rPr lang="en-US" altLang="en-US" sz="3200" b="1">
                <a:solidFill>
                  <a:schemeClr val="bg2">
                    <a:lumMod val="10000"/>
                  </a:schemeClr>
                </a:solidFill>
                <a:latin typeface="Arial" panose="020B0604020202020204" pitchFamily="34" charset="0"/>
                <a:cs typeface="Arial" panose="020B0604020202020204" pitchFamily="34" charset="0"/>
              </a:rPr>
              <a:t>Hội thổi cơm thi ở làng Đồng Vân bắt nguồn từ các cuộc trẩy quân đánh giặc của người Việt cổ bên bờ sông Đáy xưa.</a:t>
            </a:r>
          </a:p>
          <a:p>
            <a:pPr eaLnBrk="1" fontAlgn="auto" hangingPunct="1">
              <a:spcAft>
                <a:spcPts val="0"/>
              </a:spcAft>
              <a:buFontTx/>
              <a:buChar char="-"/>
              <a:defRPr/>
            </a:pPr>
            <a:endParaRPr lang="en-US" altLang="en-US" sz="3200" b="1">
              <a:solidFill>
                <a:schemeClr val="bg1"/>
              </a:solidFill>
              <a:latin typeface="Arial" panose="020B0604020202020204" pitchFamily="34" charset="0"/>
              <a:cs typeface="Arial" panose="020B0604020202020204" pitchFamily="34" charset="0"/>
            </a:endParaRPr>
          </a:p>
          <a:p>
            <a:pPr algn="just" eaLnBrk="1" fontAlgn="auto" hangingPunct="1">
              <a:spcAft>
                <a:spcPts val="0"/>
              </a:spcAft>
              <a:buFontTx/>
              <a:buNone/>
              <a:defRPr/>
            </a:pPr>
            <a:r>
              <a:rPr lang="en-US" altLang="en-US" sz="3200" b="1">
                <a:solidFill>
                  <a:schemeClr val="bg2">
                    <a:lumMod val="10000"/>
                  </a:schemeClr>
                </a:solidFill>
                <a:latin typeface="Arial" panose="020B0604020202020204" pitchFamily="34" charset="0"/>
                <a:cs typeface="Arial" panose="020B0604020202020204" pitchFamily="34" charset="0"/>
              </a:rPr>
              <a:t>- Mỗi người nấu cơm đều mang một cái cần tre được cắm rất khéo vào dây lưng, uốn cong hình cánh cung từ phía sau ra trước mặt, đầu cần treo cái nồi nho nhỏ. </a:t>
            </a:r>
          </a:p>
          <a:p>
            <a:pPr eaLnBrk="1" fontAlgn="auto" hangingPunct="1">
              <a:spcAft>
                <a:spcPts val="0"/>
              </a:spcAft>
              <a:buFontTx/>
              <a:buNone/>
              <a:defRPr/>
            </a:pPr>
            <a:endParaRPr lang="en-US" altLang="en-US" sz="2400">
              <a:solidFill>
                <a:srgbClr val="FFFF00"/>
              </a:solidFill>
              <a:latin typeface=".VnTime" panose="020B7200000000000000" pitchFamily="34" charset="0"/>
            </a:endParaRPr>
          </a:p>
          <a:p>
            <a:pPr eaLnBrk="1" fontAlgn="auto" hangingPunct="1">
              <a:spcAft>
                <a:spcPts val="0"/>
              </a:spcAft>
              <a:buFontTx/>
              <a:buNone/>
              <a:defRPr/>
            </a:pPr>
            <a:endParaRPr lang="en-US" altLang="en-US">
              <a:solidFill>
                <a:srgbClr val="FFFF00"/>
              </a:solidFill>
              <a:latin typeface=".VnTime" panose="020B7200000000000000" pitchFamily="34" charset="0"/>
            </a:endParaRPr>
          </a:p>
          <a:p>
            <a:pPr eaLnBrk="1" fontAlgn="auto" hangingPunct="1">
              <a:spcAft>
                <a:spcPts val="0"/>
              </a:spcAft>
              <a:buFontTx/>
              <a:buNone/>
              <a:defRPr/>
            </a:pPr>
            <a:endParaRPr lang="vi-VN" altLang="en-US">
              <a:latin typeface=".VnTime" panose="020B7200000000000000" pitchFamily="34" charset="0"/>
            </a:endParaRPr>
          </a:p>
        </p:txBody>
      </p:sp>
      <p:sp>
        <p:nvSpPr>
          <p:cNvPr id="126985" name="Line 9">
            <a:extLst>
              <a:ext uri="{FF2B5EF4-FFF2-40B4-BE49-F238E27FC236}">
                <a16:creationId xmlns:a16="http://schemas.microsoft.com/office/drawing/2014/main" xmlns="" id="{9D2950E1-B318-4B5E-98E4-E920008169E7}"/>
              </a:ext>
            </a:extLst>
          </p:cNvPr>
          <p:cNvSpPr>
            <a:spLocks noChangeShapeType="1"/>
          </p:cNvSpPr>
          <p:nvPr/>
        </p:nvSpPr>
        <p:spPr bwMode="auto">
          <a:xfrm flipH="1">
            <a:off x="1295400" y="1697038"/>
            <a:ext cx="76200" cy="588962"/>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6995" name="Line 19">
            <a:extLst>
              <a:ext uri="{FF2B5EF4-FFF2-40B4-BE49-F238E27FC236}">
                <a16:creationId xmlns:a16="http://schemas.microsoft.com/office/drawing/2014/main" xmlns="" id="{48E4E12E-E312-47BB-BD1F-4E8FA3CC444F}"/>
              </a:ext>
            </a:extLst>
          </p:cNvPr>
          <p:cNvSpPr>
            <a:spLocks noChangeShapeType="1"/>
          </p:cNvSpPr>
          <p:nvPr/>
        </p:nvSpPr>
        <p:spPr bwMode="auto">
          <a:xfrm flipH="1">
            <a:off x="4114800" y="2832100"/>
            <a:ext cx="228600" cy="596900"/>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Line 9">
            <a:extLst>
              <a:ext uri="{FF2B5EF4-FFF2-40B4-BE49-F238E27FC236}">
                <a16:creationId xmlns:a16="http://schemas.microsoft.com/office/drawing/2014/main" xmlns="" id="{67430F3E-8CE0-47EF-A8CB-7C455FE73FCE}"/>
              </a:ext>
            </a:extLst>
          </p:cNvPr>
          <p:cNvSpPr>
            <a:spLocks noChangeShapeType="1"/>
          </p:cNvSpPr>
          <p:nvPr/>
        </p:nvSpPr>
        <p:spPr bwMode="auto">
          <a:xfrm flipH="1">
            <a:off x="6781800" y="1239838"/>
            <a:ext cx="76200" cy="547687"/>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pic>
        <p:nvPicPr>
          <p:cNvPr id="13318" name="Picture 13" descr="A021020">
            <a:extLst>
              <a:ext uri="{FF2B5EF4-FFF2-40B4-BE49-F238E27FC236}">
                <a16:creationId xmlns:a16="http://schemas.microsoft.com/office/drawing/2014/main" xmlns="" id="{7077D5CA-07C6-4381-92FF-A796057BF100}"/>
              </a:ext>
            </a:extLst>
          </p:cNvPr>
          <p:cNvPicPr>
            <a:picLocks noChangeAspect="1" noChangeArrowheads="1"/>
          </p:cNvPicPr>
          <p:nvPr/>
        </p:nvPicPr>
        <p:blipFill>
          <a:blip r:embed="rId4" cstate="print">
            <a:clrChange>
              <a:clrFrom>
                <a:srgbClr val="FAFAFD"/>
              </a:clrFrom>
              <a:clrTo>
                <a:srgbClr val="FAFAFD">
                  <a:alpha val="0"/>
                </a:srgbClr>
              </a:clrTo>
            </a:clrChange>
            <a:lum contrast="48000"/>
            <a:extLst>
              <a:ext uri="{28A0092B-C50C-407E-A947-70E740481C1C}">
                <a14:useLocalDpi xmlns:a14="http://schemas.microsoft.com/office/drawing/2010/main" xmlns="" val="0"/>
              </a:ext>
            </a:extLst>
          </a:blip>
          <a:srcRect/>
          <a:stretch>
            <a:fillRect/>
          </a:stretch>
        </p:blipFill>
        <p:spPr bwMode="auto">
          <a:xfrm>
            <a:off x="0" y="0"/>
            <a:ext cx="1246188" cy="1239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15" descr="A021020">
            <a:extLst>
              <a:ext uri="{FF2B5EF4-FFF2-40B4-BE49-F238E27FC236}">
                <a16:creationId xmlns:a16="http://schemas.microsoft.com/office/drawing/2014/main" xmlns="" id="{AA544DAC-3459-46A9-AF8F-01316AC2978E}"/>
              </a:ext>
            </a:extLst>
          </p:cNvPr>
          <p:cNvPicPr>
            <a:picLocks noChangeAspect="1" noChangeArrowheads="1"/>
          </p:cNvPicPr>
          <p:nvPr/>
        </p:nvPicPr>
        <p:blipFill>
          <a:blip r:embed="rId5">
            <a:clrChange>
              <a:clrFrom>
                <a:srgbClr val="FAFAFD"/>
              </a:clrFrom>
              <a:clrTo>
                <a:srgbClr val="FAFAFD">
                  <a:alpha val="0"/>
                </a:srgbClr>
              </a:clrTo>
            </a:clrChange>
            <a:lum contrast="48000"/>
            <a:extLst>
              <a:ext uri="{28A0092B-C50C-407E-A947-70E740481C1C}">
                <a14:useLocalDpi xmlns:a14="http://schemas.microsoft.com/office/drawing/2010/main" xmlns="" val="0"/>
              </a:ext>
            </a:extLst>
          </a:blip>
          <a:srcRect/>
          <a:stretch>
            <a:fillRect/>
          </a:stretch>
        </p:blipFill>
        <p:spPr bwMode="auto">
          <a:xfrm>
            <a:off x="10937875" y="3962400"/>
            <a:ext cx="1254125"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Picture 14" descr="1 (1567)">
            <a:extLst>
              <a:ext uri="{FF2B5EF4-FFF2-40B4-BE49-F238E27FC236}">
                <a16:creationId xmlns:a16="http://schemas.microsoft.com/office/drawing/2014/main" xmlns="" id="{352240D2-2F87-4114-8658-8E7D9A2DDA75}"/>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5157788"/>
            <a:ext cx="1219200" cy="1671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1" name="Picture 14" descr="1 (1567)">
            <a:extLst>
              <a:ext uri="{FF2B5EF4-FFF2-40B4-BE49-F238E27FC236}">
                <a16:creationId xmlns:a16="http://schemas.microsoft.com/office/drawing/2014/main" xmlns="" id="{4DA2F527-F0D5-457D-963B-EBCB6FD220AD}"/>
              </a:ext>
            </a:extLst>
          </p:cNvPr>
          <p:cNvPicPr>
            <a:picLocks noChangeAspect="1" noChangeArrowheads="1" noCrop="1"/>
          </p:cNvPicPr>
          <p:nvPr/>
        </p:nvPicPr>
        <p:blipFill>
          <a:blip r:embed="rId6">
            <a:extLst>
              <a:ext uri="{28A0092B-C50C-407E-A947-70E740481C1C}">
                <a14:useLocalDpi xmlns:a14="http://schemas.microsoft.com/office/drawing/2010/main" xmlns="" val="0"/>
              </a:ext>
            </a:extLst>
          </a:blip>
          <a:srcRect/>
          <a:stretch>
            <a:fillRect/>
          </a:stretch>
        </p:blipFill>
        <p:spPr bwMode="auto">
          <a:xfrm>
            <a:off x="636588" y="5172075"/>
            <a:ext cx="1219200" cy="167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2" name="Âm thanh 4">
            <a:hlinkClick r:id="" action="ppaction://media"/>
            <a:extLst>
              <a:ext uri="{FF2B5EF4-FFF2-40B4-BE49-F238E27FC236}">
                <a16:creationId xmlns:a16="http://schemas.microsoft.com/office/drawing/2014/main" xmlns="" id="{B7F6E342-525C-4862-8434-01B5EA74273D}"/>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430000" y="6096000"/>
            <a:ext cx="6096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Âm thanh 13">
            <a:hlinkClick r:id="" action="ppaction://media"/>
            <a:extLst>
              <a:ext uri="{FF2B5EF4-FFF2-40B4-BE49-F238E27FC236}">
                <a16:creationId xmlns:a16="http://schemas.microsoft.com/office/drawing/2014/main" xmlns="" id="{91AA5A38-034B-4149-86C2-316DA6ECBD9A}"/>
              </a:ext>
            </a:extLst>
          </p:cNvPr>
          <p:cNvPicPr>
            <a:picLocks noChangeAspect="1"/>
          </p:cNvPicPr>
          <p:nvPr>
            <a:videoFile r:link="rId2"/>
            <p:extLst>
              <p:ext uri="{DAA4B4D4-6D71-4841-9C94-3DE7FCFB9230}">
                <p14:media xmlns:p14="http://schemas.microsoft.com/office/powerpoint/2010/main" xmlns="" r:embed="rId8"/>
              </p:ext>
            </p:extLst>
          </p:nvPr>
        </p:nvPicPr>
        <p:blipFill>
          <a:blip r:embed="rId7" cstate="print"/>
          <a:stretch>
            <a:fillRect/>
          </a:stretch>
        </p:blipFill>
        <p:spPr>
          <a:xfrm>
            <a:off x="11430000" y="6096000"/>
            <a:ext cx="609600" cy="609600"/>
          </a:xfrm>
          <a:prstGeom prst="rect">
            <a:avLst/>
          </a:prstGeom>
        </p:spPr>
      </p:pic>
    </p:spTree>
    <p:custDataLst>
      <p:tags r:id="rId1"/>
    </p:custDataLst>
  </p:cSld>
  <p:clrMapOvr>
    <a:masterClrMapping/>
  </p:clrMapOvr>
  <p:transition spd="slow" advTm="900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126981">
                                            <p:txEl>
                                              <p:pRg st="1" end="1"/>
                                            </p:txEl>
                                          </p:spTgt>
                                        </p:tgtEl>
                                        <p:attrNameLst>
                                          <p:attrName>style.visibility</p:attrName>
                                        </p:attrNameLst>
                                      </p:cBhvr>
                                      <p:to>
                                        <p:strVal val="visible"/>
                                      </p:to>
                                    </p:set>
                                    <p:animEffect transition="in" filter="diamond(in)">
                                      <p:cBhvr>
                                        <p:cTn id="11" dur="2000"/>
                                        <p:tgtEl>
                                          <p:spTgt spid="126981">
                                            <p:txEl>
                                              <p:pRg st="1" end="1"/>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126981">
                                            <p:txEl>
                                              <p:pRg st="2" end="2"/>
                                            </p:txEl>
                                          </p:spTgt>
                                        </p:tgtEl>
                                        <p:attrNameLst>
                                          <p:attrName>style.visibility</p:attrName>
                                        </p:attrNameLst>
                                      </p:cBhvr>
                                      <p:to>
                                        <p:strVal val="visible"/>
                                      </p:to>
                                    </p:set>
                                    <p:animEffect transition="in" filter="diamond(in)">
                                      <p:cBhvr>
                                        <p:cTn id="16" dur="2000"/>
                                        <p:tgtEl>
                                          <p:spTgt spid="126981">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26985"/>
                                        </p:tgtEl>
                                        <p:attrNameLst>
                                          <p:attrName>style.visibility</p:attrName>
                                        </p:attrNameLst>
                                      </p:cBhvr>
                                      <p:to>
                                        <p:strVal val="visible"/>
                                      </p:to>
                                    </p:set>
                                    <p:anim calcmode="lin" valueType="num">
                                      <p:cBhvr additive="base">
                                        <p:cTn id="27" dur="1000" fill="hold"/>
                                        <p:tgtEl>
                                          <p:spTgt spid="126985"/>
                                        </p:tgtEl>
                                        <p:attrNameLst>
                                          <p:attrName>ppt_x</p:attrName>
                                        </p:attrNameLst>
                                      </p:cBhvr>
                                      <p:tavLst>
                                        <p:tav tm="0">
                                          <p:val>
                                            <p:strVal val="#ppt_x"/>
                                          </p:val>
                                        </p:tav>
                                        <p:tav tm="100000">
                                          <p:val>
                                            <p:strVal val="#ppt_x"/>
                                          </p:val>
                                        </p:tav>
                                      </p:tavLst>
                                    </p:anim>
                                    <p:anim calcmode="lin" valueType="num">
                                      <p:cBhvr additive="base">
                                        <p:cTn id="28" dur="1000" fill="hold"/>
                                        <p:tgtEl>
                                          <p:spTgt spid="12698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26981">
                                            <p:txEl>
                                              <p:pRg st="4" end="4"/>
                                            </p:txEl>
                                          </p:spTgt>
                                        </p:tgtEl>
                                        <p:attrNameLst>
                                          <p:attrName>style.visibility</p:attrName>
                                        </p:attrNameLst>
                                      </p:cBhvr>
                                      <p:to>
                                        <p:strVal val="visible"/>
                                      </p:to>
                                    </p:set>
                                    <p:anim calcmode="lin" valueType="num">
                                      <p:cBhvr additive="base">
                                        <p:cTn id="33" dur="500" fill="hold"/>
                                        <p:tgtEl>
                                          <p:spTgt spid="12698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698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126995"/>
                                        </p:tgtEl>
                                        <p:attrNameLst>
                                          <p:attrName>style.visibility</p:attrName>
                                        </p:attrNameLst>
                                      </p:cBhvr>
                                      <p:to>
                                        <p:strVal val="visible"/>
                                      </p:to>
                                    </p:set>
                                    <p:anim calcmode="lin" valueType="num">
                                      <p:cBhvr additive="base">
                                        <p:cTn id="39" dur="500" fill="hold"/>
                                        <p:tgtEl>
                                          <p:spTgt spid="126995"/>
                                        </p:tgtEl>
                                        <p:attrNameLst>
                                          <p:attrName>ppt_x</p:attrName>
                                        </p:attrNameLst>
                                      </p:cBhvr>
                                      <p:tavLst>
                                        <p:tav tm="0">
                                          <p:val>
                                            <p:strVal val="#ppt_x"/>
                                          </p:val>
                                        </p:tav>
                                        <p:tav tm="100000">
                                          <p:val>
                                            <p:strVal val="#ppt_x"/>
                                          </p:val>
                                        </p:tav>
                                      </p:tavLst>
                                    </p:anim>
                                    <p:anim calcmode="lin" valueType="num">
                                      <p:cBhvr additive="base">
                                        <p:cTn id="40" dur="500" fill="hold"/>
                                        <p:tgtEl>
                                          <p:spTgt spid="126995"/>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26981">
                                            <p:txEl>
                                              <p:pRg st="1" end="1"/>
                                            </p:txEl>
                                          </p:spTgt>
                                        </p:tgtEl>
                                        <p:attrNameLst>
                                          <p:attrName>style.visibility</p:attrName>
                                        </p:attrNameLst>
                                      </p:cBhvr>
                                      <p:to>
                                        <p:strVal val="visible"/>
                                      </p:to>
                                    </p:set>
                                    <p:anim calcmode="lin" valueType="num">
                                      <p:cBhvr additive="base">
                                        <p:cTn id="45" dur="500" fill="hold"/>
                                        <p:tgtEl>
                                          <p:spTgt spid="126981">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698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26981">
                                            <p:txEl>
                                              <p:pRg st="1" end="1"/>
                                            </p:txEl>
                                          </p:spTgt>
                                        </p:tgtEl>
                                        <p:attrNameLst>
                                          <p:attrName>style.visibility</p:attrName>
                                        </p:attrNameLst>
                                      </p:cBhvr>
                                      <p:to>
                                        <p:strVal val="visible"/>
                                      </p:to>
                                    </p:set>
                                    <p:anim calcmode="lin" valueType="num">
                                      <p:cBhvr additive="base">
                                        <p:cTn id="51" dur="500" fill="hold"/>
                                        <p:tgtEl>
                                          <p:spTgt spid="126981">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698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53" fill="hold" display="0">
                  <p:stCondLst>
                    <p:cond delay="indefinite"/>
                  </p:stCondLst>
                  <p:endCondLst>
                    <p:cond evt="onStopAudio" delay="0">
                      <p:tgtEl>
                        <p:sldTgt/>
                      </p:tgtEl>
                    </p:cond>
                  </p:endCondLst>
                </p:cTn>
                <p:tgtEl>
                  <p:spTgt spid="14"/>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3.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4.5|3.8|7.6|4.4"/>
</p:tagLst>
</file>

<file path=ppt/tags/tag4.xml><?xml version="1.0" encoding="utf-8"?>
<p:tagLst xmlns:a="http://schemas.openxmlformats.org/drawingml/2006/main" xmlns:r="http://schemas.openxmlformats.org/officeDocument/2006/relationships" xmlns:p="http://schemas.openxmlformats.org/presentationml/2006/main">
  <p:tag name="TIMING" val="|0.5|14.7"/>
</p:tagLst>
</file>

<file path=ppt/tags/tag5.xml><?xml version="1.0" encoding="utf-8"?>
<p:tagLst xmlns:a="http://schemas.openxmlformats.org/drawingml/2006/main" xmlns:r="http://schemas.openxmlformats.org/officeDocument/2006/relationships" xmlns:p="http://schemas.openxmlformats.org/presentationml/2006/main">
  <p:tag name="TIMING" val="|1|15.6|12.1|1.2|13.8|10.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3474</TotalTime>
  <Words>201</Words>
  <Application>Microsoft Office PowerPoint</Application>
  <PresentationFormat>Custom</PresentationFormat>
  <Paragraphs>30</Paragraphs>
  <Slides>5</Slides>
  <Notes>0</Notes>
  <HiddenSlides>0</HiddenSlides>
  <MMClips>5</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1222</cp:revision>
  <dcterms:created xsi:type="dcterms:W3CDTF">2013-01-19T00:33:34Z</dcterms:created>
  <dcterms:modified xsi:type="dcterms:W3CDTF">2020-07-07T17:33:28Z</dcterms:modified>
</cp:coreProperties>
</file>