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6" r:id="rId2"/>
    <p:sldMasterId id="2147483708" r:id="rId3"/>
  </p:sldMasterIdLst>
  <p:sldIdLst>
    <p:sldId id="256" r:id="rId4"/>
    <p:sldId id="312" r:id="rId5"/>
    <p:sldId id="319" r:id="rId6"/>
    <p:sldId id="258" r:id="rId7"/>
    <p:sldId id="308" r:id="rId8"/>
    <p:sldId id="316" r:id="rId9"/>
    <p:sldId id="315" r:id="rId10"/>
    <p:sldId id="318" r:id="rId11"/>
    <p:sldId id="317" r:id="rId12"/>
    <p:sldId id="293" r:id="rId13"/>
    <p:sldId id="294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AF42FE0-29F8-44BE-AC9E-D5A73915B3D3}">
          <p14:sldIdLst>
            <p14:sldId id="256"/>
            <p14:sldId id="312"/>
            <p14:sldId id="319"/>
            <p14:sldId id="258"/>
            <p14:sldId id="308"/>
            <p14:sldId id="316"/>
            <p14:sldId id="315"/>
            <p14:sldId id="318"/>
            <p14:sldId id="317"/>
            <p14:sldId id="293"/>
            <p14:sldId id="2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CC63"/>
    <a:srgbClr val="F6A9A9"/>
    <a:srgbClr val="A7A3C1"/>
    <a:srgbClr val="9E8DB1"/>
    <a:srgbClr val="E77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3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734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07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5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02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57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1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2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67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920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69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43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5999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63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37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25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7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53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53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50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86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01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95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image" Target="../media/image64.svg"/><Relationship Id="rId10" Type="http://schemas.openxmlformats.org/officeDocument/2006/relationships/image" Target="../media/image26.png"/><Relationship Id="rId4" Type="http://schemas.openxmlformats.org/officeDocument/2006/relationships/image" Target="../media/image17.png"/><Relationship Id="rId9" Type="http://schemas.openxmlformats.org/officeDocument/2006/relationships/image" Target="../media/image1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6.svg"/><Relationship Id="rId7" Type="http://schemas.openxmlformats.org/officeDocument/2006/relationships/image" Target="../media/image130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128.sv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8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4.svg"/><Relationship Id="rId15" Type="http://schemas.openxmlformats.org/officeDocument/2006/relationships/image" Target="../media/image19.gif"/><Relationship Id="rId4" Type="http://schemas.openxmlformats.org/officeDocument/2006/relationships/image" Target="../media/image17.png"/><Relationship Id="rId14" Type="http://schemas.openxmlformats.org/officeDocument/2006/relationships/image" Target="../media/image7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56752" y="-6547"/>
            <a:ext cx="8831248" cy="883124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alphaModFix amt="41000"/>
          </a:blip>
          <a:srcRect/>
          <a:stretch>
            <a:fillRect/>
          </a:stretch>
        </p:blipFill>
        <p:spPr>
          <a:xfrm>
            <a:off x="2261911" y="5622475"/>
            <a:ext cx="13764177" cy="27184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607812">
            <a:off x="-1043249" y="7887093"/>
            <a:ext cx="5316532" cy="35222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700000">
            <a:off x="2076747" y="8336224"/>
            <a:ext cx="2777490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4778488" y="-1844461"/>
            <a:ext cx="6151280" cy="5746321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615017" y="1790701"/>
            <a:ext cx="15225183" cy="5683440"/>
            <a:chOff x="0" y="0"/>
            <a:chExt cx="4656030" cy="157677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656031" cy="1576778"/>
            </a:xfrm>
            <a:custGeom>
              <a:avLst/>
              <a:gdLst/>
              <a:ahLst/>
              <a:cxnLst/>
              <a:rect l="l" t="t" r="r" b="b"/>
              <a:pathLst>
                <a:path w="4656031" h="1576778">
                  <a:moveTo>
                    <a:pt x="4531570" y="1576778"/>
                  </a:moveTo>
                  <a:lnTo>
                    <a:pt x="124460" y="1576778"/>
                  </a:lnTo>
                  <a:cubicBezTo>
                    <a:pt x="55880" y="1576778"/>
                    <a:pt x="0" y="1520898"/>
                    <a:pt x="0" y="14523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531570" y="0"/>
                  </a:lnTo>
                  <a:cubicBezTo>
                    <a:pt x="4600150" y="0"/>
                    <a:pt x="4656031" y="55880"/>
                    <a:pt x="4656031" y="124460"/>
                  </a:cubicBezTo>
                  <a:lnTo>
                    <a:pt x="4656031" y="1452318"/>
                  </a:lnTo>
                  <a:cubicBezTo>
                    <a:pt x="4656031" y="1520898"/>
                    <a:pt x="4600150" y="1576778"/>
                    <a:pt x="4531570" y="15767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5461084" y="5211187"/>
            <a:ext cx="1954647" cy="227766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445424" y="389916"/>
            <a:ext cx="1249326" cy="21447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2270494">
            <a:off x="542504" y="539787"/>
            <a:ext cx="3139067" cy="2491634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825082" y="2424879"/>
            <a:ext cx="14718381" cy="3924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8500" b="1" dirty="0">
                <a:latin typeface="Times New Roman" pitchFamily="18" charset="0"/>
                <a:cs typeface="Times New Roman" pitchFamily="18" charset="0"/>
              </a:rPr>
              <a:t>CHÀO </a:t>
            </a:r>
            <a:r>
              <a:rPr lang="en-US" sz="8500" b="1" dirty="0" smtClean="0">
                <a:latin typeface="Times New Roman" pitchFamily="18" charset="0"/>
                <a:cs typeface="Times New Roman" pitchFamily="18" charset="0"/>
              </a:rPr>
              <a:t>MỪNG QUÝ THẦY CÔ VÀ </a:t>
            </a:r>
            <a:r>
              <a:rPr lang="en-US" sz="8500" b="1" dirty="0">
                <a:latin typeface="Times New Roman" pitchFamily="18" charset="0"/>
                <a:cs typeface="Times New Roman" pitchFamily="18" charset="0"/>
              </a:rPr>
              <a:t>CÁC EM </a:t>
            </a:r>
          </a:p>
          <a:p>
            <a:pPr algn="ctr">
              <a:spcBef>
                <a:spcPct val="0"/>
              </a:spcBef>
            </a:pPr>
            <a:r>
              <a:rPr lang="en-US" sz="8500" b="1" dirty="0">
                <a:latin typeface="Times New Roman" pitchFamily="18" charset="0"/>
                <a:cs typeface="Times New Roman" pitchFamily="18" charset="0"/>
              </a:rPr>
              <a:t>ĐẾN VỚI </a:t>
            </a:r>
            <a:r>
              <a:rPr lang="en-US" sz="8500" b="1" dirty="0" smtClean="0">
                <a:latin typeface="Times New Roman" pitchFamily="18" charset="0"/>
                <a:cs typeface="Times New Roman" pitchFamily="18" charset="0"/>
              </a:rPr>
              <a:t>LỚP 3/1</a:t>
            </a:r>
            <a:endParaRPr lang="en-US" sz="8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BD321106-3950-8AB8-2BBA-1B63E101201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6182101" y="6417016"/>
            <a:ext cx="6073506" cy="4114800"/>
          </a:xfrm>
          <a:prstGeom prst="rect">
            <a:avLst/>
          </a:prstGeom>
        </p:spPr>
      </p:pic>
      <p:pic>
        <p:nvPicPr>
          <p:cNvPr id="16" name="Picture 12">
            <a:extLst>
              <a:ext uri="{FF2B5EF4-FFF2-40B4-BE49-F238E27FC236}">
                <a16:creationId xmlns:a16="http://schemas.microsoft.com/office/drawing/2014/main" id="{84DD8B02-A19C-B0FA-28C5-0F5EA31DB66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35736" y="6607004"/>
            <a:ext cx="3067396" cy="4114800"/>
          </a:xfrm>
          <a:prstGeom prst="rect">
            <a:avLst/>
          </a:prstGeom>
        </p:spPr>
      </p:pic>
      <p:pic>
        <p:nvPicPr>
          <p:cNvPr id="17" name="Picture 12">
            <a:extLst>
              <a:ext uri="{FF2B5EF4-FFF2-40B4-BE49-F238E27FC236}">
                <a16:creationId xmlns:a16="http://schemas.microsoft.com/office/drawing/2014/main" id="{2E40A744-0235-0CC7-44EE-C4CDEEA29E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5507787" y="6696306"/>
            <a:ext cx="306739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15425" y="0"/>
            <a:ext cx="10287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83750" y="1378559"/>
            <a:ext cx="15789850" cy="8229600"/>
            <a:chOff x="46194" y="735"/>
            <a:chExt cx="2596610" cy="1746278"/>
          </a:xfrm>
        </p:grpSpPr>
        <p:sp>
          <p:nvSpPr>
            <p:cNvPr id="4" name="Freeform 4"/>
            <p:cNvSpPr/>
            <p:nvPr/>
          </p:nvSpPr>
          <p:spPr>
            <a:xfrm>
              <a:off x="46194" y="735"/>
              <a:ext cx="2596610" cy="1746278"/>
            </a:xfrm>
            <a:custGeom>
              <a:avLst/>
              <a:gdLst/>
              <a:ahLst/>
              <a:cxnLst/>
              <a:rect l="l" t="t" r="r" b="b"/>
              <a:pathLst>
                <a:path w="2596610" h="1746278">
                  <a:moveTo>
                    <a:pt x="2472150" y="1746278"/>
                  </a:moveTo>
                  <a:lnTo>
                    <a:pt x="124460" y="1746278"/>
                  </a:lnTo>
                  <a:cubicBezTo>
                    <a:pt x="55880" y="1746278"/>
                    <a:pt x="0" y="1690398"/>
                    <a:pt x="0" y="1621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2150" y="0"/>
                  </a:lnTo>
                  <a:cubicBezTo>
                    <a:pt x="2540730" y="0"/>
                    <a:pt x="2596610" y="55880"/>
                    <a:pt x="2596610" y="124460"/>
                  </a:cubicBezTo>
                  <a:lnTo>
                    <a:pt x="2596610" y="1621818"/>
                  </a:lnTo>
                  <a:cubicBezTo>
                    <a:pt x="2596610" y="1690398"/>
                    <a:pt x="2540730" y="1746278"/>
                    <a:pt x="2472150" y="1746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530515">
            <a:off x="-48815" y="318999"/>
            <a:ext cx="2303390" cy="21191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77737">
            <a:off x="15093297" y="1950095"/>
            <a:ext cx="3086833" cy="9877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251BE6-35EB-C4BA-322B-AAEF015B91C1}"/>
              </a:ext>
            </a:extLst>
          </p:cNvPr>
          <p:cNvSpPr txBox="1"/>
          <p:nvPr/>
        </p:nvSpPr>
        <p:spPr>
          <a:xfrm>
            <a:off x="4033687" y="1819444"/>
            <a:ext cx="10889975" cy="1205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F72672-A2D6-66BC-7CD7-C30C65ED4B7C}"/>
              </a:ext>
            </a:extLst>
          </p:cNvPr>
          <p:cNvSpPr txBox="1"/>
          <p:nvPr/>
        </p:nvSpPr>
        <p:spPr>
          <a:xfrm>
            <a:off x="4151377" y="4170932"/>
            <a:ext cx="10631423" cy="20454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Chuẩn bị, đọc trước bài học mới </a:t>
            </a:r>
            <a:endParaRPr lang="en-US" sz="45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4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4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9">
            <a:extLst>
              <a:ext uri="{FF2B5EF4-FFF2-40B4-BE49-F238E27FC236}">
                <a16:creationId xmlns:a16="http://schemas.microsoft.com/office/drawing/2014/main" id="{ED0D44D2-A88D-BB61-AE3B-BE9F6382B1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134540" y="6260668"/>
            <a:ext cx="4140679" cy="4114800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B3842FB8-EF42-2E2B-B132-C919BAB621B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285938" y="7251134"/>
            <a:ext cx="3865439" cy="3314614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id="{BBEAD70D-4462-D443-3592-76C025FD6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530515">
            <a:off x="1328786" y="3160538"/>
            <a:ext cx="1745934" cy="1606259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FBB68B83-7E85-DD6A-C06B-8DA5C6363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872625">
            <a:off x="15662886" y="3426918"/>
            <a:ext cx="1745934" cy="160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3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35106" y="0"/>
            <a:ext cx="10287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990600" y="1526714"/>
            <a:ext cx="16230600" cy="7233571"/>
            <a:chOff x="0" y="0"/>
            <a:chExt cx="2596610" cy="174627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596610" cy="1746278"/>
            </a:xfrm>
            <a:custGeom>
              <a:avLst/>
              <a:gdLst/>
              <a:ahLst/>
              <a:cxnLst/>
              <a:rect l="l" t="t" r="r" b="b"/>
              <a:pathLst>
                <a:path w="2596610" h="1746278">
                  <a:moveTo>
                    <a:pt x="2472150" y="1746278"/>
                  </a:moveTo>
                  <a:lnTo>
                    <a:pt x="124460" y="1746278"/>
                  </a:lnTo>
                  <a:cubicBezTo>
                    <a:pt x="55880" y="1746278"/>
                    <a:pt x="0" y="1690398"/>
                    <a:pt x="0" y="1621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2150" y="0"/>
                  </a:lnTo>
                  <a:cubicBezTo>
                    <a:pt x="2540730" y="0"/>
                    <a:pt x="2596610" y="55880"/>
                    <a:pt x="2596610" y="124460"/>
                  </a:cubicBezTo>
                  <a:lnTo>
                    <a:pt x="2596610" y="1621818"/>
                  </a:lnTo>
                  <a:cubicBezTo>
                    <a:pt x="2596610" y="1690398"/>
                    <a:pt x="2540730" y="1746278"/>
                    <a:pt x="2472150" y="1746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327140" y="7253050"/>
            <a:ext cx="3240475" cy="267744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288572" y="3301132"/>
            <a:ext cx="12144895" cy="32551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spc="-26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 ƠN </a:t>
            </a:r>
            <a:r>
              <a:rPr lang="en-US" sz="7500" b="1" spc="-26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QUÝ THẦY CÔ. CHÚC CÁC EM HỌC TỐT</a:t>
            </a:r>
            <a:endParaRPr lang="en-US" sz="7500" b="1" spc="-26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0C63DCBA-CBD9-EB01-03B6-8A09CD35D2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704910" flipH="1">
            <a:off x="510395" y="7359415"/>
            <a:ext cx="2139511" cy="2801741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510209C0-50F4-E724-16D4-46FBE36B47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184926" flipH="1">
            <a:off x="15334810" y="988575"/>
            <a:ext cx="2670850" cy="290704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4B8E6004-49F5-1668-6B66-9BFAF0A4A584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 rot="1674934">
            <a:off x="828867" y="57599"/>
            <a:ext cx="3193943" cy="429437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8E0A483-5404-3A83-69F1-D45A185919CD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568058" y="940351"/>
            <a:ext cx="1234402" cy="11727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1AFF8D9-3515-CF2D-9816-9611C31D09D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692641" y="5496480"/>
            <a:ext cx="1234402" cy="11727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CB944DD-4E33-4E8C-BA40-BAD4E998752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225033" y="8411217"/>
            <a:ext cx="1234402" cy="117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4" r="9742" b="11258"/>
          <a:stretch/>
        </p:blipFill>
        <p:spPr>
          <a:xfrm>
            <a:off x="1261179" y="2121415"/>
            <a:ext cx="14012340" cy="75501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2" y="10019677"/>
            <a:ext cx="18285620" cy="2666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759" tIns="91380" rIns="182759" bIns="91380" spcCol="0" rtlCol="0" anchor="ctr"/>
          <a:lstStyle/>
          <a:p>
            <a:pPr algn="ctr"/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8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310" y="680"/>
            <a:ext cx="3078716" cy="33820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23"/>
          <p:cNvGrpSpPr/>
          <p:nvPr/>
        </p:nvGrpSpPr>
        <p:grpSpPr>
          <a:xfrm>
            <a:off x="-25181" y="8747470"/>
            <a:ext cx="18303201" cy="1684826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3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4689187" y="3045477"/>
            <a:ext cx="3672620" cy="7386807"/>
          </a:xfrm>
          <a:prstGeom prst="rect">
            <a:avLst/>
          </a:prstGeom>
        </p:spPr>
      </p:pic>
      <p:pic>
        <p:nvPicPr>
          <p:cNvPr id="17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638" y="4258554"/>
            <a:ext cx="5570208" cy="55702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87367" y="4243299"/>
            <a:ext cx="10113266" cy="1800402"/>
          </a:xfrm>
          <a:prstGeom prst="rect">
            <a:avLst/>
          </a:prstGeom>
          <a:noFill/>
        </p:spPr>
        <p:txBody>
          <a:bodyPr wrap="square" lIns="137069" tIns="68535" rIns="137069" bIns="6853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10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108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10800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ĐỘNG</a:t>
            </a:r>
            <a:endParaRPr lang="en-US" sz="10800" dirty="0">
              <a:solidFill>
                <a:srgbClr val="0070C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94" r="9742" b="11258"/>
          <a:stretch/>
        </p:blipFill>
        <p:spPr>
          <a:xfrm>
            <a:off x="1261179" y="2121415"/>
            <a:ext cx="14012340" cy="75501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92" y="10019677"/>
            <a:ext cx="18285620" cy="2666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82759" tIns="91380" rIns="182759" bIns="91380" spcCol="0" rtlCol="0" anchor="ctr"/>
          <a:lstStyle/>
          <a:p>
            <a:pPr algn="ctr"/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8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2310" y="680"/>
            <a:ext cx="3078716" cy="338202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组合 23"/>
          <p:cNvGrpSpPr/>
          <p:nvPr/>
        </p:nvGrpSpPr>
        <p:grpSpPr>
          <a:xfrm>
            <a:off x="-25181" y="8747470"/>
            <a:ext cx="18303201" cy="1684826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3" name="图片 3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14689187" y="3045477"/>
            <a:ext cx="3672620" cy="7386807"/>
          </a:xfrm>
          <a:prstGeom prst="rect">
            <a:avLst/>
          </a:prstGeom>
        </p:spPr>
      </p:pic>
      <p:pic>
        <p:nvPicPr>
          <p:cNvPr id="17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638" y="4258554"/>
            <a:ext cx="5570208" cy="557020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87367" y="4243299"/>
            <a:ext cx="10113266" cy="1800402"/>
          </a:xfrm>
          <a:prstGeom prst="rect">
            <a:avLst/>
          </a:prstGeom>
          <a:noFill/>
        </p:spPr>
        <p:txBody>
          <a:bodyPr wrap="square" lIns="137069" tIns="68535" rIns="137069" bIns="6853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10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10800" dirty="0" smtClean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PHÁ</a:t>
            </a:r>
            <a:endParaRPr lang="en-US" sz="10800" dirty="0">
              <a:solidFill>
                <a:srgbClr val="0070C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15425" y="0"/>
            <a:ext cx="10287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501771" y="1378559"/>
            <a:ext cx="13053448" cy="8229600"/>
            <a:chOff x="46194" y="735"/>
            <a:chExt cx="2596610" cy="1746278"/>
          </a:xfrm>
        </p:grpSpPr>
        <p:sp>
          <p:nvSpPr>
            <p:cNvPr id="4" name="Freeform 4"/>
            <p:cNvSpPr/>
            <p:nvPr/>
          </p:nvSpPr>
          <p:spPr>
            <a:xfrm>
              <a:off x="46194" y="735"/>
              <a:ext cx="2596610" cy="1746278"/>
            </a:xfrm>
            <a:custGeom>
              <a:avLst/>
              <a:gdLst/>
              <a:ahLst/>
              <a:cxnLst/>
              <a:rect l="l" t="t" r="r" b="b"/>
              <a:pathLst>
                <a:path w="2596610" h="1746278">
                  <a:moveTo>
                    <a:pt x="2472150" y="1746278"/>
                  </a:moveTo>
                  <a:lnTo>
                    <a:pt x="124460" y="1746278"/>
                  </a:lnTo>
                  <a:cubicBezTo>
                    <a:pt x="55880" y="1746278"/>
                    <a:pt x="0" y="1690398"/>
                    <a:pt x="0" y="162181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72150" y="0"/>
                  </a:lnTo>
                  <a:cubicBezTo>
                    <a:pt x="2540730" y="0"/>
                    <a:pt x="2596610" y="55880"/>
                    <a:pt x="2596610" y="124460"/>
                  </a:cubicBezTo>
                  <a:lnTo>
                    <a:pt x="2596610" y="1621818"/>
                  </a:lnTo>
                  <a:cubicBezTo>
                    <a:pt x="2596610" y="1690398"/>
                    <a:pt x="2540730" y="1746278"/>
                    <a:pt x="2472150" y="174627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0530515">
            <a:off x="891065" y="277433"/>
            <a:ext cx="2303390" cy="211911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6251BE6-35EB-C4BA-322B-AAEF015B91C1}"/>
              </a:ext>
            </a:extLst>
          </p:cNvPr>
          <p:cNvSpPr txBox="1"/>
          <p:nvPr/>
        </p:nvSpPr>
        <p:spPr>
          <a:xfrm>
            <a:off x="3670437" y="2247900"/>
            <a:ext cx="108899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latin typeface="Times New Roman" pitchFamily="18" charset="0"/>
                <a:cs typeface="Times New Roman" pitchFamily="18" charset="0"/>
              </a:rPr>
              <a:t>BÀI ĐỌC 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1: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7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D4DFA458-AD6E-CD9A-C330-1026C0BB87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468600" y="266700"/>
            <a:ext cx="2467519" cy="3334485"/>
          </a:xfrm>
          <a:prstGeom prst="rect">
            <a:avLst/>
          </a:prstGeom>
        </p:spPr>
      </p:pic>
      <p:pic>
        <p:nvPicPr>
          <p:cNvPr id="12" name="Picture 20" descr="33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8572500"/>
            <a:ext cx="2514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0" descr="33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773400" y="8572500"/>
            <a:ext cx="2514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1676400" y="419100"/>
            <a:ext cx="4648200" cy="102870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 câu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1252882"/>
            <a:ext cx="15392400" cy="8463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400" b="1" spc="-15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nể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khâm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Theo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spc="-15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400" b="1" spc="-15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26609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5067300"/>
            <a:ext cx="1676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nể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371600" y="6667500"/>
            <a:ext cx="1638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251BE6-35EB-C4BA-322B-AAEF015B91C1}"/>
              </a:ext>
            </a:extLst>
          </p:cNvPr>
          <p:cNvSpPr txBox="1"/>
          <p:nvPr/>
        </p:nvSpPr>
        <p:spPr>
          <a:xfrm>
            <a:off x="4343400" y="0"/>
            <a:ext cx="10889975" cy="24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BÀI ĐỌC 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1: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0" y="3924300"/>
            <a:ext cx="43604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4914900"/>
            <a:ext cx="609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/ 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29800" y="4914900"/>
            <a:ext cx="609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/ 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6515100"/>
            <a:ext cx="609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/  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15600" y="6515100"/>
            <a:ext cx="6096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/  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1379" y="266700"/>
            <a:ext cx="16230600" cy="10618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36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nể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xé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khâm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400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Theo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</a:p>
          <a:p>
            <a:r>
              <a:rPr lang="vi-VN" sz="3600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sz="3600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0" y="20193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//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25000" y="41529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//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15800" y="59055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//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44200" y="8572500"/>
            <a:ext cx="609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//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8" name="Explosion 1 7"/>
          <p:cNvSpPr/>
          <p:nvPr/>
        </p:nvSpPr>
        <p:spPr>
          <a:xfrm>
            <a:off x="609600" y="0"/>
            <a:ext cx="5791200" cy="133350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0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38500"/>
            <a:ext cx="5349436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0C08C0-924C-11E6-26F3-2B93CDFE3EBC}"/>
              </a:ext>
            </a:extLst>
          </p:cNvPr>
          <p:cNvSpPr txBox="1"/>
          <p:nvPr/>
        </p:nvSpPr>
        <p:spPr>
          <a:xfrm>
            <a:off x="1981200" y="3619500"/>
            <a:ext cx="4556275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Trạng</a:t>
            </a:r>
            <a:r>
              <a:rPr lang="en-US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nguyên</a:t>
            </a:r>
            <a:endParaRPr lang="en-US" sz="4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3420877" y="5380223"/>
            <a:ext cx="1083046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A26B8-465C-BB85-D546-EEDF519EAC31}"/>
              </a:ext>
            </a:extLst>
          </p:cNvPr>
          <p:cNvSpPr txBox="1"/>
          <p:nvPr/>
        </p:nvSpPr>
        <p:spPr>
          <a:xfrm>
            <a:off x="609600" y="6134100"/>
            <a:ext cx="8686800" cy="2123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0"/>
            <a:ext cx="16459200" cy="3017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vi-VN" sz="4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nể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591800" y="3084480"/>
            <a:ext cx="7391400" cy="6807233"/>
            <a:chOff x="10591800" y="3084480"/>
            <a:chExt cx="7391400" cy="6807233"/>
          </a:xfrm>
        </p:grpSpPr>
        <p:pic>
          <p:nvPicPr>
            <p:cNvPr id="7" name="Picture 6" descr="HÌNH ÔNG LƯƠNG THẾ VNH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34800" y="3084480"/>
              <a:ext cx="4876800" cy="4343400"/>
            </a:xfrm>
            <a:prstGeom prst="rect">
              <a:avLst/>
            </a:prstGeom>
          </p:spPr>
        </p:pic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10591800" y="7429500"/>
              <a:ext cx="7391400" cy="246221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spcBef>
                  <a:spcPct val="0"/>
                </a:spcBef>
                <a:spcAft>
                  <a:spcPct val="0"/>
                </a:spcAft>
                <a:tabLst>
                  <a:tab pos="114300" algn="l"/>
                </a:tabLst>
              </a:pP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Trạng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nguyên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Lương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Thế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Vinh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(1441-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1496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)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trong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một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gia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đình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nông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dân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có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học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ở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làng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Cao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Hương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huyện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Thiên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Bản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nay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là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thôn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Cao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Phương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xã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Liên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Bảo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huyện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Vụ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Bản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,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tỉnh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Nam </a:t>
              </a:r>
              <a:r>
                <a:rPr kumimoji="0" lang="en-US" sz="300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Định</a:t>
              </a:r>
              <a:r>
                <a:rPr kumimoji="0" lang="en-US" sz="30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</a:t>
              </a:r>
              <a:endParaRPr kumimoji="0" lang="en-US" sz="3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672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028700"/>
            <a:ext cx="17145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Vinh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F9A5C95F-70FF-348C-73BF-CA9E15B75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304800" y="4686300"/>
            <a:ext cx="4648200" cy="1447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58D897-CCA3-7657-D399-47966720E5AF}"/>
              </a:ext>
            </a:extLst>
          </p:cNvPr>
          <p:cNvSpPr txBox="1"/>
          <p:nvPr/>
        </p:nvSpPr>
        <p:spPr>
          <a:xfrm>
            <a:off x="990600" y="4762500"/>
            <a:ext cx="3668304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Sứ</a:t>
            </a:r>
            <a:r>
              <a:rPr lang="en-US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thần</a:t>
            </a:r>
            <a:endParaRPr lang="en-US" sz="4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4800600" y="5295900"/>
            <a:ext cx="1295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400887-9E06-880B-EF36-C99D07C1BF2B}"/>
              </a:ext>
            </a:extLst>
          </p:cNvPr>
          <p:cNvSpPr txBox="1"/>
          <p:nvPr/>
        </p:nvSpPr>
        <p:spPr>
          <a:xfrm>
            <a:off x="6096001" y="4610100"/>
            <a:ext cx="8153400" cy="113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vua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cử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9A5C95F-70FF-348C-73BF-CA9E15B751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"/>
              </a:ext>
            </a:extLst>
          </a:blip>
          <a:srcRect/>
          <a:stretch>
            <a:fillRect/>
          </a:stretch>
        </p:blipFill>
        <p:spPr>
          <a:xfrm>
            <a:off x="304800" y="6899448"/>
            <a:ext cx="4343400" cy="1673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67F353-2DCB-44C5-9985-4020CAE0194D}"/>
              </a:ext>
            </a:extLst>
          </p:cNvPr>
          <p:cNvSpPr txBox="1"/>
          <p:nvPr/>
        </p:nvSpPr>
        <p:spPr>
          <a:xfrm>
            <a:off x="1056096" y="7051848"/>
            <a:ext cx="3668304" cy="1103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Trung</a:t>
            </a:r>
            <a:r>
              <a:rPr lang="en-US" sz="4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Hoa</a:t>
            </a:r>
            <a:r>
              <a:rPr lang="en-US" sz="4400" dirty="0" smtClean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endParaRPr lang="en-US" sz="4400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20064639">
            <a:off x="4319811" y="7323752"/>
            <a:ext cx="1677519" cy="220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C8109B-CE02-1BD5-AADB-99A6A6D4BF05}"/>
              </a:ext>
            </a:extLst>
          </p:cNvPr>
          <p:cNvSpPr txBox="1"/>
          <p:nvPr/>
        </p:nvSpPr>
        <p:spPr>
          <a:xfrm>
            <a:off x="5943600" y="7658100"/>
            <a:ext cx="4648200" cy="113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610692">
            <a:off x="4350671" y="7953846"/>
            <a:ext cx="1642744" cy="228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2867756">
            <a:off x="4069625" y="8853226"/>
            <a:ext cx="2071549" cy="178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C8109B-CE02-1BD5-AADB-99A6A6D4BF05}"/>
              </a:ext>
            </a:extLst>
          </p:cNvPr>
          <p:cNvSpPr txBox="1"/>
          <p:nvPr/>
        </p:nvSpPr>
        <p:spPr>
          <a:xfrm>
            <a:off x="5943600" y="6362700"/>
            <a:ext cx="4648200" cy="11310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4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C8109B-CE02-1BD5-AADB-99A6A6D4BF05}"/>
              </a:ext>
            </a:extLst>
          </p:cNvPr>
          <p:cNvSpPr txBox="1"/>
          <p:nvPr/>
        </p:nvSpPr>
        <p:spPr>
          <a:xfrm>
            <a:off x="5943600" y="8877300"/>
            <a:ext cx="4648200" cy="1005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5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 Nam.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/>
      <p:bldP spid="10" grpId="0" animBg="1"/>
      <p:bldP spid="10" grpId="1" animBg="1"/>
      <p:bldP spid="11" grpId="0" animBg="1"/>
      <p:bldP spid="12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592</Words>
  <Application>Microsoft Office PowerPoint</Application>
  <PresentationFormat>Custom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Times New Roman</vt:lpstr>
      <vt:lpstr>Arial</vt:lpstr>
      <vt:lpstr>UTM Avo</vt:lpstr>
      <vt:lpstr>Calibri</vt:lpstr>
      <vt:lpstr>OpenSans</vt:lpstr>
      <vt:lpstr>Arial-Rounded</vt:lpstr>
      <vt:lpstr>Office Theme</vt:lpstr>
      <vt:lpstr>4_Office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Colorful Creative Fun Quiz Presentation</dc:title>
  <dc:creator>pc</dc:creator>
  <cp:lastModifiedBy>Windows User</cp:lastModifiedBy>
  <cp:revision>85</cp:revision>
  <dcterms:created xsi:type="dcterms:W3CDTF">2006-08-16T00:00:00Z</dcterms:created>
  <dcterms:modified xsi:type="dcterms:W3CDTF">2023-05-14T02:56:42Z</dcterms:modified>
  <dc:identifier>DAFHfONnmPM</dc:identifier>
</cp:coreProperties>
</file>