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368" r:id="rId2"/>
    <p:sldId id="342" r:id="rId3"/>
    <p:sldId id="361" r:id="rId4"/>
    <p:sldId id="367" r:id="rId5"/>
    <p:sldId id="362" r:id="rId6"/>
    <p:sldId id="348" r:id="rId7"/>
    <p:sldId id="363" r:id="rId8"/>
    <p:sldId id="364" r:id="rId9"/>
    <p:sldId id="354" r:id="rId10"/>
    <p:sldId id="366" r:id="rId11"/>
    <p:sldId id="355" r:id="rId12"/>
    <p:sldId id="358" r:id="rId13"/>
    <p:sldId id="352" r:id="rId14"/>
    <p:sldId id="3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a:srgbClr val="FF0000"/>
    <a:srgbClr val="0000CC"/>
    <a:srgbClr val="FF6600"/>
    <a:srgbClr val="FFFF9B"/>
    <a:srgbClr val="FFFFCC"/>
    <a:srgbClr val="FFCC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14" autoAdjust="0"/>
    <p:restoredTop sz="94660" autoAdjust="0"/>
  </p:normalViewPr>
  <p:slideViewPr>
    <p:cSldViewPr>
      <p:cViewPr>
        <p:scale>
          <a:sx n="77" d="100"/>
          <a:sy n="77" d="100"/>
        </p:scale>
        <p:origin x="-1092" y="-42"/>
      </p:cViewPr>
      <p:guideLst>
        <p:guide orient="horz" pos="2160"/>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C616E21D-5440-40FF-9C15-58C8E62B3868}"/>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lgn="l">
              <a:defRPr sz="1200">
                <a:latin typeface="Arial" panose="020B0604020202020204" pitchFamily="34" charset="0"/>
                <a:cs typeface="+mn-cs"/>
              </a:defRPr>
            </a:lvl1pPr>
          </a:lstStyle>
          <a:p>
            <a:pPr>
              <a:defRPr/>
            </a:pPr>
            <a:endParaRPr lang="en-US"/>
          </a:p>
        </p:txBody>
      </p:sp>
      <p:sp>
        <p:nvSpPr>
          <p:cNvPr id="4099" name="Rectangle 3">
            <a:extLst>
              <a:ext uri="{FF2B5EF4-FFF2-40B4-BE49-F238E27FC236}">
                <a16:creationId xmlns:a16="http://schemas.microsoft.com/office/drawing/2014/main" xmlns="" id="{5DE30F69-6AFB-472B-8B04-601BB1A47856}"/>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defRPr sz="1200">
                <a:latin typeface="Arial" panose="020B0604020202020204" pitchFamily="34" charset="0"/>
                <a:cs typeface="+mn-cs"/>
              </a:defRPr>
            </a:lvl1pPr>
          </a:lstStyle>
          <a:p>
            <a:pPr>
              <a:defRPr/>
            </a:pPr>
            <a:endParaRPr lang="en-US"/>
          </a:p>
        </p:txBody>
      </p:sp>
      <p:sp>
        <p:nvSpPr>
          <p:cNvPr id="2052" name="Rectangle 4">
            <a:extLst>
              <a:ext uri="{FF2B5EF4-FFF2-40B4-BE49-F238E27FC236}">
                <a16:creationId xmlns:a16="http://schemas.microsoft.com/office/drawing/2014/main" xmlns="" id="{6A824DEC-56BE-429F-AC66-3FFC7EC3F8A6}"/>
              </a:ext>
            </a:extLst>
          </p:cNvPr>
          <p:cNvSpPr>
            <a:spLocks noGrp="1" noRot="1" noChangeAspect="1" noChangeArrowheads="1" noTextEdit="1"/>
          </p:cNvSpPr>
          <p:nvPr>
            <p:ph type="sldImg" idx="4294967295"/>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xmlns="" id="{0B012D5B-5E88-4222-A864-BF0C124187D4}"/>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xmlns="" id="{5E42F498-851C-446E-8483-2A7764B75E7D}"/>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lgn="l">
              <a:defRPr sz="1200">
                <a:latin typeface="Arial" panose="020B0604020202020204" pitchFamily="34" charset="0"/>
                <a:cs typeface="+mn-cs"/>
              </a:defRPr>
            </a:lvl1pPr>
          </a:lstStyle>
          <a:p>
            <a:pPr>
              <a:defRPr/>
            </a:pPr>
            <a:endParaRPr lang="en-US"/>
          </a:p>
        </p:txBody>
      </p:sp>
      <p:sp>
        <p:nvSpPr>
          <p:cNvPr id="4103" name="Rectangle 7">
            <a:extLst>
              <a:ext uri="{FF2B5EF4-FFF2-40B4-BE49-F238E27FC236}">
                <a16:creationId xmlns:a16="http://schemas.microsoft.com/office/drawing/2014/main" xmlns="" id="{89FF01E5-EF44-4996-BA52-83D4E61CB254}"/>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fld id="{7F76D0BF-9B21-41E7-A10A-60893C83E0F2}" type="slidenum">
              <a:rPr lang="en-US" altLang="zh-CN"/>
              <a:pPr/>
              <a:t>‹#›</a:t>
            </a:fld>
            <a:endParaRPr lang="en-US" altLang="zh-CN"/>
          </a:p>
        </p:txBody>
      </p:sp>
    </p:spTree>
    <p:extLst>
      <p:ext uri="{BB962C8B-B14F-4D97-AF65-F5344CB8AC3E}">
        <p14:creationId xmlns:p14="http://schemas.microsoft.com/office/powerpoint/2010/main" val="1120711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a:extLst>
              <a:ext uri="{FF2B5EF4-FFF2-40B4-BE49-F238E27FC236}">
                <a16:creationId xmlns:a16="http://schemas.microsoft.com/office/drawing/2014/main" xmlns="" id="{2E0E2EEE-15BE-4515-A369-7BA27529744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4A8C895-6637-4682-9D4C-73FE68410CCC}" type="slidenum">
              <a:rPr lang="en-US" altLang="zh-CN"/>
              <a:pPr/>
              <a:t>4</a:t>
            </a:fld>
            <a:endParaRPr lang="en-US" altLang="zh-CN"/>
          </a:p>
        </p:txBody>
      </p:sp>
      <p:sp>
        <p:nvSpPr>
          <p:cNvPr id="7170" name="Rectangle 7">
            <a:extLst>
              <a:ext uri="{FF2B5EF4-FFF2-40B4-BE49-F238E27FC236}">
                <a16:creationId xmlns:a16="http://schemas.microsoft.com/office/drawing/2014/main" xmlns="" id="{D91F8FFE-6C15-4FF6-B88B-FD0C85A4B18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r"/>
            <a:fld id="{DB125CF4-5006-41CB-8B83-C1CFEA5BDD68}" type="slidenum">
              <a:rPr lang="en-US" altLang="zh-CN" sz="1200"/>
              <a:pPr algn="r"/>
              <a:t>4</a:t>
            </a:fld>
            <a:endParaRPr lang="en-US" altLang="zh-CN" sz="1200"/>
          </a:p>
        </p:txBody>
      </p:sp>
      <p:sp>
        <p:nvSpPr>
          <p:cNvPr id="7171" name="Rectangle 2">
            <a:extLst>
              <a:ext uri="{FF2B5EF4-FFF2-40B4-BE49-F238E27FC236}">
                <a16:creationId xmlns:a16="http://schemas.microsoft.com/office/drawing/2014/main" xmlns="" id="{535419F0-978C-474C-9F95-21425D43732B}"/>
              </a:ext>
            </a:extLst>
          </p:cNvPr>
          <p:cNvSpPr>
            <a:spLocks noGrp="1" noRot="1" noChangeAspect="1" noChangeArrowheads="1" noTextEdit="1"/>
          </p:cNvSpPr>
          <p:nvPr>
            <p:ph type="sldImg" idx="4294967295"/>
          </p:nvPr>
        </p:nvSpPr>
        <p:spPr>
          <a:ln/>
        </p:spPr>
      </p:sp>
      <p:sp>
        <p:nvSpPr>
          <p:cNvPr id="7172" name="Rectangle 3">
            <a:extLst>
              <a:ext uri="{FF2B5EF4-FFF2-40B4-BE49-F238E27FC236}">
                <a16:creationId xmlns:a16="http://schemas.microsoft.com/office/drawing/2014/main" xmlns="" id="{69673997-5C76-4266-BA00-E1F81EF5BE1B}"/>
              </a:ext>
            </a:extLst>
          </p:cNvPr>
          <p:cNvSpPr>
            <a:spLocks noGrp="1" noChangeArrowheads="1"/>
          </p:cNvSpPr>
          <p:nvPr>
            <p:ph type="body" idx="4294967295"/>
          </p:nvPr>
        </p:nvSpPr>
        <p:spPr/>
        <p:txBody>
          <a:bodyPr>
            <a:prstTxWarp prst="textNoShape">
              <a:avLst/>
            </a:prstTxWarp>
          </a:bodyPr>
          <a:lstStyle/>
          <a:p>
            <a:pPr eaLnBrk="1" hangingPunct="1"/>
            <a:endParaRPr lang="vi-VN" alt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1"/>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noProof="1"/>
              <a:t>Click to edit Master subtitle style</a:t>
            </a:r>
          </a:p>
        </p:txBody>
      </p:sp>
      <p:sp>
        <p:nvSpPr>
          <p:cNvPr id="4" name="Rectangle 4">
            <a:extLst>
              <a:ext uri="{FF2B5EF4-FFF2-40B4-BE49-F238E27FC236}">
                <a16:creationId xmlns:a16="http://schemas.microsoft.com/office/drawing/2014/main" xmlns="" id="{3734ADC0-0794-4C5F-B924-97CB40518EA6}"/>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5" name="Rectangle 5">
            <a:extLst>
              <a:ext uri="{FF2B5EF4-FFF2-40B4-BE49-F238E27FC236}">
                <a16:creationId xmlns:a16="http://schemas.microsoft.com/office/drawing/2014/main" xmlns="" id="{A28CF059-A9B6-4076-AEC8-5850EEEDBC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E5FEA09D-3B64-4593-9CD9-E965ACDA2032}"/>
              </a:ext>
            </a:extLst>
          </p:cNvPr>
          <p:cNvSpPr>
            <a:spLocks noGrp="1" noChangeArrowheads="1"/>
          </p:cNvSpPr>
          <p:nvPr>
            <p:ph type="sldNum" sz="quarter" idx="12"/>
          </p:nvPr>
        </p:nvSpPr>
        <p:spPr>
          <a:ln/>
        </p:spPr>
        <p:txBody>
          <a:bodyPr/>
          <a:lstStyle>
            <a:lvl1pPr>
              <a:defRPr/>
            </a:lvl1pPr>
          </a:lstStyle>
          <a:p>
            <a:fld id="{C89DBA47-283B-4B74-B5F2-FEBBB92126CD}" type="slidenum">
              <a:rPr lang="en-US" altLang="zh-CN"/>
              <a:pPr/>
              <a:t>‹#›</a:t>
            </a:fld>
            <a:endParaRPr lang="en-US" altLang="zh-CN"/>
          </a:p>
        </p:txBody>
      </p:sp>
    </p:spTree>
    <p:extLst>
      <p:ext uri="{BB962C8B-B14F-4D97-AF65-F5344CB8AC3E}">
        <p14:creationId xmlns:p14="http://schemas.microsoft.com/office/powerpoint/2010/main" val="217006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xmlns="" id="{D7D04BBD-B389-4FED-975C-07946224FB7F}"/>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5" name="Rectangle 5">
            <a:extLst>
              <a:ext uri="{FF2B5EF4-FFF2-40B4-BE49-F238E27FC236}">
                <a16:creationId xmlns:a16="http://schemas.microsoft.com/office/drawing/2014/main" xmlns="" id="{8FFAB6A5-7249-4F89-8FF1-6762B582DC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D18301C4-EBA6-44CF-8DF9-58A3F21BE2E3}"/>
              </a:ext>
            </a:extLst>
          </p:cNvPr>
          <p:cNvSpPr>
            <a:spLocks noGrp="1" noChangeArrowheads="1"/>
          </p:cNvSpPr>
          <p:nvPr>
            <p:ph type="sldNum" sz="quarter" idx="12"/>
          </p:nvPr>
        </p:nvSpPr>
        <p:spPr>
          <a:ln/>
        </p:spPr>
        <p:txBody>
          <a:bodyPr/>
          <a:lstStyle>
            <a:lvl1pPr>
              <a:defRPr/>
            </a:lvl1pPr>
          </a:lstStyle>
          <a:p>
            <a:fld id="{EF43DEE1-1A1A-4F19-BCFD-0C804AE29B81}" type="slidenum">
              <a:rPr lang="en-US" altLang="zh-CN"/>
              <a:pPr/>
              <a:t>‹#›</a:t>
            </a:fld>
            <a:endParaRPr lang="en-US" altLang="zh-CN"/>
          </a:p>
        </p:txBody>
      </p:sp>
    </p:spTree>
    <p:extLst>
      <p:ext uri="{BB962C8B-B14F-4D97-AF65-F5344CB8AC3E}">
        <p14:creationId xmlns:p14="http://schemas.microsoft.com/office/powerpoint/2010/main" val="327575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xmlns="" id="{6481B4EB-8448-411D-826D-CF30017BF333}"/>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5" name="Rectangle 5">
            <a:extLst>
              <a:ext uri="{FF2B5EF4-FFF2-40B4-BE49-F238E27FC236}">
                <a16:creationId xmlns:a16="http://schemas.microsoft.com/office/drawing/2014/main" xmlns="" id="{07C86CFC-14DA-43FB-B7E8-C5A0AD9342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96EF1D5E-6E7F-4B1C-BC7D-7788E99854FE}"/>
              </a:ext>
            </a:extLst>
          </p:cNvPr>
          <p:cNvSpPr>
            <a:spLocks noGrp="1" noChangeArrowheads="1"/>
          </p:cNvSpPr>
          <p:nvPr>
            <p:ph type="sldNum" sz="quarter" idx="12"/>
          </p:nvPr>
        </p:nvSpPr>
        <p:spPr>
          <a:ln/>
        </p:spPr>
        <p:txBody>
          <a:bodyPr/>
          <a:lstStyle>
            <a:lvl1pPr>
              <a:defRPr/>
            </a:lvl1pPr>
          </a:lstStyle>
          <a:p>
            <a:fld id="{AEF58C03-ABCA-46D4-8EBD-5026DE6D3D98}" type="slidenum">
              <a:rPr lang="en-US" altLang="zh-CN"/>
              <a:pPr/>
              <a:t>‹#›</a:t>
            </a:fld>
            <a:endParaRPr lang="en-US" altLang="zh-CN"/>
          </a:p>
        </p:txBody>
      </p:sp>
    </p:spTree>
    <p:extLst>
      <p:ext uri="{BB962C8B-B14F-4D97-AF65-F5344CB8AC3E}">
        <p14:creationId xmlns:p14="http://schemas.microsoft.com/office/powerpoint/2010/main" val="346014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xmlns="" id="{31440F91-F251-4D37-A2CC-F8E14A84702E}"/>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5" name="Rectangle 5">
            <a:extLst>
              <a:ext uri="{FF2B5EF4-FFF2-40B4-BE49-F238E27FC236}">
                <a16:creationId xmlns:a16="http://schemas.microsoft.com/office/drawing/2014/main" xmlns="" id="{629E3EDC-5FF1-4237-ABF1-E7BDFCDDF2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96575A27-923B-40E1-B392-56410402778D}"/>
              </a:ext>
            </a:extLst>
          </p:cNvPr>
          <p:cNvSpPr>
            <a:spLocks noGrp="1" noChangeArrowheads="1"/>
          </p:cNvSpPr>
          <p:nvPr>
            <p:ph type="sldNum" sz="quarter" idx="12"/>
          </p:nvPr>
        </p:nvSpPr>
        <p:spPr>
          <a:ln/>
        </p:spPr>
        <p:txBody>
          <a:bodyPr/>
          <a:lstStyle>
            <a:lvl1pPr>
              <a:defRPr/>
            </a:lvl1pPr>
          </a:lstStyle>
          <a:p>
            <a:fld id="{15BBC94C-D8DF-462D-97AF-5A18B6AC6CAA}" type="slidenum">
              <a:rPr lang="en-US" altLang="zh-CN"/>
              <a:pPr/>
              <a:t>‹#›</a:t>
            </a:fld>
            <a:endParaRPr lang="en-US" altLang="zh-CN"/>
          </a:p>
        </p:txBody>
      </p:sp>
    </p:spTree>
    <p:extLst>
      <p:ext uri="{BB962C8B-B14F-4D97-AF65-F5344CB8AC3E}">
        <p14:creationId xmlns:p14="http://schemas.microsoft.com/office/powerpoint/2010/main" val="143281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noProof="1"/>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a:t>Click to edit Master text styles</a:t>
            </a:r>
          </a:p>
        </p:txBody>
      </p:sp>
      <p:sp>
        <p:nvSpPr>
          <p:cNvPr id="4" name="Rectangle 4">
            <a:extLst>
              <a:ext uri="{FF2B5EF4-FFF2-40B4-BE49-F238E27FC236}">
                <a16:creationId xmlns:a16="http://schemas.microsoft.com/office/drawing/2014/main" xmlns="" id="{B1A357F4-C92D-410E-87CF-C55EB9D16C98}"/>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5" name="Rectangle 5">
            <a:extLst>
              <a:ext uri="{FF2B5EF4-FFF2-40B4-BE49-F238E27FC236}">
                <a16:creationId xmlns:a16="http://schemas.microsoft.com/office/drawing/2014/main" xmlns="" id="{004C2F6C-240E-4099-B153-575D39C95D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8F4D5EF0-559A-497E-966E-86626645E809}"/>
              </a:ext>
            </a:extLst>
          </p:cNvPr>
          <p:cNvSpPr>
            <a:spLocks noGrp="1" noChangeArrowheads="1"/>
          </p:cNvSpPr>
          <p:nvPr>
            <p:ph type="sldNum" sz="quarter" idx="12"/>
          </p:nvPr>
        </p:nvSpPr>
        <p:spPr>
          <a:ln/>
        </p:spPr>
        <p:txBody>
          <a:bodyPr/>
          <a:lstStyle>
            <a:lvl1pPr>
              <a:defRPr/>
            </a:lvl1pPr>
          </a:lstStyle>
          <a:p>
            <a:fld id="{8704E26E-30F6-4063-BB0E-A704EB390712}" type="slidenum">
              <a:rPr lang="en-US" altLang="zh-CN"/>
              <a:pPr/>
              <a:t>‹#›</a:t>
            </a:fld>
            <a:endParaRPr lang="en-US" altLang="zh-CN"/>
          </a:p>
        </p:txBody>
      </p:sp>
    </p:spTree>
    <p:extLst>
      <p:ext uri="{BB962C8B-B14F-4D97-AF65-F5344CB8AC3E}">
        <p14:creationId xmlns:p14="http://schemas.microsoft.com/office/powerpoint/2010/main" val="150721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Rectangle 4">
            <a:extLst>
              <a:ext uri="{FF2B5EF4-FFF2-40B4-BE49-F238E27FC236}">
                <a16:creationId xmlns:a16="http://schemas.microsoft.com/office/drawing/2014/main" xmlns="" id="{E1CC630A-F35A-419B-92E5-2DE8B623BB19}"/>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6" name="Rectangle 5">
            <a:extLst>
              <a:ext uri="{FF2B5EF4-FFF2-40B4-BE49-F238E27FC236}">
                <a16:creationId xmlns:a16="http://schemas.microsoft.com/office/drawing/2014/main" xmlns="" id="{EE6DF000-712A-4A51-9852-30EF15F0229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15FDA5C3-1A3E-4942-8DC7-1794F4A84D21}"/>
              </a:ext>
            </a:extLst>
          </p:cNvPr>
          <p:cNvSpPr>
            <a:spLocks noGrp="1" noChangeArrowheads="1"/>
          </p:cNvSpPr>
          <p:nvPr>
            <p:ph type="sldNum" sz="quarter" idx="12"/>
          </p:nvPr>
        </p:nvSpPr>
        <p:spPr>
          <a:ln/>
        </p:spPr>
        <p:txBody>
          <a:bodyPr/>
          <a:lstStyle>
            <a:lvl1pPr>
              <a:defRPr/>
            </a:lvl1pPr>
          </a:lstStyle>
          <a:p>
            <a:fld id="{BE608BF3-092E-4114-B4F1-DCD115FD73E1}" type="slidenum">
              <a:rPr lang="en-US" altLang="zh-CN"/>
              <a:pPr/>
              <a:t>‹#›</a:t>
            </a:fld>
            <a:endParaRPr lang="en-US" altLang="zh-CN"/>
          </a:p>
        </p:txBody>
      </p:sp>
    </p:spTree>
    <p:extLst>
      <p:ext uri="{BB962C8B-B14F-4D97-AF65-F5344CB8AC3E}">
        <p14:creationId xmlns:p14="http://schemas.microsoft.com/office/powerpoint/2010/main" val="170758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1"/>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Rectangle 4">
            <a:extLst>
              <a:ext uri="{FF2B5EF4-FFF2-40B4-BE49-F238E27FC236}">
                <a16:creationId xmlns:a16="http://schemas.microsoft.com/office/drawing/2014/main" xmlns="" id="{96FAF695-BD4A-4B42-8AB9-5D8D1287B428}"/>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8" name="Rectangle 5">
            <a:extLst>
              <a:ext uri="{FF2B5EF4-FFF2-40B4-BE49-F238E27FC236}">
                <a16:creationId xmlns:a16="http://schemas.microsoft.com/office/drawing/2014/main" xmlns="" id="{59D604CD-3F3D-4D67-A8C1-0D24791B82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xmlns="" id="{090C6282-996F-43BF-89EF-A9E605F87639}"/>
              </a:ext>
            </a:extLst>
          </p:cNvPr>
          <p:cNvSpPr>
            <a:spLocks noGrp="1" noChangeArrowheads="1"/>
          </p:cNvSpPr>
          <p:nvPr>
            <p:ph type="sldNum" sz="quarter" idx="12"/>
          </p:nvPr>
        </p:nvSpPr>
        <p:spPr>
          <a:ln/>
        </p:spPr>
        <p:txBody>
          <a:bodyPr/>
          <a:lstStyle>
            <a:lvl1pPr>
              <a:defRPr/>
            </a:lvl1pPr>
          </a:lstStyle>
          <a:p>
            <a:fld id="{887226FD-192D-4259-80B7-8341928E40AB}" type="slidenum">
              <a:rPr lang="en-US" altLang="zh-CN"/>
              <a:pPr/>
              <a:t>‹#›</a:t>
            </a:fld>
            <a:endParaRPr lang="en-US" altLang="zh-CN"/>
          </a:p>
        </p:txBody>
      </p:sp>
    </p:spTree>
    <p:extLst>
      <p:ext uri="{BB962C8B-B14F-4D97-AF65-F5344CB8AC3E}">
        <p14:creationId xmlns:p14="http://schemas.microsoft.com/office/powerpoint/2010/main" val="402868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Rectangle 4">
            <a:extLst>
              <a:ext uri="{FF2B5EF4-FFF2-40B4-BE49-F238E27FC236}">
                <a16:creationId xmlns:a16="http://schemas.microsoft.com/office/drawing/2014/main" xmlns="" id="{6F54D506-DB93-4E91-BE7A-4B2D703678D9}"/>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4" name="Rectangle 5">
            <a:extLst>
              <a:ext uri="{FF2B5EF4-FFF2-40B4-BE49-F238E27FC236}">
                <a16:creationId xmlns:a16="http://schemas.microsoft.com/office/drawing/2014/main" xmlns="" id="{AF85CA63-1F0A-4265-9556-11633F06AA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E7DF12E1-1862-455C-86CB-D70AFCA196D3}"/>
              </a:ext>
            </a:extLst>
          </p:cNvPr>
          <p:cNvSpPr>
            <a:spLocks noGrp="1" noChangeArrowheads="1"/>
          </p:cNvSpPr>
          <p:nvPr>
            <p:ph type="sldNum" sz="quarter" idx="12"/>
          </p:nvPr>
        </p:nvSpPr>
        <p:spPr>
          <a:ln/>
        </p:spPr>
        <p:txBody>
          <a:bodyPr/>
          <a:lstStyle>
            <a:lvl1pPr>
              <a:defRPr/>
            </a:lvl1pPr>
          </a:lstStyle>
          <a:p>
            <a:fld id="{E7F9A40B-386D-4CB7-864F-5902FE5DA308}" type="slidenum">
              <a:rPr lang="en-US" altLang="zh-CN"/>
              <a:pPr/>
              <a:t>‹#›</a:t>
            </a:fld>
            <a:endParaRPr lang="en-US" altLang="zh-CN"/>
          </a:p>
        </p:txBody>
      </p:sp>
    </p:spTree>
    <p:extLst>
      <p:ext uri="{BB962C8B-B14F-4D97-AF65-F5344CB8AC3E}">
        <p14:creationId xmlns:p14="http://schemas.microsoft.com/office/powerpoint/2010/main" val="328709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5773D43A-DA6D-412B-9734-7B31FA4F74E9}"/>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3" name="Rectangle 5">
            <a:extLst>
              <a:ext uri="{FF2B5EF4-FFF2-40B4-BE49-F238E27FC236}">
                <a16:creationId xmlns:a16="http://schemas.microsoft.com/office/drawing/2014/main" xmlns="" id="{7D403C3A-0FA0-4F81-8581-F7E01BCA99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581F2569-C7D6-4216-ACCC-92AB3E5BFD5D}"/>
              </a:ext>
            </a:extLst>
          </p:cNvPr>
          <p:cNvSpPr>
            <a:spLocks noGrp="1" noChangeArrowheads="1"/>
          </p:cNvSpPr>
          <p:nvPr>
            <p:ph type="sldNum" sz="quarter" idx="12"/>
          </p:nvPr>
        </p:nvSpPr>
        <p:spPr>
          <a:ln/>
        </p:spPr>
        <p:txBody>
          <a:bodyPr/>
          <a:lstStyle>
            <a:lvl1pPr>
              <a:defRPr/>
            </a:lvl1pPr>
          </a:lstStyle>
          <a:p>
            <a:fld id="{DE4244D1-2528-48C1-B0EF-99D7A8B8F905}" type="slidenum">
              <a:rPr lang="en-US" altLang="zh-CN"/>
              <a:pPr/>
              <a:t>‹#›</a:t>
            </a:fld>
            <a:endParaRPr lang="en-US" altLang="zh-CN"/>
          </a:p>
        </p:txBody>
      </p:sp>
    </p:spTree>
    <p:extLst>
      <p:ext uri="{BB962C8B-B14F-4D97-AF65-F5344CB8AC3E}">
        <p14:creationId xmlns:p14="http://schemas.microsoft.com/office/powerpoint/2010/main" val="277658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noProof="1"/>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Rectangle 4">
            <a:extLst>
              <a:ext uri="{FF2B5EF4-FFF2-40B4-BE49-F238E27FC236}">
                <a16:creationId xmlns:a16="http://schemas.microsoft.com/office/drawing/2014/main" xmlns="" id="{3A84E637-489B-46C5-ABCB-352ABF710564}"/>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6" name="Rectangle 5">
            <a:extLst>
              <a:ext uri="{FF2B5EF4-FFF2-40B4-BE49-F238E27FC236}">
                <a16:creationId xmlns:a16="http://schemas.microsoft.com/office/drawing/2014/main" xmlns="" id="{F7B76D04-E5F1-4496-B61F-CEF6FDCD7A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725DC1FA-C008-41FE-8798-EFD320957EA1}"/>
              </a:ext>
            </a:extLst>
          </p:cNvPr>
          <p:cNvSpPr>
            <a:spLocks noGrp="1" noChangeArrowheads="1"/>
          </p:cNvSpPr>
          <p:nvPr>
            <p:ph type="sldNum" sz="quarter" idx="12"/>
          </p:nvPr>
        </p:nvSpPr>
        <p:spPr>
          <a:ln/>
        </p:spPr>
        <p:txBody>
          <a:bodyPr/>
          <a:lstStyle>
            <a:lvl1pPr>
              <a:defRPr/>
            </a:lvl1pPr>
          </a:lstStyle>
          <a:p>
            <a:fld id="{751CD075-8939-4CAE-BA00-A3147178C724}" type="slidenum">
              <a:rPr lang="en-US" altLang="zh-CN"/>
              <a:pPr/>
              <a:t>‹#›</a:t>
            </a:fld>
            <a:endParaRPr lang="en-US" altLang="zh-CN"/>
          </a:p>
        </p:txBody>
      </p:sp>
    </p:spTree>
    <p:extLst>
      <p:ext uri="{BB962C8B-B14F-4D97-AF65-F5344CB8AC3E}">
        <p14:creationId xmlns:p14="http://schemas.microsoft.com/office/powerpoint/2010/main" val="450193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1"/>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Rectangle 4">
            <a:extLst>
              <a:ext uri="{FF2B5EF4-FFF2-40B4-BE49-F238E27FC236}">
                <a16:creationId xmlns:a16="http://schemas.microsoft.com/office/drawing/2014/main" xmlns="" id="{B904FE63-05DD-4938-A2ED-C1E24629F865}"/>
              </a:ext>
            </a:extLst>
          </p:cNvPr>
          <p:cNvSpPr>
            <a:spLocks noGrp="1" noChangeArrowheads="1"/>
          </p:cNvSpPr>
          <p:nvPr>
            <p:ph type="dt" sz="half" idx="10"/>
          </p:nvPr>
        </p:nvSpPr>
        <p:spPr>
          <a:ln/>
        </p:spPr>
        <p:txBody>
          <a:bodyPr/>
          <a:lstStyle>
            <a:lvl1pPr>
              <a:defRPr/>
            </a:lvl1pPr>
          </a:lstStyle>
          <a:p>
            <a:pPr>
              <a:defRPr/>
            </a:pPr>
            <a:fld id="{443F50B5-28A1-4F68-B761-29485DC4E01E}" type="datetimeFigureOut">
              <a:rPr lang="en-US"/>
              <a:pPr>
                <a:defRPr/>
              </a:pPr>
              <a:t>1/19/2022</a:t>
            </a:fld>
            <a:endParaRPr lang="en-US"/>
          </a:p>
        </p:txBody>
      </p:sp>
      <p:sp>
        <p:nvSpPr>
          <p:cNvPr id="6" name="Rectangle 5">
            <a:extLst>
              <a:ext uri="{FF2B5EF4-FFF2-40B4-BE49-F238E27FC236}">
                <a16:creationId xmlns:a16="http://schemas.microsoft.com/office/drawing/2014/main" xmlns="" id="{77E7EDE1-CD9D-4282-8794-EB5CE73D0B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E6A683A4-3CA6-4282-AD2E-54991A2EBB95}"/>
              </a:ext>
            </a:extLst>
          </p:cNvPr>
          <p:cNvSpPr>
            <a:spLocks noGrp="1" noChangeArrowheads="1"/>
          </p:cNvSpPr>
          <p:nvPr>
            <p:ph type="sldNum" sz="quarter" idx="12"/>
          </p:nvPr>
        </p:nvSpPr>
        <p:spPr>
          <a:ln/>
        </p:spPr>
        <p:txBody>
          <a:bodyPr/>
          <a:lstStyle>
            <a:lvl1pPr>
              <a:defRPr/>
            </a:lvl1pPr>
          </a:lstStyle>
          <a:p>
            <a:fld id="{2879E547-11C6-43F6-82E1-F2099AB77674}" type="slidenum">
              <a:rPr lang="en-US" altLang="zh-CN"/>
              <a:pPr/>
              <a:t>‹#›</a:t>
            </a:fld>
            <a:endParaRPr lang="en-US" altLang="zh-CN"/>
          </a:p>
        </p:txBody>
      </p:sp>
    </p:spTree>
    <p:extLst>
      <p:ext uri="{BB962C8B-B14F-4D97-AF65-F5344CB8AC3E}">
        <p14:creationId xmlns:p14="http://schemas.microsoft.com/office/powerpoint/2010/main" val="1751859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3DB65728-F744-41DC-B425-539BBFA89700}"/>
              </a:ext>
            </a:extLst>
          </p:cNvPr>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xmlns="" id="{96321023-260E-4B17-B132-07EB234C62AD}"/>
              </a:ext>
            </a:extLst>
          </p:cNvPr>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33796" name="Rectangle 4">
            <a:extLst>
              <a:ext uri="{FF2B5EF4-FFF2-40B4-BE49-F238E27FC236}">
                <a16:creationId xmlns:a16="http://schemas.microsoft.com/office/drawing/2014/main" xmlns="" id="{13D60C99-07D7-48C2-8743-8805F8F671DD}"/>
              </a:ext>
            </a:extLst>
          </p:cNvPr>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a:defRPr/>
            </a:pPr>
            <a:fld id="{443F50B5-28A1-4F68-B761-29485DC4E01E}" type="datetimeFigureOut">
              <a:rPr lang="en-US"/>
              <a:pPr>
                <a:defRPr/>
              </a:pPr>
              <a:t>1/19/2022</a:t>
            </a:fld>
            <a:endParaRPr lang="en-US"/>
          </a:p>
        </p:txBody>
      </p:sp>
      <p:sp>
        <p:nvSpPr>
          <p:cNvPr id="33797" name="Rectangle 5">
            <a:extLst>
              <a:ext uri="{FF2B5EF4-FFF2-40B4-BE49-F238E27FC236}">
                <a16:creationId xmlns:a16="http://schemas.microsoft.com/office/drawing/2014/main" xmlns="" id="{117AFBA5-53CF-48D5-9B22-794C305BE236}"/>
              </a:ext>
            </a:extLst>
          </p:cNvPr>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a:defRPr/>
            </a:pPr>
            <a:endParaRPr lang="en-US"/>
          </a:p>
        </p:txBody>
      </p:sp>
      <p:sp>
        <p:nvSpPr>
          <p:cNvPr id="33798" name="Rectangle 6">
            <a:extLst>
              <a:ext uri="{FF2B5EF4-FFF2-40B4-BE49-F238E27FC236}">
                <a16:creationId xmlns:a16="http://schemas.microsoft.com/office/drawing/2014/main" xmlns="" id="{C89153C2-0903-4085-BB1B-DC31BB179C5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fld id="{CC93C6C8-511B-4C93-A999-08BE35AB9F3F}"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gif"/><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slideLayout" Target="../slideLayouts/slideLayout7.xml"/><Relationship Id="rId16" Type="http://schemas.openxmlformats.org/officeDocument/2006/relationships/image" Target="../media/image19.png"/><Relationship Id="rId1" Type="http://schemas.openxmlformats.org/officeDocument/2006/relationships/audio" Target="file:///D:\CO%20TRANG%20(F)\NHAC%20THIEU%20NHI%20-%20Nhuan\khi%20toc%20thay%20bac%20trang.mp3" TargetMode="Externa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7" descr="flower7">
            <a:extLst>
              <a:ext uri="{FF2B5EF4-FFF2-40B4-BE49-F238E27FC236}">
                <a16:creationId xmlns:a16="http://schemas.microsoft.com/office/drawing/2014/main" xmlns="" id="{2B88D055-7004-4BE5-8011-475A6545E86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228600"/>
            <a:ext cx="381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8" descr="flower7">
            <a:extLst>
              <a:ext uri="{FF2B5EF4-FFF2-40B4-BE49-F238E27FC236}">
                <a16:creationId xmlns:a16="http://schemas.microsoft.com/office/drawing/2014/main" xmlns="" id="{6EF53138-671E-4845-A305-54F480E18E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304800"/>
            <a:ext cx="304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WordArt 121">
            <a:extLst>
              <a:ext uri="{FF2B5EF4-FFF2-40B4-BE49-F238E27FC236}">
                <a16:creationId xmlns:a16="http://schemas.microsoft.com/office/drawing/2014/main" xmlns="" id="{757F2680-C873-4F51-8484-CCA16B9244D6}"/>
              </a:ext>
            </a:extLst>
          </p:cNvPr>
          <p:cNvSpPr>
            <a:spLocks noTextEdit="1"/>
          </p:cNvSpPr>
          <p:nvPr/>
        </p:nvSpPr>
        <p:spPr>
          <a:xfrm>
            <a:off x="4572000" y="914400"/>
            <a:ext cx="3505200" cy="1524000"/>
          </a:xfrm>
          <a:prstGeom prst="rect">
            <a:avLst/>
          </a:prstGeom>
        </p:spPr>
        <p:txBody>
          <a:bodyPr wrap="none" fromWordArt="1">
            <a:prstTxWarp prst="textPlain">
              <a:avLst>
                <a:gd name="adj" fmla="val 50000"/>
              </a:avLst>
            </a:prstTxWarp>
            <a:normAutofit/>
          </a:bodyPr>
          <a:lstStyle/>
          <a:p>
            <a:pPr algn="ctr"/>
            <a:r>
              <a:rPr lang="en-US" b="1" noProof="1">
                <a:ln w="9525" cap="flat" cmpd="sng">
                  <a:solidFill>
                    <a:srgbClr val="008000"/>
                  </a:solidFill>
                  <a:prstDash val="solid"/>
                  <a:headEnd type="none" w="med" len="med"/>
                  <a:tailEnd type="none" w="med" len="med"/>
                </a:ln>
                <a:solidFill>
                  <a:srgbClr val="0000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TOÁN</a:t>
            </a:r>
          </a:p>
          <a:p>
            <a:pPr algn="ctr"/>
            <a:r>
              <a:rPr lang="en-US" b="1" noProof="1">
                <a:ln w="9525" cap="flat" cmpd="sng">
                  <a:solidFill>
                    <a:srgbClr val="008000"/>
                  </a:solidFill>
                  <a:prstDash val="solid"/>
                  <a:headEnd type="none" w="med" len="med"/>
                  <a:tailEnd type="none" w="med" len="med"/>
                </a:ln>
                <a:solidFill>
                  <a:srgbClr val="0000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LỚP 5.</a:t>
            </a:r>
          </a:p>
        </p:txBody>
      </p:sp>
      <p:sp>
        <p:nvSpPr>
          <p:cNvPr id="3076" name="WordArt 122">
            <a:extLst>
              <a:ext uri="{FF2B5EF4-FFF2-40B4-BE49-F238E27FC236}">
                <a16:creationId xmlns:a16="http://schemas.microsoft.com/office/drawing/2014/main" xmlns="" id="{F4FD8999-2647-47B5-B768-6C9337CCFA06}"/>
              </a:ext>
            </a:extLst>
          </p:cNvPr>
          <p:cNvSpPr>
            <a:spLocks noChangeArrowheads="1" noChangeShapeType="1" noTextEdit="1"/>
          </p:cNvSpPr>
          <p:nvPr/>
        </p:nvSpPr>
        <p:spPr bwMode="auto">
          <a:xfrm>
            <a:off x="304800" y="3733800"/>
            <a:ext cx="5867400" cy="1676400"/>
          </a:xfrm>
          <a:prstGeom prst="rect">
            <a:avLst/>
          </a:prstGeom>
        </p:spPr>
        <p:txBody>
          <a:bodyPr wrap="none" fromWordArt="1">
            <a:prstTxWarp prst="textPlain">
              <a:avLst>
                <a:gd name="adj" fmla="val 50000"/>
              </a:avLst>
            </a:prstTxWarp>
          </a:bodyPr>
          <a:lstStyle/>
          <a:p>
            <a:pPr algn="ctr"/>
            <a:r>
              <a:rPr lang="vi-VN"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
              </a:rPr>
              <a:t> LUYỆN TẬP TRANG </a:t>
            </a:r>
            <a:r>
              <a:rPr lang="vi-VN"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
              </a:rPr>
              <a:t>21</a:t>
            </a:r>
            <a:endParaRPr lang="vi-VN"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
            </a:endParaRPr>
          </a:p>
        </p:txBody>
      </p:sp>
      <p:pic>
        <p:nvPicPr>
          <p:cNvPr id="3080" name="Picture 18" descr="Hinh dong khong nen">
            <a:extLst>
              <a:ext uri="{FF2B5EF4-FFF2-40B4-BE49-F238E27FC236}">
                <a16:creationId xmlns:a16="http://schemas.microsoft.com/office/drawing/2014/main" xmlns="" id="{4F23608A-2902-4F41-A91B-CAD6480187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4775"/>
            <a:ext cx="838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7" descr="Hinh dong khong nen">
            <a:extLst>
              <a:ext uri="{FF2B5EF4-FFF2-40B4-BE49-F238E27FC236}">
                <a16:creationId xmlns:a16="http://schemas.microsoft.com/office/drawing/2014/main" xmlns="" id="{F1FAA60D-D248-4E44-9D56-F600EFABFE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05800" y="-76200"/>
            <a:ext cx="838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15">
            <a:extLst>
              <a:ext uri="{FF2B5EF4-FFF2-40B4-BE49-F238E27FC236}">
                <a16:creationId xmlns:a16="http://schemas.microsoft.com/office/drawing/2014/main" xmlns="" id="{46BCCB24-8986-4CDE-AC4C-712BDD2D17F2}"/>
              </a:ext>
            </a:extLst>
          </p:cNvPr>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ltLang="vi-VN"/>
          </a:p>
        </p:txBody>
      </p:sp>
      <p:graphicFrame>
        <p:nvGraphicFramePr>
          <p:cNvPr id="3083" name="Object 1">
            <a:extLst>
              <a:ext uri="{FF2B5EF4-FFF2-40B4-BE49-F238E27FC236}">
                <a16:creationId xmlns:a16="http://schemas.microsoft.com/office/drawing/2014/main" xmlns="" id="{73B2D4F2-4A01-4BE5-8BA9-EC96DCCD241F}"/>
              </a:ext>
            </a:extLst>
          </p:cNvPr>
          <p:cNvGraphicFramePr>
            <a:graphicFrameLocks noChangeAspect="1"/>
          </p:cNvGraphicFramePr>
          <p:nvPr/>
        </p:nvGraphicFramePr>
        <p:xfrm>
          <a:off x="6065838" y="2409825"/>
          <a:ext cx="2955925" cy="2493963"/>
        </p:xfrm>
        <a:graphic>
          <a:graphicData uri="http://schemas.openxmlformats.org/presentationml/2006/ole">
            <mc:AlternateContent xmlns:mc="http://schemas.openxmlformats.org/markup-compatibility/2006">
              <mc:Choice xmlns:v="urn:schemas-microsoft-com:vml" Requires="v">
                <p:oleObj spid="_x0000_s3086" r:id="rId6" imgW="2191817" imgH="1424635" progId="MS_ClipArt_Gallery.2">
                  <p:embed/>
                </p:oleObj>
              </mc:Choice>
              <mc:Fallback>
                <p:oleObj r:id="rId6" imgW="2191817" imgH="1424635" progId="MS_ClipArt_Gallery.2">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65838" y="2409825"/>
                        <a:ext cx="2955925"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1" name="Text Box 5">
            <a:extLst>
              <a:ext uri="{FF2B5EF4-FFF2-40B4-BE49-F238E27FC236}">
                <a16:creationId xmlns:a16="http://schemas.microsoft.com/office/drawing/2014/main" xmlns="" id="{6A30E56F-442D-41A4-BAE2-5941FF77DBDA}"/>
              </a:ext>
            </a:extLst>
          </p:cNvPr>
          <p:cNvSpPr txBox="1">
            <a:spLocks noChangeArrowheads="1"/>
          </p:cNvSpPr>
          <p:nvPr/>
        </p:nvSpPr>
        <p:spPr bwMode="auto">
          <a:xfrm>
            <a:off x="76200" y="838200"/>
            <a:ext cx="69342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lvl="2" eaLnBrk="0" hangingPunct="0">
              <a:spcBef>
                <a:spcPct val="50000"/>
              </a:spcBef>
            </a:pPr>
            <a:r>
              <a:rPr lang="en-US" altLang="vi-VN" sz="2800">
                <a:latin typeface="Times New Roman" panose="02020603050405020304" pitchFamily="18" charset="0"/>
              </a:rPr>
              <a:t>                 10 người đ</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o   : </a:t>
            </a:r>
            <a:r>
              <a:rPr lang="en-US" altLang="vi-VN" sz="2800">
                <a:solidFill>
                  <a:srgbClr val="FF0000"/>
                </a:solidFill>
                <a:latin typeface="Times New Roman" panose="02020603050405020304" pitchFamily="18" charset="0"/>
              </a:rPr>
              <a:t>35m/ ng</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y</a:t>
            </a:r>
          </a:p>
          <a:p>
            <a:pPr lvl="2" eaLnBrk="0" hangingPunct="0">
              <a:spcBef>
                <a:spcPct val="50000"/>
              </a:spcBef>
            </a:pPr>
            <a:r>
              <a:rPr lang="en-US" altLang="vi-VN" sz="2800">
                <a:latin typeface="Times New Roman" panose="02020603050405020304" pitchFamily="18" charset="0"/>
              </a:rPr>
              <a:t>Thêm 20 người cùng đ</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o</a:t>
            </a:r>
            <a:r>
              <a:rPr lang="vi-VN" altLang="vi-VN" sz="2800">
                <a:latin typeface="Times New Roman" panose="02020603050405020304" pitchFamily="18" charset="0"/>
              </a:rPr>
              <a:t> </a:t>
            </a:r>
            <a:r>
              <a:rPr lang="en-US" altLang="vi-VN" sz="2800">
                <a:latin typeface="Times New Roman" panose="02020603050405020304" pitchFamily="18" charset="0"/>
              </a:rPr>
              <a:t>: </a:t>
            </a:r>
            <a:r>
              <a:rPr lang="en-US" altLang="vi-VN" sz="2800">
                <a:solidFill>
                  <a:srgbClr val="FF0000"/>
                </a:solidFill>
                <a:latin typeface="Times New Roman" panose="02020603050405020304" pitchFamily="18" charset="0"/>
                <a:cs typeface="Times New Roman" panose="02020603050405020304" pitchFamily="18" charset="0"/>
              </a:rPr>
              <a:t>…</a:t>
            </a:r>
            <a:r>
              <a:rPr lang="en-US" altLang="vi-VN" sz="2800">
                <a:solidFill>
                  <a:srgbClr val="FF0000"/>
                </a:solidFill>
                <a:latin typeface="Times New Roman" panose="02020603050405020304" pitchFamily="18" charset="0"/>
              </a:rPr>
              <a:t>m/ ng</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y?</a:t>
            </a:r>
            <a:endParaRPr lang="en-US" altLang="vi-VN" sz="2800">
              <a:solidFill>
                <a:srgbClr val="FF0000"/>
              </a:solidFill>
              <a:latin typeface="Times New Roman" panose="02020603050405020304" pitchFamily="18" charset="0"/>
              <a:cs typeface="Times New Roman" panose="02020603050405020304" pitchFamily="18" charset="0"/>
            </a:endParaRPr>
          </a:p>
        </p:txBody>
      </p:sp>
      <p:sp>
        <p:nvSpPr>
          <p:cNvPr id="208902" name="Text Box 6">
            <a:extLst>
              <a:ext uri="{FF2B5EF4-FFF2-40B4-BE49-F238E27FC236}">
                <a16:creationId xmlns:a16="http://schemas.microsoft.com/office/drawing/2014/main" xmlns="" id="{FA0B8D05-6102-431F-82B1-282D74C68240}"/>
              </a:ext>
            </a:extLst>
          </p:cNvPr>
          <p:cNvSpPr txBox="1">
            <a:spLocks noChangeArrowheads="1"/>
          </p:cNvSpPr>
          <p:nvPr/>
        </p:nvSpPr>
        <p:spPr bwMode="auto">
          <a:xfrm>
            <a:off x="-304800" y="771525"/>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lvl="2" eaLnBrk="0" hangingPunct="0">
              <a:spcBef>
                <a:spcPct val="50000"/>
              </a:spcBef>
            </a:pPr>
            <a:r>
              <a:rPr lang="en-US" altLang="vi-VN" sz="2800" u="sng">
                <a:latin typeface="Times New Roman" panose="02020603050405020304" pitchFamily="18" charset="0"/>
              </a:rPr>
              <a:t>Tóm tắt:</a:t>
            </a:r>
            <a:endParaRPr lang="en-US" altLang="vi-VN" sz="2800" u="sng">
              <a:latin typeface="Times New Roman" panose="02020603050405020304" pitchFamily="18" charset="0"/>
              <a:cs typeface="Times New Roman" panose="02020603050405020304" pitchFamily="18" charset="0"/>
            </a:endParaRPr>
          </a:p>
        </p:txBody>
      </p:sp>
      <p:sp>
        <p:nvSpPr>
          <p:cNvPr id="5" name="Text Box 3">
            <a:extLst>
              <a:ext uri="{FF2B5EF4-FFF2-40B4-BE49-F238E27FC236}">
                <a16:creationId xmlns:a16="http://schemas.microsoft.com/office/drawing/2014/main" xmlns="" id="{959418DD-61BD-4839-A79F-B6CD71BCF083}"/>
              </a:ext>
            </a:extLst>
          </p:cNvPr>
          <p:cNvSpPr txBox="1">
            <a:spLocks noChangeArrowheads="1"/>
          </p:cNvSpPr>
          <p:nvPr/>
        </p:nvSpPr>
        <p:spPr bwMode="auto">
          <a:xfrm>
            <a:off x="1371600" y="2222500"/>
            <a:ext cx="6400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altLang="vi-VN" sz="2800">
                <a:solidFill>
                  <a:srgbClr val="FF0000"/>
                </a:solidFill>
                <a:latin typeface="Times New Roman" panose="02020603050405020304" pitchFamily="18" charset="0"/>
              </a:rPr>
              <a:t>cách 1:</a:t>
            </a:r>
          </a:p>
          <a:p>
            <a:pPr eaLnBrk="0" hangingPunct="0"/>
            <a:r>
              <a:rPr lang="en-US" altLang="vi-VN" sz="2800">
                <a:solidFill>
                  <a:srgbClr val="0000FF"/>
                </a:solidFill>
                <a:latin typeface="Times New Roman" panose="02020603050405020304" pitchFamily="18" charset="0"/>
              </a:rPr>
              <a:t>Số người sau khi tăng thêm l</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a:t>
            </a:r>
          </a:p>
          <a:p>
            <a:pPr eaLnBrk="0" hangingPunct="0"/>
            <a:r>
              <a:rPr lang="en-US" altLang="vi-VN" sz="2800">
                <a:solidFill>
                  <a:srgbClr val="FF00FF"/>
                </a:solidFill>
                <a:latin typeface="Times New Roman" panose="02020603050405020304" pitchFamily="18" charset="0"/>
              </a:rPr>
              <a:t>   </a:t>
            </a:r>
            <a:r>
              <a:rPr lang="en-US" altLang="vi-VN" sz="2800">
                <a:solidFill>
                  <a:srgbClr val="FF0000"/>
                </a:solidFill>
                <a:latin typeface="Times New Roman" panose="02020603050405020304" pitchFamily="18" charset="0"/>
              </a:rPr>
              <a:t>10 + 20</a:t>
            </a:r>
            <a:r>
              <a:rPr lang="vi-VN" altLang="vi-VN" sz="2800">
                <a:solidFill>
                  <a:srgbClr val="FF0000"/>
                </a:solidFill>
                <a:latin typeface="Times New Roman" panose="02020603050405020304" pitchFamily="18" charset="0"/>
              </a:rPr>
              <a:t> </a:t>
            </a:r>
            <a:r>
              <a:rPr lang="en-US" altLang="vi-VN" sz="2800">
                <a:solidFill>
                  <a:srgbClr val="FF0000"/>
                </a:solidFill>
                <a:latin typeface="Times New Roman" panose="02020603050405020304" pitchFamily="18" charset="0"/>
              </a:rPr>
              <a:t> = 30 (người)</a:t>
            </a:r>
          </a:p>
          <a:p>
            <a:pPr eaLnBrk="0" hangingPunct="0"/>
            <a:r>
              <a:rPr lang="en-US" altLang="vi-VN" sz="2800">
                <a:solidFill>
                  <a:srgbClr val="0000FF"/>
                </a:solidFill>
                <a:latin typeface="Times New Roman" panose="02020603050405020304" pitchFamily="18" charset="0"/>
              </a:rPr>
              <a:t>30 người gấp 10 người số lần l</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 </a:t>
            </a:r>
          </a:p>
          <a:p>
            <a:pPr eaLnBrk="0" hangingPunct="0"/>
            <a:r>
              <a:rPr lang="vi-VN" altLang="vi-VN" sz="2800">
                <a:solidFill>
                  <a:srgbClr val="0000FF"/>
                </a:solidFill>
                <a:latin typeface="Times New Roman" panose="02020603050405020304" pitchFamily="18" charset="0"/>
              </a:rPr>
              <a:t>   </a:t>
            </a:r>
            <a:r>
              <a:rPr lang="en-US" altLang="vi-VN" sz="2800">
                <a:solidFill>
                  <a:srgbClr val="FF0000"/>
                </a:solidFill>
                <a:latin typeface="Times New Roman" panose="02020603050405020304" pitchFamily="18" charset="0"/>
              </a:rPr>
              <a:t>30</a:t>
            </a:r>
            <a:r>
              <a:rPr lang="vi-VN" altLang="vi-VN" sz="2800">
                <a:solidFill>
                  <a:srgbClr val="FF0000"/>
                </a:solidFill>
                <a:latin typeface="Times New Roman" panose="02020603050405020304" pitchFamily="18" charset="0"/>
              </a:rPr>
              <a:t> </a:t>
            </a:r>
            <a:r>
              <a:rPr lang="en-US" altLang="vi-VN" sz="2800">
                <a:solidFill>
                  <a:srgbClr val="FF0000"/>
                </a:solidFill>
                <a:latin typeface="Times New Roman" panose="02020603050405020304" pitchFamily="18" charset="0"/>
              </a:rPr>
              <a:t> :</a:t>
            </a:r>
            <a:r>
              <a:rPr lang="vi-VN" altLang="vi-VN" sz="2800">
                <a:solidFill>
                  <a:srgbClr val="FF0000"/>
                </a:solidFill>
                <a:latin typeface="Times New Roman" panose="02020603050405020304" pitchFamily="18" charset="0"/>
              </a:rPr>
              <a:t> </a:t>
            </a:r>
            <a:r>
              <a:rPr lang="en-US" altLang="vi-VN" sz="2800">
                <a:solidFill>
                  <a:srgbClr val="FF0000"/>
                </a:solidFill>
                <a:latin typeface="Times New Roman" panose="02020603050405020304" pitchFamily="18" charset="0"/>
              </a:rPr>
              <a:t> 10 = 3(lần)</a:t>
            </a:r>
          </a:p>
          <a:p>
            <a:pPr eaLnBrk="0" hangingPunct="0"/>
            <a:r>
              <a:rPr lang="en-US" altLang="vi-VN" sz="2800">
                <a:solidFill>
                  <a:srgbClr val="0000FF"/>
                </a:solidFill>
                <a:latin typeface="Times New Roman" panose="02020603050405020304" pitchFamily="18" charset="0"/>
              </a:rPr>
              <a:t>Một ng</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y 30 người đ</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o được l</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a:t>
            </a:r>
          </a:p>
          <a:p>
            <a:pPr eaLnBrk="0" hangingPunct="0"/>
            <a:r>
              <a:rPr lang="en-US" altLang="vi-VN" sz="2800">
                <a:solidFill>
                  <a:srgbClr val="FF00FF"/>
                </a:solidFill>
                <a:latin typeface="Times New Roman" panose="02020603050405020304" pitchFamily="18" charset="0"/>
              </a:rPr>
              <a:t>    </a:t>
            </a:r>
            <a:r>
              <a:rPr lang="en-US" altLang="vi-VN" sz="2800">
                <a:solidFill>
                  <a:srgbClr val="FF0000"/>
                </a:solidFill>
                <a:latin typeface="Times New Roman" panose="02020603050405020304" pitchFamily="18" charset="0"/>
              </a:rPr>
              <a:t>35 x 3 = 105(m)</a:t>
            </a:r>
          </a:p>
          <a:p>
            <a:pPr eaLnBrk="0" hangingPunct="0"/>
            <a:endParaRPr lang="en-US" altLang="vi-VN" sz="2800">
              <a:solidFill>
                <a:srgbClr val="0000FF"/>
              </a:solidFill>
              <a:latin typeface="Times New Roman" panose="02020603050405020304" pitchFamily="18" charset="0"/>
            </a:endParaRPr>
          </a:p>
          <a:p>
            <a:pPr eaLnBrk="0" hangingPunct="0"/>
            <a:r>
              <a:rPr lang="vi-VN" altLang="vi-VN" sz="2800">
                <a:solidFill>
                  <a:srgbClr val="0000FF"/>
                </a:solidFill>
                <a:latin typeface="Times New Roman" panose="02020603050405020304" pitchFamily="18" charset="0"/>
              </a:rPr>
              <a:t>                                 </a:t>
            </a:r>
            <a:r>
              <a:rPr lang="en-US" altLang="vi-VN" sz="2800" b="1" u="sng">
                <a:latin typeface="Times New Roman" panose="02020603050405020304" pitchFamily="18" charset="0"/>
              </a:rPr>
              <a:t>Đáp số: 105 m</a:t>
            </a:r>
            <a:endParaRPr lang="en-US" altLang="vi-VN" sz="2800" b="1" u="sng">
              <a:latin typeface="Times New Roman" panose="02020603050405020304" pitchFamily="18" charset="0"/>
              <a:cs typeface="Times New Roman" panose="02020603050405020304" pitchFamily="18" charset="0"/>
            </a:endParaRPr>
          </a:p>
        </p:txBody>
      </p:sp>
      <p:sp>
        <p:nvSpPr>
          <p:cNvPr id="13316" name="TextBox 5">
            <a:extLst>
              <a:ext uri="{FF2B5EF4-FFF2-40B4-BE49-F238E27FC236}">
                <a16:creationId xmlns:a16="http://schemas.microsoft.com/office/drawing/2014/main" xmlns="" id="{622EE93F-22F7-43C5-9891-4240989AF13D}"/>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8902">
                                            <p:txEl>
                                              <p:pRg st="0" end="0"/>
                                            </p:txEl>
                                          </p:spTgt>
                                        </p:tgtEl>
                                        <p:attrNameLst>
                                          <p:attrName>style.visibility</p:attrName>
                                        </p:attrNameLst>
                                      </p:cBhvr>
                                      <p:to>
                                        <p:strVal val="visible"/>
                                      </p:to>
                                    </p:set>
                                    <p:anim calcmode="lin" valueType="num">
                                      <p:cBhvr additive="base">
                                        <p:cTn id="7" dur="500" fill="hold"/>
                                        <p:tgtEl>
                                          <p:spTgt spid="2089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89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8901">
                                            <p:txEl>
                                              <p:pRg st="0" end="0"/>
                                            </p:txEl>
                                          </p:spTgt>
                                        </p:tgtEl>
                                        <p:attrNameLst>
                                          <p:attrName>style.visibility</p:attrName>
                                        </p:attrNameLst>
                                      </p:cBhvr>
                                      <p:to>
                                        <p:strVal val="visible"/>
                                      </p:to>
                                    </p:set>
                                    <p:anim calcmode="lin" valueType="num">
                                      <p:cBhvr additive="base">
                                        <p:cTn id="13" dur="500" fill="hold"/>
                                        <p:tgtEl>
                                          <p:spTgt spid="20890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89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8901">
                                            <p:txEl>
                                              <p:pRg st="1" end="1"/>
                                            </p:txEl>
                                          </p:spTgt>
                                        </p:tgtEl>
                                        <p:attrNameLst>
                                          <p:attrName>style.visibility</p:attrName>
                                        </p:attrNameLst>
                                      </p:cBhvr>
                                      <p:to>
                                        <p:strVal val="visible"/>
                                      </p:to>
                                    </p:set>
                                    <p:anim calcmode="lin" valueType="num">
                                      <p:cBhvr additive="base">
                                        <p:cTn id="19" dur="500" fill="hold"/>
                                        <p:tgtEl>
                                          <p:spTgt spid="20890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89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0" presetClass="entr" presetSubtype="0" fill="hold" nodeType="clickEffect">
                                  <p:stCondLst>
                                    <p:cond delay="0"/>
                                  </p:stCondLst>
                                  <p:iterate type="lt">
                                    <p:tmPct val="10000"/>
                                  </p:iterate>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500"/>
                                        <p:tgtEl>
                                          <p:spTgt spid="5">
                                            <p:txEl>
                                              <p:pRg st="0" end="0"/>
                                            </p:txEl>
                                          </p:spTgt>
                                        </p:tgtEl>
                                      </p:cBhvr>
                                    </p:animEffect>
                                    <p:anim calcmode="lin" valueType="num">
                                      <p:cBhvr>
                                        <p:cTn id="26" dur="500" fill="hold"/>
                                        <p:tgtEl>
                                          <p:spTgt spid="5">
                                            <p:txEl>
                                              <p:pRg st="0" end="0"/>
                                            </p:txEl>
                                          </p:spTgt>
                                        </p:tgtEl>
                                        <p:attrNameLst>
                                          <p:attrName>ppt_x</p:attrName>
                                        </p:attrNameLst>
                                      </p:cBhvr>
                                      <p:tavLst>
                                        <p:tav tm="0">
                                          <p:val>
                                            <p:strVal val="#ppt_x-.1"/>
                                          </p:val>
                                        </p:tav>
                                        <p:tav tm="100000">
                                          <p:val>
                                            <p:strVal val="#ppt_x"/>
                                          </p:val>
                                        </p:tav>
                                      </p:tavLst>
                                    </p:anim>
                                    <p:anim calcmode="lin" valueType="num">
                                      <p:cBhvr>
                                        <p:cTn id="27"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0" presetClass="entr" presetSubtype="0" fill="hold" nodeType="clickEffect">
                                  <p:stCondLst>
                                    <p:cond delay="0"/>
                                  </p:stCondLst>
                                  <p:iterate type="lt">
                                    <p:tmPct val="10000"/>
                                  </p:iterate>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500"/>
                                        <p:tgtEl>
                                          <p:spTgt spid="5">
                                            <p:txEl>
                                              <p:pRg st="1" end="1"/>
                                            </p:txEl>
                                          </p:spTgt>
                                        </p:tgtEl>
                                      </p:cBhvr>
                                    </p:animEffect>
                                    <p:anim calcmode="lin" valueType="num">
                                      <p:cBhvr>
                                        <p:cTn id="33" dur="500" fill="hold"/>
                                        <p:tgtEl>
                                          <p:spTgt spid="5">
                                            <p:txEl>
                                              <p:pRg st="1" end="1"/>
                                            </p:txEl>
                                          </p:spTgt>
                                        </p:tgtEl>
                                        <p:attrNameLst>
                                          <p:attrName>ppt_x</p:attrName>
                                        </p:attrNameLst>
                                      </p:cBhvr>
                                      <p:tavLst>
                                        <p:tav tm="0">
                                          <p:val>
                                            <p:strVal val="#ppt_x-.1"/>
                                          </p:val>
                                        </p:tav>
                                        <p:tav tm="100000">
                                          <p:val>
                                            <p:strVal val="#ppt_x"/>
                                          </p:val>
                                        </p:tav>
                                      </p:tavLst>
                                    </p:anim>
                                    <p:anim calcmode="lin" valueType="num">
                                      <p:cBhvr>
                                        <p:cTn id="3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40" presetClass="entr" presetSubtype="0" fill="hold" nodeType="clickEffect">
                                  <p:stCondLst>
                                    <p:cond delay="0"/>
                                  </p:stCondLst>
                                  <p:iterate type="lt">
                                    <p:tmPct val="10000"/>
                                  </p:iterate>
                                  <p:childTnLst>
                                    <p:set>
                                      <p:cBhvr>
                                        <p:cTn id="38" dur="1" fill="hold">
                                          <p:stCondLst>
                                            <p:cond delay="0"/>
                                          </p:stCondLst>
                                        </p:cTn>
                                        <p:tgtEl>
                                          <p:spTgt spid="5">
                                            <p:txEl>
                                              <p:pRg st="2" end="2"/>
                                            </p:txEl>
                                          </p:spTgt>
                                        </p:tgtEl>
                                        <p:attrNameLst>
                                          <p:attrName>style.visibility</p:attrName>
                                        </p:attrNameLst>
                                      </p:cBhvr>
                                      <p:to>
                                        <p:strVal val="visible"/>
                                      </p:to>
                                    </p:set>
                                    <p:animEffect transition="in" filter="fade">
                                      <p:cBhvr>
                                        <p:cTn id="39" dur="500"/>
                                        <p:tgtEl>
                                          <p:spTgt spid="5">
                                            <p:txEl>
                                              <p:pRg st="2" end="2"/>
                                            </p:txEl>
                                          </p:spTgt>
                                        </p:tgtEl>
                                      </p:cBhvr>
                                    </p:animEffect>
                                    <p:anim calcmode="lin" valueType="num">
                                      <p:cBhvr>
                                        <p:cTn id="40" dur="500" fill="hold"/>
                                        <p:tgtEl>
                                          <p:spTgt spid="5">
                                            <p:txEl>
                                              <p:pRg st="2" end="2"/>
                                            </p:txEl>
                                          </p:spTgt>
                                        </p:tgtEl>
                                        <p:attrNameLst>
                                          <p:attrName>ppt_x</p:attrName>
                                        </p:attrNameLst>
                                      </p:cBhvr>
                                      <p:tavLst>
                                        <p:tav tm="0">
                                          <p:val>
                                            <p:strVal val="#ppt_x-.1"/>
                                          </p:val>
                                        </p:tav>
                                        <p:tav tm="100000">
                                          <p:val>
                                            <p:strVal val="#ppt_x"/>
                                          </p:val>
                                        </p:tav>
                                      </p:tavLst>
                                    </p:anim>
                                    <p:anim calcmode="lin" valueType="num">
                                      <p:cBhvr>
                                        <p:cTn id="41"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0" presetClass="entr" presetSubtype="0" fill="hold" nodeType="clickEffect">
                                  <p:stCondLst>
                                    <p:cond delay="0"/>
                                  </p:stCondLst>
                                  <p:iterate type="lt">
                                    <p:tmPct val="10000"/>
                                  </p:iterate>
                                  <p:childTnLst>
                                    <p:set>
                                      <p:cBhvr>
                                        <p:cTn id="45" dur="1" fill="hold">
                                          <p:stCondLst>
                                            <p:cond delay="0"/>
                                          </p:stCondLst>
                                        </p:cTn>
                                        <p:tgtEl>
                                          <p:spTgt spid="5">
                                            <p:txEl>
                                              <p:pRg st="3" end="3"/>
                                            </p:txEl>
                                          </p:spTgt>
                                        </p:tgtEl>
                                        <p:attrNameLst>
                                          <p:attrName>style.visibility</p:attrName>
                                        </p:attrNameLst>
                                      </p:cBhvr>
                                      <p:to>
                                        <p:strVal val="visible"/>
                                      </p:to>
                                    </p:set>
                                    <p:animEffect transition="in" filter="fade">
                                      <p:cBhvr>
                                        <p:cTn id="46" dur="500"/>
                                        <p:tgtEl>
                                          <p:spTgt spid="5">
                                            <p:txEl>
                                              <p:pRg st="3" end="3"/>
                                            </p:txEl>
                                          </p:spTgt>
                                        </p:tgtEl>
                                      </p:cBhvr>
                                    </p:animEffect>
                                    <p:anim calcmode="lin" valueType="num">
                                      <p:cBhvr>
                                        <p:cTn id="47" dur="500" fill="hold"/>
                                        <p:tgtEl>
                                          <p:spTgt spid="5">
                                            <p:txEl>
                                              <p:pRg st="3" end="3"/>
                                            </p:txEl>
                                          </p:spTgt>
                                        </p:tgtEl>
                                        <p:attrNameLst>
                                          <p:attrName>ppt_x</p:attrName>
                                        </p:attrNameLst>
                                      </p:cBhvr>
                                      <p:tavLst>
                                        <p:tav tm="0">
                                          <p:val>
                                            <p:strVal val="#ppt_x-.1"/>
                                          </p:val>
                                        </p:tav>
                                        <p:tav tm="100000">
                                          <p:val>
                                            <p:strVal val="#ppt_x"/>
                                          </p:val>
                                        </p:tav>
                                      </p:tavLst>
                                    </p:anim>
                                    <p:anim calcmode="lin" valueType="num">
                                      <p:cBhvr>
                                        <p:cTn id="48"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0" presetClass="entr" presetSubtype="0" fill="hold" nodeType="clickEffect">
                                  <p:stCondLst>
                                    <p:cond delay="0"/>
                                  </p:stCondLst>
                                  <p:iterate type="lt">
                                    <p:tmPct val="10000"/>
                                  </p:iterate>
                                  <p:childTnLst>
                                    <p:set>
                                      <p:cBhvr>
                                        <p:cTn id="52" dur="1" fill="hold">
                                          <p:stCondLst>
                                            <p:cond delay="0"/>
                                          </p:stCondLst>
                                        </p:cTn>
                                        <p:tgtEl>
                                          <p:spTgt spid="5">
                                            <p:txEl>
                                              <p:pRg st="4" end="4"/>
                                            </p:txEl>
                                          </p:spTgt>
                                        </p:tgtEl>
                                        <p:attrNameLst>
                                          <p:attrName>style.visibility</p:attrName>
                                        </p:attrNameLst>
                                      </p:cBhvr>
                                      <p:to>
                                        <p:strVal val="visible"/>
                                      </p:to>
                                    </p:set>
                                    <p:animEffect transition="in" filter="fade">
                                      <p:cBhvr>
                                        <p:cTn id="53" dur="500"/>
                                        <p:tgtEl>
                                          <p:spTgt spid="5">
                                            <p:txEl>
                                              <p:pRg st="4" end="4"/>
                                            </p:txEl>
                                          </p:spTgt>
                                        </p:tgtEl>
                                      </p:cBhvr>
                                    </p:animEffect>
                                    <p:anim calcmode="lin" valueType="num">
                                      <p:cBhvr>
                                        <p:cTn id="54" dur="500" fill="hold"/>
                                        <p:tgtEl>
                                          <p:spTgt spid="5">
                                            <p:txEl>
                                              <p:pRg st="4" end="4"/>
                                            </p:txEl>
                                          </p:spTgt>
                                        </p:tgtEl>
                                        <p:attrNameLst>
                                          <p:attrName>ppt_x</p:attrName>
                                        </p:attrNameLst>
                                      </p:cBhvr>
                                      <p:tavLst>
                                        <p:tav tm="0">
                                          <p:val>
                                            <p:strVal val="#ppt_x-.1"/>
                                          </p:val>
                                        </p:tav>
                                        <p:tav tm="100000">
                                          <p:val>
                                            <p:strVal val="#ppt_x"/>
                                          </p:val>
                                        </p:tav>
                                      </p:tavLst>
                                    </p:anim>
                                    <p:anim calcmode="lin" valueType="num">
                                      <p:cBhvr>
                                        <p:cTn id="55"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0" presetClass="entr" presetSubtype="0" fill="hold" nodeType="clickEffect">
                                  <p:stCondLst>
                                    <p:cond delay="0"/>
                                  </p:stCondLst>
                                  <p:iterate type="lt">
                                    <p:tmPct val="10000"/>
                                  </p:iterate>
                                  <p:childTnLst>
                                    <p:set>
                                      <p:cBhvr>
                                        <p:cTn id="59" dur="1" fill="hold">
                                          <p:stCondLst>
                                            <p:cond delay="0"/>
                                          </p:stCondLst>
                                        </p:cTn>
                                        <p:tgtEl>
                                          <p:spTgt spid="5">
                                            <p:txEl>
                                              <p:pRg st="5" end="5"/>
                                            </p:txEl>
                                          </p:spTgt>
                                        </p:tgtEl>
                                        <p:attrNameLst>
                                          <p:attrName>style.visibility</p:attrName>
                                        </p:attrNameLst>
                                      </p:cBhvr>
                                      <p:to>
                                        <p:strVal val="visible"/>
                                      </p:to>
                                    </p:set>
                                    <p:animEffect transition="in" filter="fade">
                                      <p:cBhvr>
                                        <p:cTn id="60" dur="500"/>
                                        <p:tgtEl>
                                          <p:spTgt spid="5">
                                            <p:txEl>
                                              <p:pRg st="5" end="5"/>
                                            </p:txEl>
                                          </p:spTgt>
                                        </p:tgtEl>
                                      </p:cBhvr>
                                    </p:animEffect>
                                    <p:anim calcmode="lin" valueType="num">
                                      <p:cBhvr>
                                        <p:cTn id="61" dur="500" fill="hold"/>
                                        <p:tgtEl>
                                          <p:spTgt spid="5">
                                            <p:txEl>
                                              <p:pRg st="5" end="5"/>
                                            </p:txEl>
                                          </p:spTgt>
                                        </p:tgtEl>
                                        <p:attrNameLst>
                                          <p:attrName>ppt_x</p:attrName>
                                        </p:attrNameLst>
                                      </p:cBhvr>
                                      <p:tavLst>
                                        <p:tav tm="0">
                                          <p:val>
                                            <p:strVal val="#ppt_x-.1"/>
                                          </p:val>
                                        </p:tav>
                                        <p:tav tm="100000">
                                          <p:val>
                                            <p:strVal val="#ppt_x"/>
                                          </p:val>
                                        </p:tav>
                                      </p:tavLst>
                                    </p:anim>
                                    <p:anim calcmode="lin" valueType="num">
                                      <p:cBhvr>
                                        <p:cTn id="62"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0" presetClass="entr" presetSubtype="0" fill="hold" nodeType="clickEffect">
                                  <p:stCondLst>
                                    <p:cond delay="0"/>
                                  </p:stCondLst>
                                  <p:iterate type="lt">
                                    <p:tmPct val="10000"/>
                                  </p:iterate>
                                  <p:childTnLst>
                                    <p:set>
                                      <p:cBhvr>
                                        <p:cTn id="66" dur="1" fill="hold">
                                          <p:stCondLst>
                                            <p:cond delay="0"/>
                                          </p:stCondLst>
                                        </p:cTn>
                                        <p:tgtEl>
                                          <p:spTgt spid="5">
                                            <p:txEl>
                                              <p:pRg st="6" end="6"/>
                                            </p:txEl>
                                          </p:spTgt>
                                        </p:tgtEl>
                                        <p:attrNameLst>
                                          <p:attrName>style.visibility</p:attrName>
                                        </p:attrNameLst>
                                      </p:cBhvr>
                                      <p:to>
                                        <p:strVal val="visible"/>
                                      </p:to>
                                    </p:set>
                                    <p:animEffect transition="in" filter="fade">
                                      <p:cBhvr>
                                        <p:cTn id="67" dur="500"/>
                                        <p:tgtEl>
                                          <p:spTgt spid="5">
                                            <p:txEl>
                                              <p:pRg st="6" end="6"/>
                                            </p:txEl>
                                          </p:spTgt>
                                        </p:tgtEl>
                                      </p:cBhvr>
                                    </p:animEffect>
                                    <p:anim calcmode="lin" valueType="num">
                                      <p:cBhvr>
                                        <p:cTn id="68" dur="500" fill="hold"/>
                                        <p:tgtEl>
                                          <p:spTgt spid="5">
                                            <p:txEl>
                                              <p:pRg st="6" end="6"/>
                                            </p:txEl>
                                          </p:spTgt>
                                        </p:tgtEl>
                                        <p:attrNameLst>
                                          <p:attrName>ppt_x</p:attrName>
                                        </p:attrNameLst>
                                      </p:cBhvr>
                                      <p:tavLst>
                                        <p:tav tm="0">
                                          <p:val>
                                            <p:strVal val="#ppt_x-.1"/>
                                          </p:val>
                                        </p:tav>
                                        <p:tav tm="100000">
                                          <p:val>
                                            <p:strVal val="#ppt_x"/>
                                          </p:val>
                                        </p:tav>
                                      </p:tavLst>
                                    </p:anim>
                                    <p:anim calcmode="lin" valueType="num">
                                      <p:cBhvr>
                                        <p:cTn id="69"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40" presetClass="entr" presetSubtype="0" fill="hold" nodeType="clickEffect">
                                  <p:stCondLst>
                                    <p:cond delay="0"/>
                                  </p:stCondLst>
                                  <p:iterate type="lt">
                                    <p:tmPct val="10000"/>
                                  </p:iterate>
                                  <p:childTnLst>
                                    <p:set>
                                      <p:cBhvr>
                                        <p:cTn id="73" dur="1" fill="hold">
                                          <p:stCondLst>
                                            <p:cond delay="0"/>
                                          </p:stCondLst>
                                        </p:cTn>
                                        <p:tgtEl>
                                          <p:spTgt spid="5">
                                            <p:txEl>
                                              <p:pRg st="8" end="8"/>
                                            </p:txEl>
                                          </p:spTgt>
                                        </p:tgtEl>
                                        <p:attrNameLst>
                                          <p:attrName>style.visibility</p:attrName>
                                        </p:attrNameLst>
                                      </p:cBhvr>
                                      <p:to>
                                        <p:strVal val="visible"/>
                                      </p:to>
                                    </p:set>
                                    <p:animEffect transition="in" filter="fade">
                                      <p:cBhvr>
                                        <p:cTn id="74" dur="500"/>
                                        <p:tgtEl>
                                          <p:spTgt spid="5">
                                            <p:txEl>
                                              <p:pRg st="8" end="8"/>
                                            </p:txEl>
                                          </p:spTgt>
                                        </p:tgtEl>
                                      </p:cBhvr>
                                    </p:animEffect>
                                    <p:anim calcmode="lin" valueType="num">
                                      <p:cBhvr>
                                        <p:cTn id="75" dur="500" fill="hold"/>
                                        <p:tgtEl>
                                          <p:spTgt spid="5">
                                            <p:txEl>
                                              <p:pRg st="8" end="8"/>
                                            </p:txEl>
                                          </p:spTgt>
                                        </p:tgtEl>
                                        <p:attrNameLst>
                                          <p:attrName>ppt_x</p:attrName>
                                        </p:attrNameLst>
                                      </p:cBhvr>
                                      <p:tavLst>
                                        <p:tav tm="0">
                                          <p:val>
                                            <p:strVal val="#ppt_x-.1"/>
                                          </p:val>
                                        </p:tav>
                                        <p:tav tm="100000">
                                          <p:val>
                                            <p:strVal val="#ppt_x"/>
                                          </p:val>
                                        </p:tav>
                                      </p:tavLst>
                                    </p:anim>
                                    <p:anim calcmode="lin" valueType="num">
                                      <p:cBhvr>
                                        <p:cTn id="76" dur="5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Text Box 3">
            <a:extLst>
              <a:ext uri="{FF2B5EF4-FFF2-40B4-BE49-F238E27FC236}">
                <a16:creationId xmlns:a16="http://schemas.microsoft.com/office/drawing/2014/main" xmlns="" id="{213D16BA-0A23-45E3-A732-57F3822CFCF5}"/>
              </a:ext>
            </a:extLst>
          </p:cNvPr>
          <p:cNvSpPr txBox="1">
            <a:spLocks noChangeArrowheads="1"/>
          </p:cNvSpPr>
          <p:nvPr/>
        </p:nvSpPr>
        <p:spPr bwMode="auto">
          <a:xfrm>
            <a:off x="914400" y="1336675"/>
            <a:ext cx="8229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altLang="vi-VN" sz="2800">
                <a:solidFill>
                  <a:srgbClr val="FF0000"/>
                </a:solidFill>
                <a:latin typeface="Times New Roman" panose="02020603050405020304" pitchFamily="18" charset="0"/>
              </a:rPr>
              <a:t>20 người gấp 10 người số lần l</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a:t>
            </a:r>
          </a:p>
          <a:p>
            <a:pPr eaLnBrk="0" hangingPunct="0"/>
            <a:r>
              <a:rPr lang="en-US" altLang="vi-VN" sz="2800">
                <a:solidFill>
                  <a:srgbClr val="0000FF"/>
                </a:solidFill>
                <a:latin typeface="Times New Roman" panose="02020603050405020304" pitchFamily="18" charset="0"/>
              </a:rPr>
              <a:t>	</a:t>
            </a:r>
            <a:r>
              <a:rPr lang="en-US" altLang="vi-VN" sz="2800">
                <a:latin typeface="Times New Roman" panose="02020603050405020304" pitchFamily="18" charset="0"/>
              </a:rPr>
              <a:t>20 : 10 = 2(lần)</a:t>
            </a:r>
          </a:p>
          <a:p>
            <a:pPr eaLnBrk="0" hangingPunct="0"/>
            <a:r>
              <a:rPr lang="en-US" altLang="vi-VN" sz="2800">
                <a:solidFill>
                  <a:srgbClr val="FF0000"/>
                </a:solidFill>
                <a:latin typeface="Times New Roman" panose="02020603050405020304" pitchFamily="18" charset="0"/>
              </a:rPr>
              <a:t>Một ng</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y 20 người đ</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o được số mét l</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a:t>
            </a:r>
          </a:p>
          <a:p>
            <a:pPr eaLnBrk="0" hangingPunct="0"/>
            <a:r>
              <a:rPr lang="en-US" altLang="vi-VN" sz="2800">
                <a:solidFill>
                  <a:srgbClr val="0000FF"/>
                </a:solidFill>
                <a:latin typeface="Times New Roman" panose="02020603050405020304" pitchFamily="18" charset="0"/>
              </a:rPr>
              <a:t>	</a:t>
            </a:r>
            <a:r>
              <a:rPr lang="en-US" altLang="vi-VN" sz="2800">
                <a:latin typeface="Times New Roman" panose="02020603050405020304" pitchFamily="18" charset="0"/>
              </a:rPr>
              <a:t>35 x 2 = 70(m)</a:t>
            </a:r>
          </a:p>
          <a:p>
            <a:pPr eaLnBrk="0" hangingPunct="0"/>
            <a:r>
              <a:rPr lang="en-US" altLang="vi-VN" sz="2800">
                <a:solidFill>
                  <a:srgbClr val="FF0000"/>
                </a:solidFill>
                <a:latin typeface="Times New Roman" panose="02020603050405020304" pitchFamily="18" charset="0"/>
              </a:rPr>
              <a:t>Sau khi tăng thêm 20 người thì một ng</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y đội đ</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o được l</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a:t>
            </a:r>
          </a:p>
          <a:p>
            <a:pPr eaLnBrk="0" hangingPunct="0"/>
            <a:r>
              <a:rPr lang="en-US" altLang="vi-VN" sz="2800">
                <a:solidFill>
                  <a:srgbClr val="0000FF"/>
                </a:solidFill>
                <a:latin typeface="Times New Roman" panose="02020603050405020304" pitchFamily="18" charset="0"/>
              </a:rPr>
              <a:t>    </a:t>
            </a:r>
            <a:r>
              <a:rPr lang="vi-VN" altLang="vi-VN" sz="2800">
                <a:solidFill>
                  <a:srgbClr val="0000FF"/>
                </a:solidFill>
                <a:latin typeface="Times New Roman" panose="02020603050405020304" pitchFamily="18" charset="0"/>
              </a:rPr>
              <a:t>     </a:t>
            </a:r>
            <a:r>
              <a:rPr lang="en-US" altLang="vi-VN" sz="2800">
                <a:latin typeface="Times New Roman" panose="02020603050405020304" pitchFamily="18" charset="0"/>
              </a:rPr>
              <a:t>35 + 70 = 105(m)</a:t>
            </a:r>
          </a:p>
          <a:p>
            <a:pPr algn="ctr" eaLnBrk="0" hangingPunct="0"/>
            <a:r>
              <a:rPr lang="en-US" altLang="vi-VN" sz="2800" b="1" u="sng">
                <a:latin typeface="Times New Roman" panose="02020603050405020304" pitchFamily="18" charset="0"/>
              </a:rPr>
              <a:t>Đáp số: 105 m </a:t>
            </a:r>
            <a:endParaRPr lang="en-US" altLang="vi-VN" sz="2800" b="1" u="sng">
              <a:latin typeface="Times New Roman" panose="02020603050405020304" pitchFamily="18" charset="0"/>
              <a:cs typeface="Times New Roman" panose="02020603050405020304" pitchFamily="18" charset="0"/>
            </a:endParaRPr>
          </a:p>
        </p:txBody>
      </p:sp>
      <p:sp>
        <p:nvSpPr>
          <p:cNvPr id="14338" name="Rectangle 7">
            <a:extLst>
              <a:ext uri="{FF2B5EF4-FFF2-40B4-BE49-F238E27FC236}">
                <a16:creationId xmlns:a16="http://schemas.microsoft.com/office/drawing/2014/main" xmlns="" id="{7A110F3E-6952-4D9B-B68E-B7B2EB4C2934}"/>
              </a:ext>
            </a:extLst>
          </p:cNvPr>
          <p:cNvSpPr>
            <a:spLocks noChangeArrowheads="1"/>
          </p:cNvSpPr>
          <p:nvPr/>
        </p:nvSpPr>
        <p:spPr bwMode="auto">
          <a:xfrm>
            <a:off x="838200" y="685800"/>
            <a:ext cx="1209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spcBef>
                <a:spcPct val="50000"/>
              </a:spcBef>
            </a:pPr>
            <a:r>
              <a:rPr lang="en-US" altLang="vi-VN" sz="2800">
                <a:latin typeface="Times New Roman" panose="02020603050405020304" pitchFamily="18" charset="0"/>
              </a:rPr>
              <a:t>cách 2:</a:t>
            </a:r>
            <a:endParaRPr lang="en-US" altLang="vi-VN" sz="2800">
              <a:latin typeface="Times New Roman" panose="02020603050405020304" pitchFamily="18" charset="0"/>
              <a:cs typeface="Times New Roman" panose="02020603050405020304" pitchFamily="18" charset="0"/>
            </a:endParaRPr>
          </a:p>
        </p:txBody>
      </p:sp>
      <p:sp>
        <p:nvSpPr>
          <p:cNvPr id="14339" name="TextBox 5">
            <a:extLst>
              <a:ext uri="{FF2B5EF4-FFF2-40B4-BE49-F238E27FC236}">
                <a16:creationId xmlns:a16="http://schemas.microsoft.com/office/drawing/2014/main" xmlns="" id="{AC0858EC-E5DE-48E4-B4A2-6238A7C63CFA}"/>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10947">
                                            <p:txEl>
                                              <p:pRg st="0" end="0"/>
                                            </p:txEl>
                                          </p:spTgt>
                                        </p:tgtEl>
                                        <p:attrNameLst>
                                          <p:attrName>style.visibility</p:attrName>
                                        </p:attrNameLst>
                                      </p:cBhvr>
                                      <p:to>
                                        <p:strVal val="visible"/>
                                      </p:to>
                                    </p:set>
                                    <p:animEffect transition="in" filter="fade">
                                      <p:cBhvr>
                                        <p:cTn id="7" dur="500"/>
                                        <p:tgtEl>
                                          <p:spTgt spid="210947">
                                            <p:txEl>
                                              <p:pRg st="0" end="0"/>
                                            </p:txEl>
                                          </p:spTgt>
                                        </p:tgtEl>
                                      </p:cBhvr>
                                    </p:animEffect>
                                    <p:anim calcmode="lin" valueType="num">
                                      <p:cBhvr>
                                        <p:cTn id="8" dur="500" fill="hold"/>
                                        <p:tgtEl>
                                          <p:spTgt spid="21094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10947">
                                            <p:txEl>
                                              <p:pRg st="0" end="0"/>
                                            </p:txEl>
                                          </p:spTgt>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2050"/>
                            </p:stCondLst>
                            <p:childTnLst>
                              <p:par>
                                <p:cTn id="11" presetID="40" presetClass="entr" presetSubtype="0" fill="hold" nodeType="afterEffect">
                                  <p:stCondLst>
                                    <p:cond delay="0"/>
                                  </p:stCondLst>
                                  <p:iterate type="lt">
                                    <p:tmPct val="10000"/>
                                  </p:iterate>
                                  <p:childTnLst>
                                    <p:set>
                                      <p:cBhvr>
                                        <p:cTn id="12" dur="1" fill="hold">
                                          <p:stCondLst>
                                            <p:cond delay="0"/>
                                          </p:stCondLst>
                                        </p:cTn>
                                        <p:tgtEl>
                                          <p:spTgt spid="210947">
                                            <p:txEl>
                                              <p:pRg st="1" end="1"/>
                                            </p:txEl>
                                          </p:spTgt>
                                        </p:tgtEl>
                                        <p:attrNameLst>
                                          <p:attrName>style.visibility</p:attrName>
                                        </p:attrNameLst>
                                      </p:cBhvr>
                                      <p:to>
                                        <p:strVal val="visible"/>
                                      </p:to>
                                    </p:set>
                                    <p:animEffect transition="in" filter="fade">
                                      <p:cBhvr>
                                        <p:cTn id="13" dur="500"/>
                                        <p:tgtEl>
                                          <p:spTgt spid="210947">
                                            <p:txEl>
                                              <p:pRg st="1" end="1"/>
                                            </p:txEl>
                                          </p:spTgt>
                                        </p:tgtEl>
                                      </p:cBhvr>
                                    </p:animEffect>
                                    <p:anim calcmode="lin" valueType="num">
                                      <p:cBhvr>
                                        <p:cTn id="14" dur="500" fill="hold"/>
                                        <p:tgtEl>
                                          <p:spTgt spid="210947">
                                            <p:txEl>
                                              <p:pRg st="1" end="1"/>
                                            </p:txEl>
                                          </p:spTgt>
                                        </p:tgtEl>
                                        <p:attrNameLst>
                                          <p:attrName>ppt_x</p:attrName>
                                        </p:attrNameLst>
                                      </p:cBhvr>
                                      <p:tavLst>
                                        <p:tav tm="0">
                                          <p:val>
                                            <p:strVal val="#ppt_x-.1"/>
                                          </p:val>
                                        </p:tav>
                                        <p:tav tm="100000">
                                          <p:val>
                                            <p:strVal val="#ppt_x"/>
                                          </p:val>
                                        </p:tav>
                                      </p:tavLst>
                                    </p:anim>
                                    <p:anim calcmode="lin" valueType="num">
                                      <p:cBhvr>
                                        <p:cTn id="15" dur="500" fill="hold"/>
                                        <p:tgtEl>
                                          <p:spTgt spid="210947">
                                            <p:txEl>
                                              <p:pRg st="1" end="1"/>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3350"/>
                            </p:stCondLst>
                            <p:childTnLst>
                              <p:par>
                                <p:cTn id="17" presetID="40" presetClass="entr" presetSubtype="0" fill="hold" nodeType="afterEffect">
                                  <p:stCondLst>
                                    <p:cond delay="0"/>
                                  </p:stCondLst>
                                  <p:iterate type="lt">
                                    <p:tmPct val="10000"/>
                                  </p:iterate>
                                  <p:childTnLst>
                                    <p:set>
                                      <p:cBhvr>
                                        <p:cTn id="18" dur="1" fill="hold">
                                          <p:stCondLst>
                                            <p:cond delay="0"/>
                                          </p:stCondLst>
                                        </p:cTn>
                                        <p:tgtEl>
                                          <p:spTgt spid="210947">
                                            <p:txEl>
                                              <p:pRg st="2" end="2"/>
                                            </p:txEl>
                                          </p:spTgt>
                                        </p:tgtEl>
                                        <p:attrNameLst>
                                          <p:attrName>style.visibility</p:attrName>
                                        </p:attrNameLst>
                                      </p:cBhvr>
                                      <p:to>
                                        <p:strVal val="visible"/>
                                      </p:to>
                                    </p:set>
                                    <p:animEffect transition="in" filter="fade">
                                      <p:cBhvr>
                                        <p:cTn id="19" dur="500"/>
                                        <p:tgtEl>
                                          <p:spTgt spid="210947">
                                            <p:txEl>
                                              <p:pRg st="2" end="2"/>
                                            </p:txEl>
                                          </p:spTgt>
                                        </p:tgtEl>
                                      </p:cBhvr>
                                    </p:animEffect>
                                    <p:anim calcmode="lin" valueType="num">
                                      <p:cBhvr>
                                        <p:cTn id="20" dur="500" fill="hold"/>
                                        <p:tgtEl>
                                          <p:spTgt spid="210947">
                                            <p:txEl>
                                              <p:pRg st="2" end="2"/>
                                            </p:txEl>
                                          </p:spTgt>
                                        </p:tgtEl>
                                        <p:attrNameLst>
                                          <p:attrName>ppt_x</p:attrName>
                                        </p:attrNameLst>
                                      </p:cBhvr>
                                      <p:tavLst>
                                        <p:tav tm="0">
                                          <p:val>
                                            <p:strVal val="#ppt_x-.1"/>
                                          </p:val>
                                        </p:tav>
                                        <p:tav tm="100000">
                                          <p:val>
                                            <p:strVal val="#ppt_x"/>
                                          </p:val>
                                        </p:tav>
                                      </p:tavLst>
                                    </p:anim>
                                    <p:anim calcmode="lin" valueType="num">
                                      <p:cBhvr>
                                        <p:cTn id="21"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5650"/>
                            </p:stCondLst>
                            <p:childTnLst>
                              <p:par>
                                <p:cTn id="23" presetID="40" presetClass="entr" presetSubtype="0" fill="hold" nodeType="afterEffect">
                                  <p:stCondLst>
                                    <p:cond delay="0"/>
                                  </p:stCondLst>
                                  <p:iterate type="lt">
                                    <p:tmPct val="10000"/>
                                  </p:iterate>
                                  <p:childTnLst>
                                    <p:set>
                                      <p:cBhvr>
                                        <p:cTn id="24" dur="1" fill="hold">
                                          <p:stCondLst>
                                            <p:cond delay="0"/>
                                          </p:stCondLst>
                                        </p:cTn>
                                        <p:tgtEl>
                                          <p:spTgt spid="210947">
                                            <p:txEl>
                                              <p:pRg st="3" end="3"/>
                                            </p:txEl>
                                          </p:spTgt>
                                        </p:tgtEl>
                                        <p:attrNameLst>
                                          <p:attrName>style.visibility</p:attrName>
                                        </p:attrNameLst>
                                      </p:cBhvr>
                                      <p:to>
                                        <p:strVal val="visible"/>
                                      </p:to>
                                    </p:set>
                                    <p:animEffect transition="in" filter="fade">
                                      <p:cBhvr>
                                        <p:cTn id="25" dur="500"/>
                                        <p:tgtEl>
                                          <p:spTgt spid="210947">
                                            <p:txEl>
                                              <p:pRg st="3" end="3"/>
                                            </p:txEl>
                                          </p:spTgt>
                                        </p:tgtEl>
                                      </p:cBhvr>
                                    </p:animEffect>
                                    <p:anim calcmode="lin" valueType="num">
                                      <p:cBhvr>
                                        <p:cTn id="26" dur="500" fill="hold"/>
                                        <p:tgtEl>
                                          <p:spTgt spid="210947">
                                            <p:txEl>
                                              <p:pRg st="3" end="3"/>
                                            </p:txEl>
                                          </p:spTgt>
                                        </p:tgtEl>
                                        <p:attrNameLst>
                                          <p:attrName>ppt_x</p:attrName>
                                        </p:attrNameLst>
                                      </p:cBhvr>
                                      <p:tavLst>
                                        <p:tav tm="0">
                                          <p:val>
                                            <p:strVal val="#ppt_x-.1"/>
                                          </p:val>
                                        </p:tav>
                                        <p:tav tm="100000">
                                          <p:val>
                                            <p:strVal val="#ppt_x"/>
                                          </p:val>
                                        </p:tav>
                                      </p:tavLst>
                                    </p:anim>
                                    <p:anim calcmode="lin" valueType="num">
                                      <p:cBhvr>
                                        <p:cTn id="27" dur="500" fill="hold"/>
                                        <p:tgtEl>
                                          <p:spTgt spid="210947">
                                            <p:txEl>
                                              <p:pRg st="3" end="3"/>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6850"/>
                            </p:stCondLst>
                            <p:childTnLst>
                              <p:par>
                                <p:cTn id="29" presetID="40" presetClass="entr" presetSubtype="0" fill="hold" nodeType="afterEffect">
                                  <p:stCondLst>
                                    <p:cond delay="0"/>
                                  </p:stCondLst>
                                  <p:iterate type="lt">
                                    <p:tmPct val="10000"/>
                                  </p:iterate>
                                  <p:childTnLst>
                                    <p:set>
                                      <p:cBhvr>
                                        <p:cTn id="30" dur="1" fill="hold">
                                          <p:stCondLst>
                                            <p:cond delay="0"/>
                                          </p:stCondLst>
                                        </p:cTn>
                                        <p:tgtEl>
                                          <p:spTgt spid="210947">
                                            <p:txEl>
                                              <p:pRg st="4" end="4"/>
                                            </p:txEl>
                                          </p:spTgt>
                                        </p:tgtEl>
                                        <p:attrNameLst>
                                          <p:attrName>style.visibility</p:attrName>
                                        </p:attrNameLst>
                                      </p:cBhvr>
                                      <p:to>
                                        <p:strVal val="visible"/>
                                      </p:to>
                                    </p:set>
                                    <p:animEffect transition="in" filter="fade">
                                      <p:cBhvr>
                                        <p:cTn id="31" dur="500"/>
                                        <p:tgtEl>
                                          <p:spTgt spid="210947">
                                            <p:txEl>
                                              <p:pRg st="4" end="4"/>
                                            </p:txEl>
                                          </p:spTgt>
                                        </p:tgtEl>
                                      </p:cBhvr>
                                    </p:animEffect>
                                    <p:anim calcmode="lin" valueType="num">
                                      <p:cBhvr>
                                        <p:cTn id="32" dur="500" fill="hold"/>
                                        <p:tgtEl>
                                          <p:spTgt spid="210947">
                                            <p:txEl>
                                              <p:pRg st="4" end="4"/>
                                            </p:txEl>
                                          </p:spTgt>
                                        </p:tgtEl>
                                        <p:attrNameLst>
                                          <p:attrName>ppt_x</p:attrName>
                                        </p:attrNameLst>
                                      </p:cBhvr>
                                      <p:tavLst>
                                        <p:tav tm="0">
                                          <p:val>
                                            <p:strVal val="#ppt_x-.1"/>
                                          </p:val>
                                        </p:tav>
                                        <p:tav tm="100000">
                                          <p:val>
                                            <p:strVal val="#ppt_x"/>
                                          </p:val>
                                        </p:tav>
                                      </p:tavLst>
                                    </p:anim>
                                    <p:anim calcmode="lin" valueType="num">
                                      <p:cBhvr>
                                        <p:cTn id="33" dur="500" fill="hold"/>
                                        <p:tgtEl>
                                          <p:spTgt spid="210947">
                                            <p:txEl>
                                              <p:pRg st="4" end="4"/>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0100"/>
                            </p:stCondLst>
                            <p:childTnLst>
                              <p:par>
                                <p:cTn id="35" presetID="40" presetClass="entr" presetSubtype="0" fill="hold" nodeType="afterEffect">
                                  <p:stCondLst>
                                    <p:cond delay="0"/>
                                  </p:stCondLst>
                                  <p:iterate type="lt">
                                    <p:tmPct val="10000"/>
                                  </p:iterate>
                                  <p:childTnLst>
                                    <p:set>
                                      <p:cBhvr>
                                        <p:cTn id="36" dur="1" fill="hold">
                                          <p:stCondLst>
                                            <p:cond delay="0"/>
                                          </p:stCondLst>
                                        </p:cTn>
                                        <p:tgtEl>
                                          <p:spTgt spid="210947">
                                            <p:txEl>
                                              <p:pRg st="5" end="5"/>
                                            </p:txEl>
                                          </p:spTgt>
                                        </p:tgtEl>
                                        <p:attrNameLst>
                                          <p:attrName>style.visibility</p:attrName>
                                        </p:attrNameLst>
                                      </p:cBhvr>
                                      <p:to>
                                        <p:strVal val="visible"/>
                                      </p:to>
                                    </p:set>
                                    <p:animEffect transition="in" filter="fade">
                                      <p:cBhvr>
                                        <p:cTn id="37" dur="500"/>
                                        <p:tgtEl>
                                          <p:spTgt spid="210947">
                                            <p:txEl>
                                              <p:pRg st="5" end="5"/>
                                            </p:txEl>
                                          </p:spTgt>
                                        </p:tgtEl>
                                      </p:cBhvr>
                                    </p:animEffect>
                                    <p:anim calcmode="lin" valueType="num">
                                      <p:cBhvr>
                                        <p:cTn id="38" dur="500" fill="hold"/>
                                        <p:tgtEl>
                                          <p:spTgt spid="210947">
                                            <p:txEl>
                                              <p:pRg st="5" end="5"/>
                                            </p:txEl>
                                          </p:spTgt>
                                        </p:tgtEl>
                                        <p:attrNameLst>
                                          <p:attrName>ppt_x</p:attrName>
                                        </p:attrNameLst>
                                      </p:cBhvr>
                                      <p:tavLst>
                                        <p:tav tm="0">
                                          <p:val>
                                            <p:strVal val="#ppt_x-.1"/>
                                          </p:val>
                                        </p:tav>
                                        <p:tav tm="100000">
                                          <p:val>
                                            <p:strVal val="#ppt_x"/>
                                          </p:val>
                                        </p:tav>
                                      </p:tavLst>
                                    </p:anim>
                                    <p:anim calcmode="lin" valueType="num">
                                      <p:cBhvr>
                                        <p:cTn id="39" dur="500" fill="hold"/>
                                        <p:tgtEl>
                                          <p:spTgt spid="210947">
                                            <p:txEl>
                                              <p:pRg st="5" end="5"/>
                                            </p:txEl>
                                          </p:spTgt>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11800"/>
                            </p:stCondLst>
                            <p:childTnLst>
                              <p:par>
                                <p:cTn id="41" presetID="40" presetClass="entr" presetSubtype="0" fill="hold" nodeType="afterEffect">
                                  <p:stCondLst>
                                    <p:cond delay="0"/>
                                  </p:stCondLst>
                                  <p:iterate type="lt">
                                    <p:tmPct val="10000"/>
                                  </p:iterate>
                                  <p:childTnLst>
                                    <p:set>
                                      <p:cBhvr>
                                        <p:cTn id="42" dur="1" fill="hold">
                                          <p:stCondLst>
                                            <p:cond delay="0"/>
                                          </p:stCondLst>
                                        </p:cTn>
                                        <p:tgtEl>
                                          <p:spTgt spid="210947">
                                            <p:txEl>
                                              <p:pRg st="6" end="6"/>
                                            </p:txEl>
                                          </p:spTgt>
                                        </p:tgtEl>
                                        <p:attrNameLst>
                                          <p:attrName>style.visibility</p:attrName>
                                        </p:attrNameLst>
                                      </p:cBhvr>
                                      <p:to>
                                        <p:strVal val="visible"/>
                                      </p:to>
                                    </p:set>
                                    <p:animEffect transition="in" filter="fade">
                                      <p:cBhvr>
                                        <p:cTn id="43" dur="500"/>
                                        <p:tgtEl>
                                          <p:spTgt spid="210947">
                                            <p:txEl>
                                              <p:pRg st="6" end="6"/>
                                            </p:txEl>
                                          </p:spTgt>
                                        </p:tgtEl>
                                      </p:cBhvr>
                                    </p:animEffect>
                                    <p:anim calcmode="lin" valueType="num">
                                      <p:cBhvr>
                                        <p:cTn id="44" dur="500" fill="hold"/>
                                        <p:tgtEl>
                                          <p:spTgt spid="210947">
                                            <p:txEl>
                                              <p:pRg st="6" end="6"/>
                                            </p:txEl>
                                          </p:spTgt>
                                        </p:tgtEl>
                                        <p:attrNameLst>
                                          <p:attrName>ppt_x</p:attrName>
                                        </p:attrNameLst>
                                      </p:cBhvr>
                                      <p:tavLst>
                                        <p:tav tm="0">
                                          <p:val>
                                            <p:strVal val="#ppt_x-.1"/>
                                          </p:val>
                                        </p:tav>
                                        <p:tav tm="100000">
                                          <p:val>
                                            <p:strVal val="#ppt_x"/>
                                          </p:val>
                                        </p:tav>
                                      </p:tavLst>
                                    </p:anim>
                                    <p:anim calcmode="lin" valueType="num">
                                      <p:cBhvr>
                                        <p:cTn id="45" dur="500" fill="hold"/>
                                        <p:tgtEl>
                                          <p:spTgt spid="2109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3">
            <a:extLst>
              <a:ext uri="{FF2B5EF4-FFF2-40B4-BE49-F238E27FC236}">
                <a16:creationId xmlns:a16="http://schemas.microsoft.com/office/drawing/2014/main" xmlns="" id="{D9E817E2-E850-4EDC-9FD6-C507256C1605}"/>
              </a:ext>
            </a:extLst>
          </p:cNvPr>
          <p:cNvSpPr txBox="1">
            <a:spLocks noChangeArrowheads="1"/>
          </p:cNvSpPr>
          <p:nvPr/>
        </p:nvSpPr>
        <p:spPr bwMode="auto">
          <a:xfrm>
            <a:off x="533400" y="396875"/>
            <a:ext cx="8001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0" hangingPunct="0">
              <a:spcBef>
                <a:spcPct val="50000"/>
              </a:spcBef>
            </a:pPr>
            <a:r>
              <a:rPr lang="en-US" altLang="vi-VN" sz="2800" b="1">
                <a:solidFill>
                  <a:srgbClr val="FF0000"/>
                </a:solidFill>
                <a:latin typeface="Times New Roman" panose="02020603050405020304" pitchFamily="18" charset="0"/>
              </a:rPr>
              <a:t>B</a:t>
            </a:r>
            <a:r>
              <a:rPr lang="en-US" altLang="vi-VN" sz="2800" b="1">
                <a:solidFill>
                  <a:srgbClr val="FF0000"/>
                </a:solidFill>
                <a:latin typeface="Times New Roman" panose="02020603050405020304" pitchFamily="18" charset="0"/>
                <a:cs typeface="Times New Roman" panose="02020603050405020304" pitchFamily="18" charset="0"/>
              </a:rPr>
              <a:t>à</a:t>
            </a:r>
            <a:r>
              <a:rPr lang="en-US" altLang="vi-VN" sz="2800" b="1">
                <a:solidFill>
                  <a:srgbClr val="FF0000"/>
                </a:solidFill>
                <a:latin typeface="Times New Roman" panose="02020603050405020304" pitchFamily="18" charset="0"/>
              </a:rPr>
              <a:t>i 4</a:t>
            </a:r>
            <a:r>
              <a:rPr lang="en-US" altLang="vi-VN" sz="2800">
                <a:solidFill>
                  <a:srgbClr val="FF0000"/>
                </a:solidFill>
                <a:latin typeface="Times New Roman" panose="02020603050405020304" pitchFamily="18" charset="0"/>
              </a:rPr>
              <a:t>:</a:t>
            </a:r>
            <a:r>
              <a:rPr lang="en-US" altLang="vi-VN" sz="2800">
                <a:solidFill>
                  <a:schemeClr val="bg1"/>
                </a:solidFill>
                <a:latin typeface="Times New Roman" panose="02020603050405020304" pitchFamily="18" charset="0"/>
              </a:rPr>
              <a:t> </a:t>
            </a:r>
            <a:r>
              <a:rPr lang="en-US" altLang="vi-VN" sz="2800">
                <a:solidFill>
                  <a:schemeClr val="tx2"/>
                </a:solidFill>
                <a:latin typeface="Times New Roman" panose="02020603050405020304" pitchFamily="18" charset="0"/>
              </a:rPr>
              <a:t>Một xe tải chỉ có thể chở được 300 bao gạo, mỗi bao 50kg. Nếu chất lên xe đó loại bao gạo 75kg thì xe chở được nhiều nhất bao nhiêu bao?	</a:t>
            </a:r>
            <a:r>
              <a:rPr lang="en-US" altLang="vi-VN" sz="2800">
                <a:solidFill>
                  <a:schemeClr val="bg1"/>
                </a:solidFill>
                <a:latin typeface="Times New Roman" panose="02020603050405020304" pitchFamily="18" charset="0"/>
              </a:rPr>
              <a:t>		</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3" name="Text Box 4">
            <a:extLst>
              <a:ext uri="{FF2B5EF4-FFF2-40B4-BE49-F238E27FC236}">
                <a16:creationId xmlns:a16="http://schemas.microsoft.com/office/drawing/2014/main" xmlns="" id="{9B748B70-D402-4C7C-B870-8EAB64786A70}"/>
              </a:ext>
            </a:extLst>
          </p:cNvPr>
          <p:cNvSpPr txBox="1">
            <a:spLocks noChangeArrowheads="1"/>
          </p:cNvSpPr>
          <p:nvPr/>
        </p:nvSpPr>
        <p:spPr bwMode="auto">
          <a:xfrm>
            <a:off x="1219200" y="2860675"/>
            <a:ext cx="6477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altLang="vi-VN" sz="2800">
                <a:solidFill>
                  <a:srgbClr val="0000FF"/>
                </a:solidFill>
                <a:latin typeface="Times New Roman" panose="02020603050405020304" pitchFamily="18" charset="0"/>
              </a:rPr>
              <a:t>Số ki lô gam xe chở được nhiều nhất l</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a:t>
            </a:r>
          </a:p>
          <a:p>
            <a:pPr eaLnBrk="0" hangingPunct="0">
              <a:spcBef>
                <a:spcPct val="50000"/>
              </a:spcBef>
            </a:pPr>
            <a:r>
              <a:rPr lang="en-US" altLang="vi-VN" sz="2800">
                <a:solidFill>
                  <a:srgbClr val="0000FF"/>
                </a:solidFill>
                <a:latin typeface="Times New Roman" panose="02020603050405020304" pitchFamily="18" charset="0"/>
              </a:rPr>
              <a:t>	</a:t>
            </a:r>
            <a:r>
              <a:rPr lang="en-US" altLang="vi-VN" sz="2800">
                <a:solidFill>
                  <a:srgbClr val="FF0000"/>
                </a:solidFill>
                <a:latin typeface="Times New Roman" panose="02020603050405020304" pitchFamily="18" charset="0"/>
              </a:rPr>
              <a:t>50 x 300 = 15 000(kg)</a:t>
            </a:r>
          </a:p>
          <a:p>
            <a:pPr eaLnBrk="0" hangingPunct="0">
              <a:spcBef>
                <a:spcPct val="50000"/>
              </a:spcBef>
            </a:pPr>
            <a:r>
              <a:rPr lang="en-US" altLang="vi-VN" sz="2800">
                <a:solidFill>
                  <a:srgbClr val="0000FF"/>
                </a:solidFill>
                <a:latin typeface="Times New Roman" panose="02020603050405020304" pitchFamily="18" charset="0"/>
              </a:rPr>
              <a:t>Nếu mỗi bao gạo nặng 75kg thì số bao chở được nhiều nhất l</a:t>
            </a:r>
            <a:r>
              <a:rPr lang="en-US" altLang="vi-VN" sz="2800">
                <a:solidFill>
                  <a:srgbClr val="0000FF"/>
                </a:solidFill>
                <a:latin typeface="Times New Roman" panose="02020603050405020304" pitchFamily="18" charset="0"/>
                <a:cs typeface="Times New Roman" panose="02020603050405020304" pitchFamily="18" charset="0"/>
              </a:rPr>
              <a:t>à</a:t>
            </a:r>
            <a:r>
              <a:rPr lang="en-US" altLang="vi-VN" sz="2800">
                <a:solidFill>
                  <a:srgbClr val="0000FF"/>
                </a:solidFill>
                <a:latin typeface="Times New Roman" panose="02020603050405020304" pitchFamily="18" charset="0"/>
              </a:rPr>
              <a:t>:</a:t>
            </a:r>
          </a:p>
          <a:p>
            <a:pPr eaLnBrk="0" hangingPunct="0">
              <a:spcBef>
                <a:spcPct val="50000"/>
              </a:spcBef>
            </a:pPr>
            <a:r>
              <a:rPr lang="en-US" altLang="vi-VN" sz="2800">
                <a:solidFill>
                  <a:srgbClr val="0000FF"/>
                </a:solidFill>
                <a:latin typeface="Times New Roman" panose="02020603050405020304" pitchFamily="18" charset="0"/>
              </a:rPr>
              <a:t>	</a:t>
            </a:r>
            <a:r>
              <a:rPr lang="en-US" altLang="vi-VN" sz="2800">
                <a:solidFill>
                  <a:srgbClr val="FF0000"/>
                </a:solidFill>
                <a:latin typeface="Times New Roman" panose="02020603050405020304" pitchFamily="18" charset="0"/>
              </a:rPr>
              <a:t>15 000 : 75 = 200(bao)</a:t>
            </a:r>
          </a:p>
          <a:p>
            <a:pPr eaLnBrk="0" hangingPunct="0">
              <a:spcBef>
                <a:spcPct val="50000"/>
              </a:spcBef>
            </a:pPr>
            <a:r>
              <a:rPr lang="en-US" altLang="vi-VN" sz="2800">
                <a:solidFill>
                  <a:srgbClr val="0000FF"/>
                </a:solidFill>
                <a:latin typeface="Times New Roman" panose="02020603050405020304" pitchFamily="18" charset="0"/>
              </a:rPr>
              <a:t>		</a:t>
            </a:r>
            <a:r>
              <a:rPr lang="en-US" altLang="vi-VN" sz="2800" b="1" u="sng">
                <a:latin typeface="Times New Roman" panose="02020603050405020304" pitchFamily="18" charset="0"/>
              </a:rPr>
              <a:t>Đáp số: 200 bao</a:t>
            </a:r>
            <a:endParaRPr lang="en-US" altLang="vi-VN" sz="2800" b="1" u="sng">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xmlns="" id="{B9A4ED17-134A-4E25-861C-BB61E14C8F15}"/>
              </a:ext>
            </a:extLst>
          </p:cNvPr>
          <p:cNvSpPr>
            <a:spLocks noChangeArrowheads="1"/>
          </p:cNvSpPr>
          <p:nvPr/>
        </p:nvSpPr>
        <p:spPr bwMode="auto">
          <a:xfrm>
            <a:off x="1905000" y="1905000"/>
            <a:ext cx="5029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0" hangingPunct="0">
              <a:spcBef>
                <a:spcPct val="50000"/>
              </a:spcBef>
            </a:pPr>
            <a:r>
              <a:rPr lang="en-US" altLang="vi-VN" sz="2400" u="sng">
                <a:solidFill>
                  <a:srgbClr val="FF0000"/>
                </a:solidFill>
                <a:latin typeface="Times New Roman" panose="02020603050405020304" pitchFamily="18" charset="0"/>
              </a:rPr>
              <a:t>Tóm tắt :</a:t>
            </a:r>
            <a:r>
              <a:rPr lang="en-US" altLang="vi-VN" sz="2400">
                <a:solidFill>
                  <a:srgbClr val="FF0000"/>
                </a:solidFill>
                <a:latin typeface="Times New Roman" panose="02020603050405020304" pitchFamily="18" charset="0"/>
              </a:rPr>
              <a:t>  Mỗi bao 50kg : 300 bao</a:t>
            </a:r>
          </a:p>
          <a:p>
            <a:pPr algn="just" eaLnBrk="0" hangingPunct="0">
              <a:spcBef>
                <a:spcPct val="50000"/>
              </a:spcBef>
            </a:pPr>
            <a:r>
              <a:rPr lang="en-US" altLang="vi-VN" sz="2400">
                <a:solidFill>
                  <a:srgbClr val="FF0000"/>
                </a:solidFill>
                <a:latin typeface="Times New Roman" panose="02020603050405020304" pitchFamily="18" charset="0"/>
              </a:rPr>
              <a:t>               </a:t>
            </a:r>
            <a:r>
              <a:rPr lang="vi-VN" altLang="vi-VN" sz="2400">
                <a:solidFill>
                  <a:srgbClr val="FF0000"/>
                </a:solidFill>
                <a:latin typeface="Times New Roman" panose="02020603050405020304" pitchFamily="18" charset="0"/>
              </a:rPr>
              <a:t> </a:t>
            </a:r>
            <a:r>
              <a:rPr lang="en-US" altLang="vi-VN" sz="2400">
                <a:solidFill>
                  <a:srgbClr val="FF0000"/>
                </a:solidFill>
                <a:latin typeface="Times New Roman" panose="02020603050405020304" pitchFamily="18" charset="0"/>
              </a:rPr>
              <a:t>Mỗi bao 75kg :  ?    bao</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15364" name="TextBox 5">
            <a:extLst>
              <a:ext uri="{FF2B5EF4-FFF2-40B4-BE49-F238E27FC236}">
                <a16:creationId xmlns:a16="http://schemas.microsoft.com/office/drawing/2014/main" xmlns="" id="{AA6D9F94-2215-43AA-BB5F-64386F6284CD}"/>
              </a:ext>
            </a:extLst>
          </p:cNvPr>
          <p:cNvSpPr txBox="1">
            <a:spLocks noChangeArrowheads="1"/>
          </p:cNvSpPr>
          <p:nvPr/>
        </p:nvSpPr>
        <p:spPr bwMode="auto">
          <a:xfrm>
            <a:off x="381000" y="396875"/>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0" presetClass="entr" presetSubtype="0" fill="hold" nodeType="clickEffect">
                                  <p:stCondLst>
                                    <p:cond delay="0"/>
                                  </p:stCondLst>
                                  <p:iterate type="lt">
                                    <p:tmPct val="10000"/>
                                  </p:iterate>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anim calcmode="lin" valueType="num">
                                      <p:cBhvr>
                                        <p:cTn id="31" dur="500" fill="hold"/>
                                        <p:tgtEl>
                                          <p:spTgt spid="3">
                                            <p:txEl>
                                              <p:pRg st="3" end="3"/>
                                            </p:txEl>
                                          </p:spTgt>
                                        </p:tgtEl>
                                        <p:attrNameLst>
                                          <p:attrName>ppt_x</p:attrName>
                                        </p:attrNameLst>
                                      </p:cBhvr>
                                      <p:tavLst>
                                        <p:tav tm="0">
                                          <p:val>
                                            <p:strVal val="#ppt_x-.1"/>
                                          </p:val>
                                        </p:tav>
                                        <p:tav tm="100000">
                                          <p:val>
                                            <p:strVal val="#ppt_x"/>
                                          </p:val>
                                        </p:tav>
                                      </p:tavLst>
                                    </p:anim>
                                    <p:anim calcmode="lin" valueType="num">
                                      <p:cBhvr>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5" name="Text Box 7">
            <a:extLst>
              <a:ext uri="{FF2B5EF4-FFF2-40B4-BE49-F238E27FC236}">
                <a16:creationId xmlns:a16="http://schemas.microsoft.com/office/drawing/2014/main" xmlns="" id="{2357A3AE-F403-4FB4-85B1-2AA6892D1438}"/>
              </a:ext>
            </a:extLst>
          </p:cNvPr>
          <p:cNvSpPr txBox="1">
            <a:spLocks noChangeArrowheads="1"/>
          </p:cNvSpPr>
          <p:nvPr/>
        </p:nvSpPr>
        <p:spPr bwMode="auto">
          <a:xfrm>
            <a:off x="1447800" y="2667000"/>
            <a:ext cx="65532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vi-VN" altLang="vi-VN" sz="3200" u="sng"/>
              <a:t>C</a:t>
            </a:r>
            <a:r>
              <a:rPr lang="en-US" altLang="vi-VN" sz="3200" u="sng"/>
              <a:t>huẩn bị bài sau</a:t>
            </a:r>
            <a:r>
              <a:rPr lang="vi-VN" altLang="vi-VN" sz="3200" u="sng"/>
              <a:t>: </a:t>
            </a:r>
          </a:p>
          <a:p>
            <a:pPr algn="ctr">
              <a:spcBef>
                <a:spcPct val="50000"/>
              </a:spcBef>
            </a:pPr>
            <a:r>
              <a:rPr lang="vi-VN" altLang="vi-VN" sz="3200" b="1">
                <a:solidFill>
                  <a:srgbClr val="FF0000"/>
                </a:solidFill>
              </a:rPr>
              <a:t>ÔN TẬP BẢNG ĐƠN VỊ </a:t>
            </a:r>
          </a:p>
          <a:p>
            <a:pPr algn="ctr">
              <a:spcBef>
                <a:spcPct val="50000"/>
              </a:spcBef>
            </a:pPr>
            <a:r>
              <a:rPr lang="vi-VN" altLang="vi-VN" sz="3200" b="1">
                <a:solidFill>
                  <a:srgbClr val="FF0000"/>
                </a:solidFill>
              </a:rPr>
              <a:t>ĐO ĐỘ DÀI (Trang 22)</a:t>
            </a:r>
            <a:endParaRPr lang="en-US" altLang="vi-VN" sz="3200" b="1">
              <a:solidFill>
                <a:srgbClr val="FF0000"/>
              </a:solidFill>
            </a:endParaRPr>
          </a:p>
        </p:txBody>
      </p:sp>
      <p:sp>
        <p:nvSpPr>
          <p:cNvPr id="16386" name="TextBox 5">
            <a:extLst>
              <a:ext uri="{FF2B5EF4-FFF2-40B4-BE49-F238E27FC236}">
                <a16:creationId xmlns:a16="http://schemas.microsoft.com/office/drawing/2014/main" xmlns="" id="{D9E3CD4E-2230-4363-BB74-F857008C5C01}"/>
              </a:ext>
            </a:extLst>
          </p:cNvPr>
          <p:cNvSpPr txBox="1">
            <a:spLocks noChangeArrowheads="1"/>
          </p:cNvSpPr>
          <p:nvPr/>
        </p:nvSpPr>
        <p:spPr bwMode="auto">
          <a:xfrm>
            <a:off x="304912" y="228684"/>
            <a:ext cx="8610374"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06855">
                                            <p:txEl>
                                              <p:pRg st="0" end="0"/>
                                            </p:txEl>
                                          </p:spTgt>
                                        </p:tgtEl>
                                        <p:attrNameLst>
                                          <p:attrName>style.visibility</p:attrName>
                                        </p:attrNameLst>
                                      </p:cBhvr>
                                      <p:to>
                                        <p:strVal val="visible"/>
                                      </p:to>
                                    </p:set>
                                    <p:animEffect transition="in" filter="box(in)">
                                      <p:cBhvr>
                                        <p:cTn id="7" dur="500"/>
                                        <p:tgtEl>
                                          <p:spTgt spid="2068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6855">
                                            <p:txEl>
                                              <p:pRg st="1" end="1"/>
                                            </p:txEl>
                                          </p:spTgt>
                                        </p:tgtEl>
                                        <p:attrNameLst>
                                          <p:attrName>style.visibility</p:attrName>
                                        </p:attrNameLst>
                                      </p:cBhvr>
                                      <p:to>
                                        <p:strVal val="visible"/>
                                      </p:to>
                                    </p:set>
                                    <p:animEffect transition="in" filter="box(in)">
                                      <p:cBhvr>
                                        <p:cTn id="12" dur="500"/>
                                        <p:tgtEl>
                                          <p:spTgt spid="2068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06855">
                                            <p:txEl>
                                              <p:pRg st="2" end="2"/>
                                            </p:txEl>
                                          </p:spTgt>
                                        </p:tgtEl>
                                        <p:attrNameLst>
                                          <p:attrName>style.visibility</p:attrName>
                                        </p:attrNameLst>
                                      </p:cBhvr>
                                      <p:to>
                                        <p:strVal val="visible"/>
                                      </p:to>
                                    </p:set>
                                    <p:animEffect transition="in" filter="box(in)">
                                      <p:cBhvr>
                                        <p:cTn id="17" dur="500"/>
                                        <p:tgtEl>
                                          <p:spTgt spid="2068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p3">
            <a:extLst>
              <a:ext uri="{FF2B5EF4-FFF2-40B4-BE49-F238E27FC236}">
                <a16:creationId xmlns:a16="http://schemas.microsoft.com/office/drawing/2014/main" xmlns="" id="{42366A00-310D-47E3-9C25-7CEE743402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10250"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0" name="Picture 3" descr="Lahong">
            <a:extLst>
              <a:ext uri="{FF2B5EF4-FFF2-40B4-BE49-F238E27FC236}">
                <a16:creationId xmlns:a16="http://schemas.microsoft.com/office/drawing/2014/main" xmlns="" id="{E2F4D73A-2D22-4C40-8405-3A5BB83F0A3B}"/>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4973302">
            <a:off x="2198688" y="2627312"/>
            <a:ext cx="719138"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1" name="Group 4">
            <a:extLst>
              <a:ext uri="{FF2B5EF4-FFF2-40B4-BE49-F238E27FC236}">
                <a16:creationId xmlns:a16="http://schemas.microsoft.com/office/drawing/2014/main" xmlns="" id="{F21EF069-F633-4366-AA94-D24E2A484BCE}"/>
              </a:ext>
            </a:extLst>
          </p:cNvPr>
          <p:cNvGrpSpPr>
            <a:grpSpLocks/>
          </p:cNvGrpSpPr>
          <p:nvPr/>
        </p:nvGrpSpPr>
        <p:grpSpPr bwMode="auto">
          <a:xfrm>
            <a:off x="3657600" y="4097338"/>
            <a:ext cx="1066800" cy="1600200"/>
            <a:chOff x="1728" y="1779"/>
            <a:chExt cx="1461" cy="1618"/>
          </a:xfrm>
        </p:grpSpPr>
        <p:pic>
          <p:nvPicPr>
            <p:cNvPr id="17412" name="Picture 5" descr="nu-hong">
              <a:extLst>
                <a:ext uri="{FF2B5EF4-FFF2-40B4-BE49-F238E27FC236}">
                  <a16:creationId xmlns:a16="http://schemas.microsoft.com/office/drawing/2014/main" xmlns="" id="{B5316AB2-CB9D-48A2-9C24-A88C533315D2}"/>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rot="1954742">
              <a:off x="2162" y="1779"/>
              <a:ext cx="367" cy="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6" descr="canhhong">
              <a:extLst>
                <a:ext uri="{FF2B5EF4-FFF2-40B4-BE49-F238E27FC236}">
                  <a16:creationId xmlns:a16="http://schemas.microsoft.com/office/drawing/2014/main" xmlns="" id="{ED1B8662-DBF6-4895-958D-35BEABCDCC4A}"/>
                </a:ext>
              </a:extLst>
            </p:cNvPr>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12943" t="25870" r="65259"/>
            <a:stretch>
              <a:fillRect/>
            </a:stretch>
          </p:blipFill>
          <p:spPr bwMode="auto">
            <a:xfrm rot="1250707">
              <a:off x="1728" y="2197"/>
              <a:ext cx="601" cy="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7" descr="Lahong">
              <a:extLst>
                <a:ext uri="{FF2B5EF4-FFF2-40B4-BE49-F238E27FC236}">
                  <a16:creationId xmlns:a16="http://schemas.microsoft.com/office/drawing/2014/main" xmlns="" id="{0EF0CA7C-6416-4B21-950B-9EE5145B75EA}"/>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722767">
              <a:off x="2377" y="2256"/>
              <a:ext cx="812" cy="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7415" name="Picture 8" descr="canhhong">
            <a:extLst>
              <a:ext uri="{FF2B5EF4-FFF2-40B4-BE49-F238E27FC236}">
                <a16:creationId xmlns:a16="http://schemas.microsoft.com/office/drawing/2014/main" xmlns="" id="{D270A9F6-E11B-4D40-9C01-BAF11CED92DB}"/>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12943" t="25870" r="65259"/>
          <a:stretch>
            <a:fillRect/>
          </a:stretch>
        </p:blipFill>
        <p:spPr bwMode="auto">
          <a:xfrm rot="1083855">
            <a:off x="3429000" y="3487738"/>
            <a:ext cx="7318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9" descr="Lahong">
            <a:extLst>
              <a:ext uri="{FF2B5EF4-FFF2-40B4-BE49-F238E27FC236}">
                <a16:creationId xmlns:a16="http://schemas.microsoft.com/office/drawing/2014/main" xmlns="" id="{323B2D17-730E-4873-A7E3-025E8993A5B8}"/>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3806180">
            <a:off x="2125663" y="3432175"/>
            <a:ext cx="86995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10" descr="canhhong">
            <a:extLst>
              <a:ext uri="{FF2B5EF4-FFF2-40B4-BE49-F238E27FC236}">
                <a16:creationId xmlns:a16="http://schemas.microsoft.com/office/drawing/2014/main" xmlns="" id="{0B6AC7B2-8F77-4C77-8576-CC9AB2ED1B39}"/>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12943" t="25870" r="65259"/>
          <a:stretch>
            <a:fillRect/>
          </a:stretch>
        </p:blipFill>
        <p:spPr bwMode="auto">
          <a:xfrm>
            <a:off x="2667000" y="2878138"/>
            <a:ext cx="76358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11" descr="HOA HONG">
            <a:extLst>
              <a:ext uri="{FF2B5EF4-FFF2-40B4-BE49-F238E27FC236}">
                <a16:creationId xmlns:a16="http://schemas.microsoft.com/office/drawing/2014/main" xmlns="" id="{C15D67E8-0BA9-425E-BC73-05787163972E}"/>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397242">
            <a:off x="3733800" y="5105400"/>
            <a:ext cx="3730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2" descr="nu-hong">
            <a:extLst>
              <a:ext uri="{FF2B5EF4-FFF2-40B4-BE49-F238E27FC236}">
                <a16:creationId xmlns:a16="http://schemas.microsoft.com/office/drawing/2014/main" xmlns="" id="{E7B7E038-F855-4DAC-80FA-B7A93947B238}"/>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rot="1472579">
            <a:off x="3857625" y="3182938"/>
            <a:ext cx="333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13" descr="nu-hong">
            <a:extLst>
              <a:ext uri="{FF2B5EF4-FFF2-40B4-BE49-F238E27FC236}">
                <a16:creationId xmlns:a16="http://schemas.microsoft.com/office/drawing/2014/main" xmlns="" id="{F5A1F50B-5589-4ADE-822E-575CB00B5FC7}"/>
              </a:ext>
            </a:extLst>
          </p:cNvPr>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rot="479360">
            <a:off x="1746250" y="3109913"/>
            <a:ext cx="377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14" descr="canhhong">
            <a:extLst>
              <a:ext uri="{FF2B5EF4-FFF2-40B4-BE49-F238E27FC236}">
                <a16:creationId xmlns:a16="http://schemas.microsoft.com/office/drawing/2014/main" xmlns="" id="{60C4C631-D245-4049-841A-F07549A67813}"/>
              </a:ext>
            </a:extLst>
          </p:cNvPr>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12943" t="25870" r="65259"/>
          <a:stretch>
            <a:fillRect/>
          </a:stretch>
        </p:blipFill>
        <p:spPr bwMode="auto">
          <a:xfrm>
            <a:off x="1676400" y="3487738"/>
            <a:ext cx="5730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15" descr="HOA HONG">
            <a:extLst>
              <a:ext uri="{FF2B5EF4-FFF2-40B4-BE49-F238E27FC236}">
                <a16:creationId xmlns:a16="http://schemas.microsoft.com/office/drawing/2014/main" xmlns="" id="{7E2EA839-0669-42BC-AC8A-A38273C74502}"/>
              </a:ext>
            </a:extLst>
          </p:cNvPr>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2022663">
            <a:off x="1371600" y="4648200"/>
            <a:ext cx="506413"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6" descr="Lahong">
            <a:extLst>
              <a:ext uri="{FF2B5EF4-FFF2-40B4-BE49-F238E27FC236}">
                <a16:creationId xmlns:a16="http://schemas.microsoft.com/office/drawing/2014/main" xmlns="" id="{FBA48D2C-B894-45B7-9EB1-114404D4BC54}"/>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7402970">
            <a:off x="1219994" y="5274469"/>
            <a:ext cx="11779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4" name="Picture 17" descr="Lahong">
            <a:extLst>
              <a:ext uri="{FF2B5EF4-FFF2-40B4-BE49-F238E27FC236}">
                <a16:creationId xmlns:a16="http://schemas.microsoft.com/office/drawing/2014/main" xmlns="" id="{426A8EF1-4257-4E85-A3B2-6CBDB52A5A3F}"/>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376490">
            <a:off x="2362200" y="4953000"/>
            <a:ext cx="12160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8" descr="HOA HONG">
            <a:extLst>
              <a:ext uri="{FF2B5EF4-FFF2-40B4-BE49-F238E27FC236}">
                <a16:creationId xmlns:a16="http://schemas.microsoft.com/office/drawing/2014/main" xmlns="" id="{0531E1D9-B302-4C33-A1AE-EBE969CAE892}"/>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93051">
            <a:off x="2971800" y="2514600"/>
            <a:ext cx="398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26" name="Group 19">
            <a:extLst>
              <a:ext uri="{FF2B5EF4-FFF2-40B4-BE49-F238E27FC236}">
                <a16:creationId xmlns:a16="http://schemas.microsoft.com/office/drawing/2014/main" xmlns="" id="{9A48F09C-A79B-4174-9DB3-469BBFF35B1A}"/>
              </a:ext>
            </a:extLst>
          </p:cNvPr>
          <p:cNvGrpSpPr>
            <a:grpSpLocks/>
          </p:cNvGrpSpPr>
          <p:nvPr/>
        </p:nvGrpSpPr>
        <p:grpSpPr bwMode="auto">
          <a:xfrm rot="3672648">
            <a:off x="4638675" y="3743325"/>
            <a:ext cx="293688" cy="274638"/>
            <a:chOff x="1510" y="81"/>
            <a:chExt cx="1914" cy="1853"/>
          </a:xfrm>
        </p:grpSpPr>
        <p:sp>
          <p:nvSpPr>
            <p:cNvPr id="17427" name="Freeform 20">
              <a:extLst>
                <a:ext uri="{FF2B5EF4-FFF2-40B4-BE49-F238E27FC236}">
                  <a16:creationId xmlns:a16="http://schemas.microsoft.com/office/drawing/2014/main" xmlns="" id="{7E267C5B-1A6B-4281-843E-58671DB2368A}"/>
                </a:ext>
              </a:extLst>
            </p:cNvPr>
            <p:cNvSpPr>
              <a:spLocks noChangeArrowheads="1"/>
            </p:cNvSpPr>
            <p:nvPr/>
          </p:nvSpPr>
          <p:spPr bwMode="auto">
            <a:xfrm rot="-314373">
              <a:off x="1510" y="270"/>
              <a:ext cx="912" cy="917"/>
            </a:xfrm>
            <a:custGeom>
              <a:avLst/>
              <a:gdLst>
                <a:gd name="T0" fmla="*/ 1 w 857"/>
                <a:gd name="T1" fmla="*/ 150 h 754"/>
                <a:gd name="T2" fmla="*/ 64 w 857"/>
                <a:gd name="T3" fmla="*/ 275 h 754"/>
                <a:gd name="T4" fmla="*/ 139 w 857"/>
                <a:gd name="T5" fmla="*/ 413 h 754"/>
                <a:gd name="T6" fmla="*/ 214 w 857"/>
                <a:gd name="T7" fmla="*/ 526 h 754"/>
                <a:gd name="T8" fmla="*/ 365 w 857"/>
                <a:gd name="T9" fmla="*/ 676 h 754"/>
                <a:gd name="T10" fmla="*/ 803 w 857"/>
                <a:gd name="T11" fmla="*/ 551 h 754"/>
                <a:gd name="T12" fmla="*/ 790 w 857"/>
                <a:gd name="T13" fmla="*/ 250 h 754"/>
                <a:gd name="T14" fmla="*/ 653 w 857"/>
                <a:gd name="T15" fmla="*/ 37 h 754"/>
                <a:gd name="T16" fmla="*/ 527 w 857"/>
                <a:gd name="T17" fmla="*/ 0 h 754"/>
                <a:gd name="T18" fmla="*/ 152 w 857"/>
                <a:gd name="T19" fmla="*/ 12 h 754"/>
                <a:gd name="T20" fmla="*/ 89 w 857"/>
                <a:gd name="T21" fmla="*/ 25 h 754"/>
                <a:gd name="T22" fmla="*/ 26 w 857"/>
                <a:gd name="T23" fmla="*/ 87 h 754"/>
                <a:gd name="T24" fmla="*/ 1 w 857"/>
                <a:gd name="T25" fmla="*/ 15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7" h="754">
                  <a:moveTo>
                    <a:pt x="1" y="150"/>
                  </a:moveTo>
                  <a:cubicBezTo>
                    <a:pt x="17" y="196"/>
                    <a:pt x="37" y="235"/>
                    <a:pt x="64" y="275"/>
                  </a:cubicBezTo>
                  <a:cubicBezTo>
                    <a:pt x="81" y="339"/>
                    <a:pt x="112" y="358"/>
                    <a:pt x="139" y="413"/>
                  </a:cubicBezTo>
                  <a:cubicBezTo>
                    <a:pt x="163" y="460"/>
                    <a:pt x="176" y="486"/>
                    <a:pt x="214" y="526"/>
                  </a:cubicBezTo>
                  <a:cubicBezTo>
                    <a:pt x="241" y="602"/>
                    <a:pt x="289" y="650"/>
                    <a:pt x="365" y="676"/>
                  </a:cubicBezTo>
                  <a:cubicBezTo>
                    <a:pt x="857" y="659"/>
                    <a:pt x="666" y="754"/>
                    <a:pt x="803" y="551"/>
                  </a:cubicBezTo>
                  <a:cubicBezTo>
                    <a:pt x="799" y="451"/>
                    <a:pt x="800" y="350"/>
                    <a:pt x="790" y="250"/>
                  </a:cubicBezTo>
                  <a:cubicBezTo>
                    <a:pt x="782" y="169"/>
                    <a:pt x="727" y="74"/>
                    <a:pt x="653" y="37"/>
                  </a:cubicBezTo>
                  <a:cubicBezTo>
                    <a:pt x="615" y="18"/>
                    <a:pt x="567" y="13"/>
                    <a:pt x="527" y="0"/>
                  </a:cubicBezTo>
                  <a:cubicBezTo>
                    <a:pt x="402" y="4"/>
                    <a:pt x="277" y="5"/>
                    <a:pt x="152" y="12"/>
                  </a:cubicBezTo>
                  <a:cubicBezTo>
                    <a:pt x="131" y="13"/>
                    <a:pt x="108" y="14"/>
                    <a:pt x="89" y="25"/>
                  </a:cubicBezTo>
                  <a:cubicBezTo>
                    <a:pt x="63" y="40"/>
                    <a:pt x="51" y="71"/>
                    <a:pt x="26" y="87"/>
                  </a:cubicBezTo>
                  <a:cubicBezTo>
                    <a:pt x="0" y="167"/>
                    <a:pt x="1" y="190"/>
                    <a:pt x="1" y="150"/>
                  </a:cubicBezTo>
                  <a:close/>
                </a:path>
              </a:pathLst>
            </a:custGeom>
            <a:solidFill>
              <a:srgbClr val="F5F13D"/>
            </a:solidFill>
            <a:ln w="12700">
              <a:solidFill>
                <a:srgbClr val="FFCC00"/>
              </a:solidFill>
              <a:round/>
              <a:headEnd/>
              <a:tailEnd/>
            </a:ln>
          </p:spPr>
          <p:txBody>
            <a:bodyPr/>
            <a:lstStyle/>
            <a:p>
              <a:endParaRPr lang="en-US" altLang="zh-CN">
                <a:ea typeface="SimSun" panose="02010600030101010101" pitchFamily="2" charset="-122"/>
              </a:endParaRPr>
            </a:p>
          </p:txBody>
        </p:sp>
        <p:sp>
          <p:nvSpPr>
            <p:cNvPr id="17428" name="Freeform 21">
              <a:extLst>
                <a:ext uri="{FF2B5EF4-FFF2-40B4-BE49-F238E27FC236}">
                  <a16:creationId xmlns:a16="http://schemas.microsoft.com/office/drawing/2014/main" xmlns="" id="{4317F7CC-D3F8-44AD-A47E-7C6454C2427D}"/>
                </a:ext>
              </a:extLst>
            </p:cNvPr>
            <p:cNvSpPr>
              <a:spLocks noChangeArrowheads="1"/>
            </p:cNvSpPr>
            <p:nvPr/>
          </p:nvSpPr>
          <p:spPr bwMode="auto">
            <a:xfrm>
              <a:off x="1520" y="794"/>
              <a:ext cx="934" cy="1104"/>
            </a:xfrm>
            <a:custGeom>
              <a:avLst/>
              <a:gdLst>
                <a:gd name="T0" fmla="*/ 769 w 886"/>
                <a:gd name="T1" fmla="*/ 275 h 971"/>
                <a:gd name="T2" fmla="*/ 544 w 886"/>
                <a:gd name="T3" fmla="*/ 237 h 971"/>
                <a:gd name="T4" fmla="*/ 168 w 886"/>
                <a:gd name="T5" fmla="*/ 363 h 971"/>
                <a:gd name="T6" fmla="*/ 105 w 886"/>
                <a:gd name="T7" fmla="*/ 500 h 971"/>
                <a:gd name="T8" fmla="*/ 68 w 886"/>
                <a:gd name="T9" fmla="*/ 638 h 971"/>
                <a:gd name="T10" fmla="*/ 331 w 886"/>
                <a:gd name="T11" fmla="*/ 889 h 971"/>
                <a:gd name="T12" fmla="*/ 368 w 886"/>
                <a:gd name="T13" fmla="*/ 901 h 971"/>
                <a:gd name="T14" fmla="*/ 644 w 886"/>
                <a:gd name="T15" fmla="*/ 864 h 971"/>
                <a:gd name="T16" fmla="*/ 707 w 886"/>
                <a:gd name="T17" fmla="*/ 813 h 971"/>
                <a:gd name="T18" fmla="*/ 719 w 886"/>
                <a:gd name="T19" fmla="*/ 776 h 971"/>
                <a:gd name="T20" fmla="*/ 744 w 886"/>
                <a:gd name="T21" fmla="*/ 738 h 971"/>
                <a:gd name="T22" fmla="*/ 782 w 886"/>
                <a:gd name="T23" fmla="*/ 250 h 971"/>
                <a:gd name="T24" fmla="*/ 794 w 886"/>
                <a:gd name="T25" fmla="*/ 162 h 971"/>
                <a:gd name="T26" fmla="*/ 844 w 886"/>
                <a:gd name="T27" fmla="*/ 25 h 971"/>
                <a:gd name="T28" fmla="*/ 886 w 886"/>
                <a:gd name="T29" fmla="*/ 83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6" h="971">
                  <a:moveTo>
                    <a:pt x="769" y="275"/>
                  </a:moveTo>
                  <a:cubicBezTo>
                    <a:pt x="683" y="266"/>
                    <a:pt x="625" y="254"/>
                    <a:pt x="544" y="237"/>
                  </a:cubicBezTo>
                  <a:cubicBezTo>
                    <a:pt x="345" y="247"/>
                    <a:pt x="268" y="211"/>
                    <a:pt x="168" y="363"/>
                  </a:cubicBezTo>
                  <a:cubicBezTo>
                    <a:pt x="149" y="420"/>
                    <a:pt x="146" y="460"/>
                    <a:pt x="105" y="500"/>
                  </a:cubicBezTo>
                  <a:cubicBezTo>
                    <a:pt x="91" y="545"/>
                    <a:pt x="68" y="638"/>
                    <a:pt x="68" y="638"/>
                  </a:cubicBezTo>
                  <a:cubicBezTo>
                    <a:pt x="85" y="971"/>
                    <a:pt x="0" y="860"/>
                    <a:pt x="331" y="889"/>
                  </a:cubicBezTo>
                  <a:cubicBezTo>
                    <a:pt x="344" y="890"/>
                    <a:pt x="356" y="897"/>
                    <a:pt x="368" y="901"/>
                  </a:cubicBezTo>
                  <a:cubicBezTo>
                    <a:pt x="517" y="892"/>
                    <a:pt x="537" y="898"/>
                    <a:pt x="644" y="864"/>
                  </a:cubicBezTo>
                  <a:cubicBezTo>
                    <a:pt x="663" y="845"/>
                    <a:pt x="690" y="834"/>
                    <a:pt x="707" y="813"/>
                  </a:cubicBezTo>
                  <a:cubicBezTo>
                    <a:pt x="715" y="803"/>
                    <a:pt x="713" y="788"/>
                    <a:pt x="719" y="776"/>
                  </a:cubicBezTo>
                  <a:cubicBezTo>
                    <a:pt x="726" y="762"/>
                    <a:pt x="736" y="751"/>
                    <a:pt x="744" y="738"/>
                  </a:cubicBezTo>
                  <a:cubicBezTo>
                    <a:pt x="786" y="578"/>
                    <a:pt x="728" y="407"/>
                    <a:pt x="782" y="250"/>
                  </a:cubicBezTo>
                  <a:cubicBezTo>
                    <a:pt x="786" y="221"/>
                    <a:pt x="783" y="190"/>
                    <a:pt x="794" y="162"/>
                  </a:cubicBezTo>
                  <a:cubicBezTo>
                    <a:pt x="855" y="0"/>
                    <a:pt x="844" y="165"/>
                    <a:pt x="844" y="25"/>
                  </a:cubicBezTo>
                  <a:lnTo>
                    <a:pt x="886" y="83"/>
                  </a:lnTo>
                </a:path>
              </a:pathLst>
            </a:custGeom>
            <a:solidFill>
              <a:srgbClr val="F5F13D"/>
            </a:solidFill>
            <a:ln w="12700">
              <a:solidFill>
                <a:srgbClr val="FFCC00"/>
              </a:solidFill>
              <a:round/>
              <a:headEnd/>
              <a:tailEnd/>
            </a:ln>
          </p:spPr>
          <p:txBody>
            <a:bodyPr/>
            <a:lstStyle/>
            <a:p>
              <a:endParaRPr lang="en-US" altLang="zh-CN">
                <a:ea typeface="SimSun" panose="02010600030101010101" pitchFamily="2" charset="-122"/>
              </a:endParaRPr>
            </a:p>
          </p:txBody>
        </p:sp>
        <p:sp>
          <p:nvSpPr>
            <p:cNvPr id="17429" name="Freeform 22">
              <a:extLst>
                <a:ext uri="{FF2B5EF4-FFF2-40B4-BE49-F238E27FC236}">
                  <a16:creationId xmlns:a16="http://schemas.microsoft.com/office/drawing/2014/main" xmlns="" id="{4D9E47DF-22AF-4953-84C1-CFD175E6A732}"/>
                </a:ext>
              </a:extLst>
            </p:cNvPr>
            <p:cNvSpPr>
              <a:spLocks noChangeArrowheads="1"/>
            </p:cNvSpPr>
            <p:nvPr/>
          </p:nvSpPr>
          <p:spPr bwMode="auto">
            <a:xfrm>
              <a:off x="2329" y="790"/>
              <a:ext cx="298" cy="783"/>
            </a:xfrm>
            <a:custGeom>
              <a:avLst/>
              <a:gdLst>
                <a:gd name="T0" fmla="*/ 61 w 298"/>
                <a:gd name="T1" fmla="*/ 347 h 783"/>
                <a:gd name="T2" fmla="*/ 73 w 298"/>
                <a:gd name="T3" fmla="*/ 172 h 783"/>
                <a:gd name="T4" fmla="*/ 186 w 298"/>
                <a:gd name="T5" fmla="*/ 21 h 783"/>
                <a:gd name="T6" fmla="*/ 236 w 298"/>
                <a:gd name="T7" fmla="*/ 147 h 783"/>
                <a:gd name="T8" fmla="*/ 286 w 298"/>
                <a:gd name="T9" fmla="*/ 159 h 783"/>
                <a:gd name="T10" fmla="*/ 298 w 298"/>
                <a:gd name="T11" fmla="*/ 197 h 783"/>
                <a:gd name="T12" fmla="*/ 223 w 298"/>
                <a:gd name="T13" fmla="*/ 21 h 783"/>
                <a:gd name="T14" fmla="*/ 198 w 298"/>
                <a:gd name="T15" fmla="*/ 59 h 783"/>
                <a:gd name="T16" fmla="*/ 211 w 298"/>
                <a:gd name="T17" fmla="*/ 21 h 783"/>
                <a:gd name="T18" fmla="*/ 236 w 298"/>
                <a:gd name="T19" fmla="*/ 59 h 783"/>
                <a:gd name="T20" fmla="*/ 273 w 298"/>
                <a:gd name="T21" fmla="*/ 72 h 783"/>
                <a:gd name="T22" fmla="*/ 261 w 298"/>
                <a:gd name="T23" fmla="*/ 622 h 783"/>
                <a:gd name="T24" fmla="*/ 198 w 298"/>
                <a:gd name="T25" fmla="*/ 710 h 783"/>
                <a:gd name="T26" fmla="*/ 61 w 298"/>
                <a:gd name="T27" fmla="*/ 723 h 783"/>
                <a:gd name="T28" fmla="*/ 36 w 298"/>
                <a:gd name="T29" fmla="*/ 572 h 783"/>
                <a:gd name="T30" fmla="*/ 123 w 298"/>
                <a:gd name="T31" fmla="*/ 172 h 783"/>
                <a:gd name="T32" fmla="*/ 148 w 298"/>
                <a:gd name="T33" fmla="*/ 134 h 783"/>
                <a:gd name="T34" fmla="*/ 161 w 298"/>
                <a:gd name="T35" fmla="*/ 97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8" h="783">
                  <a:moveTo>
                    <a:pt x="61" y="347"/>
                  </a:moveTo>
                  <a:cubicBezTo>
                    <a:pt x="65" y="289"/>
                    <a:pt x="59" y="229"/>
                    <a:pt x="73" y="172"/>
                  </a:cubicBezTo>
                  <a:cubicBezTo>
                    <a:pt x="85" y="124"/>
                    <a:pt x="149" y="58"/>
                    <a:pt x="186" y="21"/>
                  </a:cubicBezTo>
                  <a:cubicBezTo>
                    <a:pt x="279" y="54"/>
                    <a:pt x="162" y="0"/>
                    <a:pt x="236" y="147"/>
                  </a:cubicBezTo>
                  <a:cubicBezTo>
                    <a:pt x="244" y="162"/>
                    <a:pt x="269" y="155"/>
                    <a:pt x="286" y="159"/>
                  </a:cubicBezTo>
                  <a:cubicBezTo>
                    <a:pt x="290" y="172"/>
                    <a:pt x="298" y="210"/>
                    <a:pt x="298" y="197"/>
                  </a:cubicBezTo>
                  <a:cubicBezTo>
                    <a:pt x="298" y="120"/>
                    <a:pt x="285" y="62"/>
                    <a:pt x="223" y="21"/>
                  </a:cubicBezTo>
                  <a:cubicBezTo>
                    <a:pt x="215" y="34"/>
                    <a:pt x="213" y="59"/>
                    <a:pt x="198" y="59"/>
                  </a:cubicBezTo>
                  <a:cubicBezTo>
                    <a:pt x="185" y="59"/>
                    <a:pt x="198" y="21"/>
                    <a:pt x="211" y="21"/>
                  </a:cubicBezTo>
                  <a:cubicBezTo>
                    <a:pt x="226" y="21"/>
                    <a:pt x="224" y="49"/>
                    <a:pt x="236" y="59"/>
                  </a:cubicBezTo>
                  <a:cubicBezTo>
                    <a:pt x="246" y="67"/>
                    <a:pt x="261" y="68"/>
                    <a:pt x="273" y="72"/>
                  </a:cubicBezTo>
                  <a:cubicBezTo>
                    <a:pt x="269" y="255"/>
                    <a:pt x="272" y="439"/>
                    <a:pt x="261" y="622"/>
                  </a:cubicBezTo>
                  <a:cubicBezTo>
                    <a:pt x="256" y="703"/>
                    <a:pt x="249" y="694"/>
                    <a:pt x="198" y="710"/>
                  </a:cubicBezTo>
                  <a:cubicBezTo>
                    <a:pt x="164" y="733"/>
                    <a:pt x="107" y="783"/>
                    <a:pt x="61" y="723"/>
                  </a:cubicBezTo>
                  <a:cubicBezTo>
                    <a:pt x="30" y="683"/>
                    <a:pt x="36" y="572"/>
                    <a:pt x="36" y="572"/>
                  </a:cubicBezTo>
                  <a:cubicBezTo>
                    <a:pt x="41" y="450"/>
                    <a:pt x="0" y="255"/>
                    <a:pt x="123" y="172"/>
                  </a:cubicBezTo>
                  <a:cubicBezTo>
                    <a:pt x="131" y="159"/>
                    <a:pt x="141" y="148"/>
                    <a:pt x="148" y="134"/>
                  </a:cubicBezTo>
                  <a:cubicBezTo>
                    <a:pt x="154" y="122"/>
                    <a:pt x="161" y="97"/>
                    <a:pt x="161" y="97"/>
                  </a:cubicBezTo>
                </a:path>
              </a:pathLst>
            </a:custGeom>
            <a:solidFill>
              <a:schemeClr val="accent2"/>
            </a:solidFill>
            <a:ln w="12700">
              <a:solidFill>
                <a:srgbClr val="FFCC00"/>
              </a:solidFill>
              <a:round/>
              <a:headEnd/>
              <a:tailEnd/>
            </a:ln>
          </p:spPr>
          <p:txBody>
            <a:bodyPr/>
            <a:lstStyle/>
            <a:p>
              <a:endParaRPr lang="en-US" altLang="zh-CN">
                <a:ea typeface="SimSun" panose="02010600030101010101" pitchFamily="2" charset="-122"/>
              </a:endParaRPr>
            </a:p>
          </p:txBody>
        </p:sp>
        <p:sp>
          <p:nvSpPr>
            <p:cNvPr id="17430" name="Freeform 23">
              <a:extLst>
                <a:ext uri="{FF2B5EF4-FFF2-40B4-BE49-F238E27FC236}">
                  <a16:creationId xmlns:a16="http://schemas.microsoft.com/office/drawing/2014/main" xmlns="" id="{D323A2E6-03DF-478C-8F94-042133AA792C}"/>
                </a:ext>
              </a:extLst>
            </p:cNvPr>
            <p:cNvSpPr>
              <a:spLocks noChangeArrowheads="1"/>
            </p:cNvSpPr>
            <p:nvPr/>
          </p:nvSpPr>
          <p:spPr bwMode="auto">
            <a:xfrm>
              <a:off x="2570" y="410"/>
              <a:ext cx="828" cy="933"/>
            </a:xfrm>
            <a:custGeom>
              <a:avLst/>
              <a:gdLst>
                <a:gd name="T0" fmla="*/ 2 w 828"/>
                <a:gd name="T1" fmla="*/ 454 h 933"/>
                <a:gd name="T2" fmla="*/ 27 w 828"/>
                <a:gd name="T3" fmla="*/ 416 h 933"/>
                <a:gd name="T4" fmla="*/ 65 w 828"/>
                <a:gd name="T5" fmla="*/ 391 h 933"/>
                <a:gd name="T6" fmla="*/ 102 w 828"/>
                <a:gd name="T7" fmla="*/ 228 h 933"/>
                <a:gd name="T8" fmla="*/ 240 w 828"/>
                <a:gd name="T9" fmla="*/ 115 h 933"/>
                <a:gd name="T10" fmla="*/ 365 w 828"/>
                <a:gd name="T11" fmla="*/ 15 h 933"/>
                <a:gd name="T12" fmla="*/ 403 w 828"/>
                <a:gd name="T13" fmla="*/ 3 h 933"/>
                <a:gd name="T14" fmla="*/ 578 w 828"/>
                <a:gd name="T15" fmla="*/ 15 h 933"/>
                <a:gd name="T16" fmla="*/ 590 w 828"/>
                <a:gd name="T17" fmla="*/ 53 h 933"/>
                <a:gd name="T18" fmla="*/ 691 w 828"/>
                <a:gd name="T19" fmla="*/ 65 h 933"/>
                <a:gd name="T20" fmla="*/ 791 w 828"/>
                <a:gd name="T21" fmla="*/ 141 h 933"/>
                <a:gd name="T22" fmla="*/ 803 w 828"/>
                <a:gd name="T23" fmla="*/ 391 h 933"/>
                <a:gd name="T24" fmla="*/ 828 w 828"/>
                <a:gd name="T25" fmla="*/ 429 h 933"/>
                <a:gd name="T26" fmla="*/ 791 w 828"/>
                <a:gd name="T27" fmla="*/ 742 h 933"/>
                <a:gd name="T28" fmla="*/ 2 w 828"/>
                <a:gd name="T29" fmla="*/ 591 h 933"/>
                <a:gd name="T30" fmla="*/ 14 w 828"/>
                <a:gd name="T31" fmla="*/ 466 h 933"/>
                <a:gd name="T32" fmla="*/ 52 w 828"/>
                <a:gd name="T33" fmla="*/ 454 h 933"/>
                <a:gd name="T34" fmla="*/ 2 w 828"/>
                <a:gd name="T35" fmla="*/ 454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8" h="933">
                  <a:moveTo>
                    <a:pt x="2" y="454"/>
                  </a:moveTo>
                  <a:cubicBezTo>
                    <a:pt x="10" y="441"/>
                    <a:pt x="16" y="427"/>
                    <a:pt x="27" y="416"/>
                  </a:cubicBezTo>
                  <a:cubicBezTo>
                    <a:pt x="38" y="405"/>
                    <a:pt x="60" y="405"/>
                    <a:pt x="65" y="391"/>
                  </a:cubicBezTo>
                  <a:cubicBezTo>
                    <a:pt x="94" y="304"/>
                    <a:pt x="48" y="282"/>
                    <a:pt x="102" y="228"/>
                  </a:cubicBezTo>
                  <a:cubicBezTo>
                    <a:pt x="144" y="186"/>
                    <a:pt x="199" y="158"/>
                    <a:pt x="240" y="115"/>
                  </a:cubicBezTo>
                  <a:cubicBezTo>
                    <a:pt x="263" y="45"/>
                    <a:pt x="295" y="38"/>
                    <a:pt x="365" y="15"/>
                  </a:cubicBezTo>
                  <a:cubicBezTo>
                    <a:pt x="378" y="11"/>
                    <a:pt x="403" y="3"/>
                    <a:pt x="403" y="3"/>
                  </a:cubicBezTo>
                  <a:cubicBezTo>
                    <a:pt x="461" y="7"/>
                    <a:pt x="522" y="0"/>
                    <a:pt x="578" y="15"/>
                  </a:cubicBezTo>
                  <a:cubicBezTo>
                    <a:pt x="591" y="18"/>
                    <a:pt x="578" y="48"/>
                    <a:pt x="590" y="53"/>
                  </a:cubicBezTo>
                  <a:cubicBezTo>
                    <a:pt x="621" y="67"/>
                    <a:pt x="657" y="61"/>
                    <a:pt x="691" y="65"/>
                  </a:cubicBezTo>
                  <a:cubicBezTo>
                    <a:pt x="725" y="116"/>
                    <a:pt x="742" y="107"/>
                    <a:pt x="791" y="141"/>
                  </a:cubicBezTo>
                  <a:cubicBezTo>
                    <a:pt x="795" y="224"/>
                    <a:pt x="792" y="308"/>
                    <a:pt x="803" y="391"/>
                  </a:cubicBezTo>
                  <a:cubicBezTo>
                    <a:pt x="805" y="406"/>
                    <a:pt x="828" y="414"/>
                    <a:pt x="828" y="429"/>
                  </a:cubicBezTo>
                  <a:cubicBezTo>
                    <a:pt x="828" y="634"/>
                    <a:pt x="827" y="628"/>
                    <a:pt x="791" y="742"/>
                  </a:cubicBezTo>
                  <a:cubicBezTo>
                    <a:pt x="193" y="731"/>
                    <a:pt x="110" y="933"/>
                    <a:pt x="2" y="591"/>
                  </a:cubicBezTo>
                  <a:cubicBezTo>
                    <a:pt x="6" y="549"/>
                    <a:pt x="0" y="505"/>
                    <a:pt x="14" y="466"/>
                  </a:cubicBezTo>
                  <a:cubicBezTo>
                    <a:pt x="19" y="454"/>
                    <a:pt x="61" y="463"/>
                    <a:pt x="52" y="454"/>
                  </a:cubicBezTo>
                  <a:cubicBezTo>
                    <a:pt x="40" y="442"/>
                    <a:pt x="19" y="454"/>
                    <a:pt x="2" y="454"/>
                  </a:cubicBezTo>
                  <a:close/>
                </a:path>
              </a:pathLst>
            </a:custGeom>
            <a:solidFill>
              <a:srgbClr val="F5F13D"/>
            </a:solidFill>
            <a:ln w="12700">
              <a:solidFill>
                <a:srgbClr val="FFCC00"/>
              </a:solidFill>
              <a:round/>
              <a:headEnd/>
              <a:tailEnd/>
            </a:ln>
          </p:spPr>
          <p:txBody>
            <a:bodyPr/>
            <a:lstStyle/>
            <a:p>
              <a:endParaRPr lang="en-US" altLang="zh-CN">
                <a:ea typeface="SimSun" panose="02010600030101010101" pitchFamily="2" charset="-122"/>
              </a:endParaRPr>
            </a:p>
          </p:txBody>
        </p:sp>
        <p:sp>
          <p:nvSpPr>
            <p:cNvPr id="17431" name="Freeform 24">
              <a:extLst>
                <a:ext uri="{FF2B5EF4-FFF2-40B4-BE49-F238E27FC236}">
                  <a16:creationId xmlns:a16="http://schemas.microsoft.com/office/drawing/2014/main" xmlns="" id="{8F6FEFB3-CE78-4A7F-9C9E-04AACE50090B}"/>
                </a:ext>
              </a:extLst>
            </p:cNvPr>
            <p:cNvSpPr>
              <a:spLocks noChangeArrowheads="1"/>
            </p:cNvSpPr>
            <p:nvPr/>
          </p:nvSpPr>
          <p:spPr bwMode="auto">
            <a:xfrm>
              <a:off x="2374" y="1005"/>
              <a:ext cx="212" cy="89"/>
            </a:xfrm>
            <a:custGeom>
              <a:avLst/>
              <a:gdLst>
                <a:gd name="T0" fmla="*/ 0 w 212"/>
                <a:gd name="T1" fmla="*/ 0 h 89"/>
                <a:gd name="T2" fmla="*/ 212 w 212"/>
                <a:gd name="T3" fmla="*/ 37 h 89"/>
              </a:gdLst>
              <a:ahLst/>
              <a:cxnLst>
                <a:cxn ang="0">
                  <a:pos x="T0" y="T1"/>
                </a:cxn>
                <a:cxn ang="0">
                  <a:pos x="T2" y="T3"/>
                </a:cxn>
              </a:cxnLst>
              <a:rect l="0" t="0" r="r" b="b"/>
              <a:pathLst>
                <a:path w="212" h="89">
                  <a:moveTo>
                    <a:pt x="0" y="0"/>
                  </a:moveTo>
                  <a:cubicBezTo>
                    <a:pt x="60" y="89"/>
                    <a:pt x="10" y="37"/>
                    <a:pt x="212" y="37"/>
                  </a:cubicBezTo>
                </a:path>
              </a:pathLst>
            </a:custGeom>
            <a:noFill/>
            <a:ln w="127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32" name="Freeform 25">
              <a:extLst>
                <a:ext uri="{FF2B5EF4-FFF2-40B4-BE49-F238E27FC236}">
                  <a16:creationId xmlns:a16="http://schemas.microsoft.com/office/drawing/2014/main" xmlns="" id="{E9BC8D22-3818-4526-A692-6787422C80F4}"/>
                </a:ext>
              </a:extLst>
            </p:cNvPr>
            <p:cNvSpPr>
              <a:spLocks noChangeArrowheads="1"/>
            </p:cNvSpPr>
            <p:nvPr/>
          </p:nvSpPr>
          <p:spPr bwMode="auto">
            <a:xfrm>
              <a:off x="2352" y="1150"/>
              <a:ext cx="238" cy="32"/>
            </a:xfrm>
            <a:custGeom>
              <a:avLst/>
              <a:gdLst>
                <a:gd name="T0" fmla="*/ 0 w 238"/>
                <a:gd name="T1" fmla="*/ 0 h 32"/>
                <a:gd name="T2" fmla="*/ 238 w 238"/>
                <a:gd name="T3" fmla="*/ 12 h 32"/>
              </a:gdLst>
              <a:ahLst/>
              <a:cxnLst>
                <a:cxn ang="0">
                  <a:pos x="T0" y="T1"/>
                </a:cxn>
                <a:cxn ang="0">
                  <a:pos x="T2" y="T3"/>
                </a:cxn>
              </a:cxnLst>
              <a:rect l="0" t="0" r="r" b="b"/>
              <a:pathLst>
                <a:path w="238" h="32">
                  <a:moveTo>
                    <a:pt x="0" y="0"/>
                  </a:moveTo>
                  <a:cubicBezTo>
                    <a:pt x="102" y="32"/>
                    <a:pt x="25" y="12"/>
                    <a:pt x="238" y="12"/>
                  </a:cubicBezTo>
                </a:path>
              </a:pathLst>
            </a:custGeom>
            <a:noFill/>
            <a:ln w="127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33" name="Freeform 26">
              <a:extLst>
                <a:ext uri="{FF2B5EF4-FFF2-40B4-BE49-F238E27FC236}">
                  <a16:creationId xmlns:a16="http://schemas.microsoft.com/office/drawing/2014/main" xmlns="" id="{31BA05E6-78FE-470A-8379-2D484DD21319}"/>
                </a:ext>
              </a:extLst>
            </p:cNvPr>
            <p:cNvSpPr>
              <a:spLocks noChangeArrowheads="1"/>
            </p:cNvSpPr>
            <p:nvPr/>
          </p:nvSpPr>
          <p:spPr bwMode="auto">
            <a:xfrm>
              <a:off x="2352" y="1412"/>
              <a:ext cx="238" cy="1"/>
            </a:xfrm>
            <a:custGeom>
              <a:avLst/>
              <a:gdLst>
                <a:gd name="T0" fmla="*/ 0 w 238"/>
                <a:gd name="T1" fmla="*/ 0 h 1"/>
                <a:gd name="T2" fmla="*/ 238 w 238"/>
                <a:gd name="T3" fmla="*/ 0 h 1"/>
              </a:gdLst>
              <a:ahLst/>
              <a:cxnLst>
                <a:cxn ang="0">
                  <a:pos x="T0" y="T1"/>
                </a:cxn>
                <a:cxn ang="0">
                  <a:pos x="T2" y="T3"/>
                </a:cxn>
              </a:cxnLst>
              <a:rect l="0" t="0" r="r" b="b"/>
              <a:pathLst>
                <a:path w="238" h="1">
                  <a:moveTo>
                    <a:pt x="0" y="0"/>
                  </a:moveTo>
                  <a:cubicBezTo>
                    <a:pt x="79" y="0"/>
                    <a:pt x="159" y="0"/>
                    <a:pt x="238" y="0"/>
                  </a:cubicBezTo>
                </a:path>
              </a:pathLst>
            </a:custGeom>
            <a:noFill/>
            <a:ln w="127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34" name="Oval 27">
              <a:extLst>
                <a:ext uri="{FF2B5EF4-FFF2-40B4-BE49-F238E27FC236}">
                  <a16:creationId xmlns:a16="http://schemas.microsoft.com/office/drawing/2014/main" xmlns="" id="{D4EB1838-B783-43B1-8964-46A28FDA3F23}"/>
                </a:ext>
              </a:extLst>
            </p:cNvPr>
            <p:cNvSpPr>
              <a:spLocks noChangeArrowheads="1"/>
            </p:cNvSpPr>
            <p:nvPr/>
          </p:nvSpPr>
          <p:spPr bwMode="auto">
            <a:xfrm>
              <a:off x="2400" y="609"/>
              <a:ext cx="240" cy="288"/>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35" name="Freeform 28">
              <a:extLst>
                <a:ext uri="{FF2B5EF4-FFF2-40B4-BE49-F238E27FC236}">
                  <a16:creationId xmlns:a16="http://schemas.microsoft.com/office/drawing/2014/main" xmlns="" id="{083E82D2-5868-4764-B528-94D554E35BAD}"/>
                </a:ext>
              </a:extLst>
            </p:cNvPr>
            <p:cNvSpPr>
              <a:spLocks noChangeArrowheads="1"/>
            </p:cNvSpPr>
            <p:nvPr/>
          </p:nvSpPr>
          <p:spPr bwMode="auto">
            <a:xfrm>
              <a:off x="2586" y="1094"/>
              <a:ext cx="838" cy="840"/>
            </a:xfrm>
            <a:custGeom>
              <a:avLst/>
              <a:gdLst>
                <a:gd name="T0" fmla="*/ 4 w 838"/>
                <a:gd name="T1" fmla="*/ 68 h 840"/>
                <a:gd name="T2" fmla="*/ 16 w 838"/>
                <a:gd name="T3" fmla="*/ 644 h 840"/>
                <a:gd name="T4" fmla="*/ 129 w 838"/>
                <a:gd name="T5" fmla="*/ 694 h 840"/>
                <a:gd name="T6" fmla="*/ 167 w 838"/>
                <a:gd name="T7" fmla="*/ 707 h 840"/>
                <a:gd name="T8" fmla="*/ 542 w 838"/>
                <a:gd name="T9" fmla="*/ 757 h 840"/>
                <a:gd name="T10" fmla="*/ 693 w 838"/>
                <a:gd name="T11" fmla="*/ 719 h 840"/>
                <a:gd name="T12" fmla="*/ 768 w 838"/>
                <a:gd name="T13" fmla="*/ 694 h 840"/>
                <a:gd name="T14" fmla="*/ 780 w 838"/>
                <a:gd name="T15" fmla="*/ 606 h 840"/>
                <a:gd name="T16" fmla="*/ 818 w 838"/>
                <a:gd name="T17" fmla="*/ 594 h 840"/>
                <a:gd name="T18" fmla="*/ 780 w 838"/>
                <a:gd name="T19" fmla="*/ 344 h 840"/>
                <a:gd name="T20" fmla="*/ 755 w 838"/>
                <a:gd name="T21" fmla="*/ 268 h 840"/>
                <a:gd name="T22" fmla="*/ 743 w 838"/>
                <a:gd name="T23" fmla="*/ 231 h 840"/>
                <a:gd name="T24" fmla="*/ 455 w 838"/>
                <a:gd name="T25" fmla="*/ 156 h 840"/>
                <a:gd name="T26" fmla="*/ 79 w 838"/>
                <a:gd name="T27" fmla="*/ 81 h 840"/>
                <a:gd name="T28" fmla="*/ 41 w 838"/>
                <a:gd name="T29" fmla="*/ 68 h 840"/>
                <a:gd name="T30" fmla="*/ 4 w 838"/>
                <a:gd name="T31" fmla="*/ 68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8" h="840">
                  <a:moveTo>
                    <a:pt x="4" y="68"/>
                  </a:moveTo>
                  <a:cubicBezTo>
                    <a:pt x="8" y="260"/>
                    <a:pt x="0" y="453"/>
                    <a:pt x="16" y="644"/>
                  </a:cubicBezTo>
                  <a:cubicBezTo>
                    <a:pt x="17" y="662"/>
                    <a:pt x="95" y="683"/>
                    <a:pt x="129" y="694"/>
                  </a:cubicBezTo>
                  <a:cubicBezTo>
                    <a:pt x="142" y="698"/>
                    <a:pt x="167" y="707"/>
                    <a:pt x="167" y="707"/>
                  </a:cubicBezTo>
                  <a:cubicBezTo>
                    <a:pt x="257" y="840"/>
                    <a:pt x="343" y="765"/>
                    <a:pt x="542" y="757"/>
                  </a:cubicBezTo>
                  <a:cubicBezTo>
                    <a:pt x="785" y="729"/>
                    <a:pt x="577" y="770"/>
                    <a:pt x="693" y="719"/>
                  </a:cubicBezTo>
                  <a:cubicBezTo>
                    <a:pt x="717" y="708"/>
                    <a:pt x="768" y="694"/>
                    <a:pt x="768" y="694"/>
                  </a:cubicBezTo>
                  <a:cubicBezTo>
                    <a:pt x="772" y="665"/>
                    <a:pt x="767" y="632"/>
                    <a:pt x="780" y="606"/>
                  </a:cubicBezTo>
                  <a:cubicBezTo>
                    <a:pt x="786" y="594"/>
                    <a:pt x="817" y="607"/>
                    <a:pt x="818" y="594"/>
                  </a:cubicBezTo>
                  <a:cubicBezTo>
                    <a:pt x="838" y="416"/>
                    <a:pt x="838" y="430"/>
                    <a:pt x="780" y="344"/>
                  </a:cubicBezTo>
                  <a:cubicBezTo>
                    <a:pt x="772" y="319"/>
                    <a:pt x="763" y="293"/>
                    <a:pt x="755" y="268"/>
                  </a:cubicBezTo>
                  <a:cubicBezTo>
                    <a:pt x="751" y="256"/>
                    <a:pt x="755" y="235"/>
                    <a:pt x="743" y="231"/>
                  </a:cubicBezTo>
                  <a:cubicBezTo>
                    <a:pt x="643" y="198"/>
                    <a:pt x="560" y="169"/>
                    <a:pt x="455" y="156"/>
                  </a:cubicBezTo>
                  <a:cubicBezTo>
                    <a:pt x="335" y="115"/>
                    <a:pt x="205" y="94"/>
                    <a:pt x="79" y="81"/>
                  </a:cubicBezTo>
                  <a:cubicBezTo>
                    <a:pt x="66" y="77"/>
                    <a:pt x="51" y="76"/>
                    <a:pt x="41" y="68"/>
                  </a:cubicBezTo>
                  <a:cubicBezTo>
                    <a:pt x="3" y="37"/>
                    <a:pt x="26" y="0"/>
                    <a:pt x="4" y="68"/>
                  </a:cubicBezTo>
                  <a:close/>
                </a:path>
              </a:pathLst>
            </a:custGeom>
            <a:solidFill>
              <a:srgbClr val="F5F13D"/>
            </a:solidFill>
            <a:ln w="12700">
              <a:solidFill>
                <a:srgbClr val="FFCC00"/>
              </a:solidFill>
              <a:round/>
              <a:headEnd/>
              <a:tailEnd/>
            </a:ln>
          </p:spPr>
          <p:txBody>
            <a:bodyPr/>
            <a:lstStyle/>
            <a:p>
              <a:endParaRPr lang="en-US" altLang="zh-CN">
                <a:ea typeface="SimSun" panose="02010600030101010101" pitchFamily="2" charset="-122"/>
              </a:endParaRPr>
            </a:p>
          </p:txBody>
        </p:sp>
        <p:sp>
          <p:nvSpPr>
            <p:cNvPr id="17436" name="Oval 29">
              <a:extLst>
                <a:ext uri="{FF2B5EF4-FFF2-40B4-BE49-F238E27FC236}">
                  <a16:creationId xmlns:a16="http://schemas.microsoft.com/office/drawing/2014/main" xmlns="" id="{6AA4C31E-D131-4973-A7BE-6E9E0B7C3264}"/>
                </a:ext>
              </a:extLst>
            </p:cNvPr>
            <p:cNvSpPr>
              <a:spLocks noChangeArrowheads="1"/>
            </p:cNvSpPr>
            <p:nvPr/>
          </p:nvSpPr>
          <p:spPr bwMode="auto">
            <a:xfrm>
              <a:off x="1862" y="757"/>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37" name="Oval 30">
              <a:extLst>
                <a:ext uri="{FF2B5EF4-FFF2-40B4-BE49-F238E27FC236}">
                  <a16:creationId xmlns:a16="http://schemas.microsoft.com/office/drawing/2014/main" xmlns="" id="{777957DC-3779-447D-8B15-4291CA1C4EC1}"/>
                </a:ext>
              </a:extLst>
            </p:cNvPr>
            <p:cNvSpPr>
              <a:spLocks noChangeArrowheads="1"/>
            </p:cNvSpPr>
            <p:nvPr/>
          </p:nvSpPr>
          <p:spPr bwMode="auto">
            <a:xfrm>
              <a:off x="1849" y="757"/>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38" name="Oval 31">
              <a:extLst>
                <a:ext uri="{FF2B5EF4-FFF2-40B4-BE49-F238E27FC236}">
                  <a16:creationId xmlns:a16="http://schemas.microsoft.com/office/drawing/2014/main" xmlns="" id="{C3C25424-7CE5-4A8B-8FF8-34D80ADCF44D}"/>
                </a:ext>
              </a:extLst>
            </p:cNvPr>
            <p:cNvSpPr>
              <a:spLocks noChangeArrowheads="1"/>
            </p:cNvSpPr>
            <p:nvPr/>
          </p:nvSpPr>
          <p:spPr bwMode="auto">
            <a:xfrm>
              <a:off x="1622" y="417"/>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39" name="Oval 32">
              <a:extLst>
                <a:ext uri="{FF2B5EF4-FFF2-40B4-BE49-F238E27FC236}">
                  <a16:creationId xmlns:a16="http://schemas.microsoft.com/office/drawing/2014/main" xmlns="" id="{96E45F5C-7125-4BE6-9EA4-DD960B3F9810}"/>
                </a:ext>
              </a:extLst>
            </p:cNvPr>
            <p:cNvSpPr>
              <a:spLocks noChangeArrowheads="1"/>
            </p:cNvSpPr>
            <p:nvPr/>
          </p:nvSpPr>
          <p:spPr bwMode="auto">
            <a:xfrm>
              <a:off x="1670" y="417"/>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40" name="Oval 33">
              <a:extLst>
                <a:ext uri="{FF2B5EF4-FFF2-40B4-BE49-F238E27FC236}">
                  <a16:creationId xmlns:a16="http://schemas.microsoft.com/office/drawing/2014/main" xmlns="" id="{5B535592-9E79-417E-AA75-313EA89F8A72}"/>
                </a:ext>
              </a:extLst>
            </p:cNvPr>
            <p:cNvSpPr>
              <a:spLocks noChangeArrowheads="1"/>
            </p:cNvSpPr>
            <p:nvPr/>
          </p:nvSpPr>
          <p:spPr bwMode="auto">
            <a:xfrm>
              <a:off x="3120" y="912"/>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41" name="Oval 34">
              <a:extLst>
                <a:ext uri="{FF2B5EF4-FFF2-40B4-BE49-F238E27FC236}">
                  <a16:creationId xmlns:a16="http://schemas.microsoft.com/office/drawing/2014/main" xmlns="" id="{AB5D1D0E-E0EF-4279-A2D5-AD9421AA1348}"/>
                </a:ext>
              </a:extLst>
            </p:cNvPr>
            <p:cNvSpPr>
              <a:spLocks noChangeArrowheads="1"/>
            </p:cNvSpPr>
            <p:nvPr/>
          </p:nvSpPr>
          <p:spPr bwMode="auto">
            <a:xfrm>
              <a:off x="3216" y="897"/>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42" name="Oval 35">
              <a:extLst>
                <a:ext uri="{FF2B5EF4-FFF2-40B4-BE49-F238E27FC236}">
                  <a16:creationId xmlns:a16="http://schemas.microsoft.com/office/drawing/2014/main" xmlns="" id="{59357957-0F79-4BE1-8717-0C5572A6BC54}"/>
                </a:ext>
              </a:extLst>
            </p:cNvPr>
            <p:cNvSpPr>
              <a:spLocks noChangeArrowheads="1"/>
            </p:cNvSpPr>
            <p:nvPr/>
          </p:nvSpPr>
          <p:spPr bwMode="auto">
            <a:xfrm>
              <a:off x="1686" y="1525"/>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43" name="Oval 36">
              <a:extLst>
                <a:ext uri="{FF2B5EF4-FFF2-40B4-BE49-F238E27FC236}">
                  <a16:creationId xmlns:a16="http://schemas.microsoft.com/office/drawing/2014/main" xmlns="" id="{0A3B5316-8D0F-404D-83DB-CA6B73F906ED}"/>
                </a:ext>
              </a:extLst>
            </p:cNvPr>
            <p:cNvSpPr>
              <a:spLocks noChangeArrowheads="1"/>
            </p:cNvSpPr>
            <p:nvPr/>
          </p:nvSpPr>
          <p:spPr bwMode="auto">
            <a:xfrm>
              <a:off x="1734" y="1525"/>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44" name="Oval 37">
              <a:extLst>
                <a:ext uri="{FF2B5EF4-FFF2-40B4-BE49-F238E27FC236}">
                  <a16:creationId xmlns:a16="http://schemas.microsoft.com/office/drawing/2014/main" xmlns="" id="{9EC32F8F-358C-4343-A754-BB27B40142FC}"/>
                </a:ext>
              </a:extLst>
            </p:cNvPr>
            <p:cNvSpPr>
              <a:spLocks noChangeArrowheads="1"/>
            </p:cNvSpPr>
            <p:nvPr/>
          </p:nvSpPr>
          <p:spPr bwMode="auto">
            <a:xfrm>
              <a:off x="1798" y="1200"/>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45" name="Oval 38">
              <a:extLst>
                <a:ext uri="{FF2B5EF4-FFF2-40B4-BE49-F238E27FC236}">
                  <a16:creationId xmlns:a16="http://schemas.microsoft.com/office/drawing/2014/main" xmlns="" id="{B749A077-6015-4778-A318-3F62172DA184}"/>
                </a:ext>
              </a:extLst>
            </p:cNvPr>
            <p:cNvSpPr>
              <a:spLocks noChangeArrowheads="1"/>
            </p:cNvSpPr>
            <p:nvPr/>
          </p:nvSpPr>
          <p:spPr bwMode="auto">
            <a:xfrm>
              <a:off x="1895" y="1237"/>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46" name="Oval 39">
              <a:extLst>
                <a:ext uri="{FF2B5EF4-FFF2-40B4-BE49-F238E27FC236}">
                  <a16:creationId xmlns:a16="http://schemas.microsoft.com/office/drawing/2014/main" xmlns="" id="{9ADFD258-A29C-4EC1-9A9B-75EB23ADFD16}"/>
                </a:ext>
              </a:extLst>
            </p:cNvPr>
            <p:cNvSpPr>
              <a:spLocks noChangeArrowheads="1"/>
            </p:cNvSpPr>
            <p:nvPr/>
          </p:nvSpPr>
          <p:spPr bwMode="auto">
            <a:xfrm>
              <a:off x="3088" y="509"/>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47" name="Oval 40">
              <a:extLst>
                <a:ext uri="{FF2B5EF4-FFF2-40B4-BE49-F238E27FC236}">
                  <a16:creationId xmlns:a16="http://schemas.microsoft.com/office/drawing/2014/main" xmlns="" id="{1A03673C-223A-4FC4-AC1C-7DEE2970DDE7}"/>
                </a:ext>
              </a:extLst>
            </p:cNvPr>
            <p:cNvSpPr>
              <a:spLocks noChangeArrowheads="1"/>
            </p:cNvSpPr>
            <p:nvPr/>
          </p:nvSpPr>
          <p:spPr bwMode="auto">
            <a:xfrm>
              <a:off x="3152" y="519"/>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48" name="Oval 41">
              <a:extLst>
                <a:ext uri="{FF2B5EF4-FFF2-40B4-BE49-F238E27FC236}">
                  <a16:creationId xmlns:a16="http://schemas.microsoft.com/office/drawing/2014/main" xmlns="" id="{ACAF8F53-6287-47BB-9728-3D91A7F04B7C}"/>
                </a:ext>
              </a:extLst>
            </p:cNvPr>
            <p:cNvSpPr>
              <a:spLocks noChangeArrowheads="1"/>
            </p:cNvSpPr>
            <p:nvPr/>
          </p:nvSpPr>
          <p:spPr bwMode="auto">
            <a:xfrm>
              <a:off x="3072" y="1281"/>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49" name="Oval 42">
              <a:extLst>
                <a:ext uri="{FF2B5EF4-FFF2-40B4-BE49-F238E27FC236}">
                  <a16:creationId xmlns:a16="http://schemas.microsoft.com/office/drawing/2014/main" xmlns="" id="{A9E04648-65CD-4C16-ABBE-F0BC865D2D52}"/>
                </a:ext>
              </a:extLst>
            </p:cNvPr>
            <p:cNvSpPr>
              <a:spLocks noChangeArrowheads="1"/>
            </p:cNvSpPr>
            <p:nvPr/>
          </p:nvSpPr>
          <p:spPr bwMode="auto">
            <a:xfrm>
              <a:off x="3120" y="1281"/>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50" name="Oval 43">
              <a:extLst>
                <a:ext uri="{FF2B5EF4-FFF2-40B4-BE49-F238E27FC236}">
                  <a16:creationId xmlns:a16="http://schemas.microsoft.com/office/drawing/2014/main" xmlns="" id="{445128CE-A94A-40E3-BF6C-CDE93596BF87}"/>
                </a:ext>
              </a:extLst>
            </p:cNvPr>
            <p:cNvSpPr>
              <a:spLocks noChangeArrowheads="1"/>
            </p:cNvSpPr>
            <p:nvPr/>
          </p:nvSpPr>
          <p:spPr bwMode="auto">
            <a:xfrm>
              <a:off x="3072" y="1617"/>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51" name="Oval 44">
              <a:extLst>
                <a:ext uri="{FF2B5EF4-FFF2-40B4-BE49-F238E27FC236}">
                  <a16:creationId xmlns:a16="http://schemas.microsoft.com/office/drawing/2014/main" xmlns="" id="{FE1FCA64-6DA0-45E4-9110-4FA74DA8E040}"/>
                </a:ext>
              </a:extLst>
            </p:cNvPr>
            <p:cNvSpPr>
              <a:spLocks noChangeArrowheads="1"/>
            </p:cNvSpPr>
            <p:nvPr/>
          </p:nvSpPr>
          <p:spPr bwMode="auto">
            <a:xfrm>
              <a:off x="3120" y="1617"/>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52" name="Oval 45">
              <a:extLst>
                <a:ext uri="{FF2B5EF4-FFF2-40B4-BE49-F238E27FC236}">
                  <a16:creationId xmlns:a16="http://schemas.microsoft.com/office/drawing/2014/main" xmlns="" id="{D32F8549-43B9-423B-BABF-15C276E57B45}"/>
                </a:ext>
              </a:extLst>
            </p:cNvPr>
            <p:cNvSpPr>
              <a:spLocks noChangeArrowheads="1"/>
            </p:cNvSpPr>
            <p:nvPr/>
          </p:nvSpPr>
          <p:spPr bwMode="auto">
            <a:xfrm>
              <a:off x="2717" y="758"/>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53" name="Oval 46">
              <a:extLst>
                <a:ext uri="{FF2B5EF4-FFF2-40B4-BE49-F238E27FC236}">
                  <a16:creationId xmlns:a16="http://schemas.microsoft.com/office/drawing/2014/main" xmlns="" id="{8D508E7A-A958-4F7A-80C8-542269075959}"/>
                </a:ext>
              </a:extLst>
            </p:cNvPr>
            <p:cNvSpPr>
              <a:spLocks noChangeArrowheads="1"/>
            </p:cNvSpPr>
            <p:nvPr/>
          </p:nvSpPr>
          <p:spPr bwMode="auto">
            <a:xfrm>
              <a:off x="2813" y="752"/>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54" name="Oval 47">
              <a:extLst>
                <a:ext uri="{FF2B5EF4-FFF2-40B4-BE49-F238E27FC236}">
                  <a16:creationId xmlns:a16="http://schemas.microsoft.com/office/drawing/2014/main" xmlns="" id="{73BE695D-7D1F-46E8-82C9-B9AA00668B16}"/>
                </a:ext>
              </a:extLst>
            </p:cNvPr>
            <p:cNvSpPr>
              <a:spLocks noChangeArrowheads="1"/>
            </p:cNvSpPr>
            <p:nvPr/>
          </p:nvSpPr>
          <p:spPr bwMode="auto">
            <a:xfrm>
              <a:off x="2784" y="1377"/>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55" name="Oval 48">
              <a:extLst>
                <a:ext uri="{FF2B5EF4-FFF2-40B4-BE49-F238E27FC236}">
                  <a16:creationId xmlns:a16="http://schemas.microsoft.com/office/drawing/2014/main" xmlns="" id="{ECC848E1-42B7-41DE-BA67-0D0241FBC73B}"/>
                </a:ext>
              </a:extLst>
            </p:cNvPr>
            <p:cNvSpPr>
              <a:spLocks noChangeArrowheads="1"/>
            </p:cNvSpPr>
            <p:nvPr/>
          </p:nvSpPr>
          <p:spPr bwMode="auto">
            <a:xfrm>
              <a:off x="2832" y="1377"/>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56" name="Oval 49">
              <a:extLst>
                <a:ext uri="{FF2B5EF4-FFF2-40B4-BE49-F238E27FC236}">
                  <a16:creationId xmlns:a16="http://schemas.microsoft.com/office/drawing/2014/main" xmlns="" id="{211A4E25-86C7-4432-9624-AE234569A57C}"/>
                </a:ext>
              </a:extLst>
            </p:cNvPr>
            <p:cNvSpPr>
              <a:spLocks noChangeArrowheads="1"/>
            </p:cNvSpPr>
            <p:nvPr/>
          </p:nvSpPr>
          <p:spPr bwMode="auto">
            <a:xfrm>
              <a:off x="2054" y="565"/>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57" name="Oval 50">
              <a:extLst>
                <a:ext uri="{FF2B5EF4-FFF2-40B4-BE49-F238E27FC236}">
                  <a16:creationId xmlns:a16="http://schemas.microsoft.com/office/drawing/2014/main" xmlns="" id="{ED2D670F-B602-4FDA-BD30-212D16114ACB}"/>
                </a:ext>
              </a:extLst>
            </p:cNvPr>
            <p:cNvSpPr>
              <a:spLocks noChangeArrowheads="1"/>
            </p:cNvSpPr>
            <p:nvPr/>
          </p:nvSpPr>
          <p:spPr bwMode="auto">
            <a:xfrm>
              <a:off x="2102" y="613"/>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58" name="Oval 51">
              <a:extLst>
                <a:ext uri="{FF2B5EF4-FFF2-40B4-BE49-F238E27FC236}">
                  <a16:creationId xmlns:a16="http://schemas.microsoft.com/office/drawing/2014/main" xmlns="" id="{FB06C574-5D16-4D99-8BF5-EE7698606EC3}"/>
                </a:ext>
              </a:extLst>
            </p:cNvPr>
            <p:cNvSpPr>
              <a:spLocks noChangeArrowheads="1"/>
            </p:cNvSpPr>
            <p:nvPr/>
          </p:nvSpPr>
          <p:spPr bwMode="auto">
            <a:xfrm>
              <a:off x="1942" y="1440"/>
              <a:ext cx="192" cy="192"/>
            </a:xfrm>
            <a:prstGeom prst="ellipse">
              <a:avLst/>
            </a:prstGeom>
            <a:solidFill>
              <a:srgbClr val="FF0000"/>
            </a:solidFill>
            <a:ln w="12700">
              <a:solidFill>
                <a:srgbClr val="FFCC00"/>
              </a:solidFill>
              <a:round/>
              <a:headEnd/>
              <a:tailEnd/>
            </a:ln>
          </p:spPr>
          <p:txBody>
            <a:bodyPr wrap="none" anchor="ctr"/>
            <a:lstStyle/>
            <a:p>
              <a:endParaRPr lang="vi-VN" altLang="vi-VN"/>
            </a:p>
          </p:txBody>
        </p:sp>
        <p:sp>
          <p:nvSpPr>
            <p:cNvPr id="17459" name="Oval 52">
              <a:extLst>
                <a:ext uri="{FF2B5EF4-FFF2-40B4-BE49-F238E27FC236}">
                  <a16:creationId xmlns:a16="http://schemas.microsoft.com/office/drawing/2014/main" xmlns="" id="{D5B65EF4-5498-489B-B22D-6A05AC29E02E}"/>
                </a:ext>
              </a:extLst>
            </p:cNvPr>
            <p:cNvSpPr>
              <a:spLocks noChangeArrowheads="1"/>
            </p:cNvSpPr>
            <p:nvPr/>
          </p:nvSpPr>
          <p:spPr bwMode="auto">
            <a:xfrm>
              <a:off x="2022" y="1429"/>
              <a:ext cx="96" cy="144"/>
            </a:xfrm>
            <a:prstGeom prst="ellipse">
              <a:avLst/>
            </a:prstGeom>
            <a:solidFill>
              <a:schemeClr val="accent2"/>
            </a:solidFill>
            <a:ln w="12700">
              <a:solidFill>
                <a:srgbClr val="FFCC00"/>
              </a:solidFill>
              <a:round/>
              <a:headEnd/>
              <a:tailEnd/>
            </a:ln>
          </p:spPr>
          <p:txBody>
            <a:bodyPr wrap="none" anchor="ctr"/>
            <a:lstStyle/>
            <a:p>
              <a:endParaRPr lang="vi-VN" altLang="vi-VN"/>
            </a:p>
          </p:txBody>
        </p:sp>
        <p:sp>
          <p:nvSpPr>
            <p:cNvPr id="17460" name="Freeform 53">
              <a:extLst>
                <a:ext uri="{FF2B5EF4-FFF2-40B4-BE49-F238E27FC236}">
                  <a16:creationId xmlns:a16="http://schemas.microsoft.com/office/drawing/2014/main" xmlns="" id="{015A1D0F-2383-4F36-908D-7189D3078787}"/>
                </a:ext>
              </a:extLst>
            </p:cNvPr>
            <p:cNvSpPr>
              <a:spLocks noChangeArrowheads="1"/>
            </p:cNvSpPr>
            <p:nvPr/>
          </p:nvSpPr>
          <p:spPr bwMode="auto">
            <a:xfrm>
              <a:off x="2580" y="225"/>
              <a:ext cx="434" cy="424"/>
            </a:xfrm>
            <a:custGeom>
              <a:avLst/>
              <a:gdLst>
                <a:gd name="T0" fmla="*/ 0 w 468"/>
                <a:gd name="T1" fmla="*/ 421 h 421"/>
                <a:gd name="T2" fmla="*/ 12 w 468"/>
                <a:gd name="T3" fmla="*/ 158 h 421"/>
                <a:gd name="T4" fmla="*/ 175 w 468"/>
                <a:gd name="T5" fmla="*/ 32 h 421"/>
                <a:gd name="T6" fmla="*/ 376 w 468"/>
                <a:gd name="T7" fmla="*/ 45 h 421"/>
                <a:gd name="T8" fmla="*/ 388 w 468"/>
                <a:gd name="T9" fmla="*/ 83 h 421"/>
                <a:gd name="T10" fmla="*/ 463 w 468"/>
                <a:gd name="T11" fmla="*/ 70 h 421"/>
                <a:gd name="T12" fmla="*/ 388 w 468"/>
                <a:gd name="T13" fmla="*/ 20 h 421"/>
              </a:gdLst>
              <a:ahLst/>
              <a:cxnLst>
                <a:cxn ang="0">
                  <a:pos x="T0" y="T1"/>
                </a:cxn>
                <a:cxn ang="0">
                  <a:pos x="T2" y="T3"/>
                </a:cxn>
                <a:cxn ang="0">
                  <a:pos x="T4" y="T5"/>
                </a:cxn>
                <a:cxn ang="0">
                  <a:pos x="T6" y="T7"/>
                </a:cxn>
                <a:cxn ang="0">
                  <a:pos x="T8" y="T9"/>
                </a:cxn>
                <a:cxn ang="0">
                  <a:pos x="T10" y="T11"/>
                </a:cxn>
                <a:cxn ang="0">
                  <a:pos x="T12" y="T13"/>
                </a:cxn>
              </a:cxnLst>
              <a:rect l="0" t="0" r="r" b="b"/>
              <a:pathLst>
                <a:path w="468" h="421">
                  <a:moveTo>
                    <a:pt x="0" y="421"/>
                  </a:moveTo>
                  <a:cubicBezTo>
                    <a:pt x="4" y="333"/>
                    <a:pt x="1" y="245"/>
                    <a:pt x="12" y="158"/>
                  </a:cubicBezTo>
                  <a:cubicBezTo>
                    <a:pt x="20" y="95"/>
                    <a:pt x="123" y="50"/>
                    <a:pt x="175" y="32"/>
                  </a:cubicBezTo>
                  <a:cubicBezTo>
                    <a:pt x="242" y="36"/>
                    <a:pt x="311" y="29"/>
                    <a:pt x="376" y="45"/>
                  </a:cubicBezTo>
                  <a:cubicBezTo>
                    <a:pt x="389" y="48"/>
                    <a:pt x="375" y="79"/>
                    <a:pt x="388" y="83"/>
                  </a:cubicBezTo>
                  <a:cubicBezTo>
                    <a:pt x="412" y="90"/>
                    <a:pt x="438" y="74"/>
                    <a:pt x="463" y="70"/>
                  </a:cubicBezTo>
                  <a:cubicBezTo>
                    <a:pt x="446" y="0"/>
                    <a:pt x="468" y="20"/>
                    <a:pt x="388" y="20"/>
                  </a:cubicBezTo>
                </a:path>
              </a:pathLst>
            </a:custGeom>
            <a:noFill/>
            <a:ln w="127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61" name="Freeform 54">
              <a:extLst>
                <a:ext uri="{FF2B5EF4-FFF2-40B4-BE49-F238E27FC236}">
                  <a16:creationId xmlns:a16="http://schemas.microsoft.com/office/drawing/2014/main" xmlns="" id="{7875DF42-943D-4772-AF7A-0F1F2060A2B3}"/>
                </a:ext>
              </a:extLst>
            </p:cNvPr>
            <p:cNvSpPr>
              <a:spLocks noChangeArrowheads="1"/>
            </p:cNvSpPr>
            <p:nvPr/>
          </p:nvSpPr>
          <p:spPr bwMode="auto">
            <a:xfrm>
              <a:off x="2051" y="81"/>
              <a:ext cx="451" cy="526"/>
            </a:xfrm>
            <a:custGeom>
              <a:avLst/>
              <a:gdLst>
                <a:gd name="T0" fmla="*/ 451 w 451"/>
                <a:gd name="T1" fmla="*/ 526 h 526"/>
                <a:gd name="T2" fmla="*/ 439 w 451"/>
                <a:gd name="T3" fmla="*/ 388 h 526"/>
                <a:gd name="T4" fmla="*/ 301 w 451"/>
                <a:gd name="T5" fmla="*/ 226 h 526"/>
                <a:gd name="T6" fmla="*/ 263 w 451"/>
                <a:gd name="T7" fmla="*/ 188 h 526"/>
                <a:gd name="T8" fmla="*/ 113 w 451"/>
                <a:gd name="T9" fmla="*/ 100 h 526"/>
                <a:gd name="T10" fmla="*/ 38 w 451"/>
                <a:gd name="T11" fmla="*/ 75 h 526"/>
                <a:gd name="T12" fmla="*/ 13 w 451"/>
                <a:gd name="T13" fmla="*/ 38 h 526"/>
                <a:gd name="T14" fmla="*/ 0 w 451"/>
                <a:gd name="T15" fmla="*/ 0 h 5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1" h="526">
                  <a:moveTo>
                    <a:pt x="451" y="526"/>
                  </a:moveTo>
                  <a:cubicBezTo>
                    <a:pt x="447" y="480"/>
                    <a:pt x="446" y="434"/>
                    <a:pt x="439" y="388"/>
                  </a:cubicBezTo>
                  <a:cubicBezTo>
                    <a:pt x="423" y="278"/>
                    <a:pt x="361" y="286"/>
                    <a:pt x="301" y="226"/>
                  </a:cubicBezTo>
                  <a:cubicBezTo>
                    <a:pt x="288" y="213"/>
                    <a:pt x="277" y="199"/>
                    <a:pt x="263" y="188"/>
                  </a:cubicBezTo>
                  <a:cubicBezTo>
                    <a:pt x="221" y="155"/>
                    <a:pt x="162" y="122"/>
                    <a:pt x="113" y="100"/>
                  </a:cubicBezTo>
                  <a:cubicBezTo>
                    <a:pt x="89" y="89"/>
                    <a:pt x="38" y="75"/>
                    <a:pt x="38" y="75"/>
                  </a:cubicBezTo>
                  <a:cubicBezTo>
                    <a:pt x="30" y="63"/>
                    <a:pt x="20" y="51"/>
                    <a:pt x="13" y="38"/>
                  </a:cubicBezTo>
                  <a:cubicBezTo>
                    <a:pt x="7" y="26"/>
                    <a:pt x="0" y="0"/>
                    <a:pt x="0" y="0"/>
                  </a:cubicBezTo>
                </a:path>
              </a:pathLst>
            </a:custGeom>
            <a:noFill/>
            <a:ln w="1270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grpSp>
      <p:grpSp>
        <p:nvGrpSpPr>
          <p:cNvPr id="17462" name="Group 55">
            <a:extLst>
              <a:ext uri="{FF2B5EF4-FFF2-40B4-BE49-F238E27FC236}">
                <a16:creationId xmlns:a16="http://schemas.microsoft.com/office/drawing/2014/main" xmlns="" id="{8FAC9C46-69F8-4790-9865-B12DA2E709C4}"/>
              </a:ext>
            </a:extLst>
          </p:cNvPr>
          <p:cNvGrpSpPr>
            <a:grpSpLocks/>
          </p:cNvGrpSpPr>
          <p:nvPr/>
        </p:nvGrpSpPr>
        <p:grpSpPr bwMode="auto">
          <a:xfrm rot="-1089515">
            <a:off x="4343400" y="2743200"/>
            <a:ext cx="369888" cy="401638"/>
            <a:chOff x="1510" y="81"/>
            <a:chExt cx="1914" cy="1853"/>
          </a:xfrm>
        </p:grpSpPr>
        <p:sp>
          <p:nvSpPr>
            <p:cNvPr id="17463" name="Freeform 56">
              <a:extLst>
                <a:ext uri="{FF2B5EF4-FFF2-40B4-BE49-F238E27FC236}">
                  <a16:creationId xmlns:a16="http://schemas.microsoft.com/office/drawing/2014/main" xmlns="" id="{E890ACE8-6681-4242-B616-9EDEB92D71DD}"/>
                </a:ext>
              </a:extLst>
            </p:cNvPr>
            <p:cNvSpPr>
              <a:spLocks noChangeArrowheads="1"/>
            </p:cNvSpPr>
            <p:nvPr/>
          </p:nvSpPr>
          <p:spPr bwMode="auto">
            <a:xfrm rot="-314373">
              <a:off x="1510" y="270"/>
              <a:ext cx="912" cy="917"/>
            </a:xfrm>
            <a:custGeom>
              <a:avLst/>
              <a:gdLst>
                <a:gd name="T0" fmla="*/ 1 w 857"/>
                <a:gd name="T1" fmla="*/ 150 h 754"/>
                <a:gd name="T2" fmla="*/ 64 w 857"/>
                <a:gd name="T3" fmla="*/ 275 h 754"/>
                <a:gd name="T4" fmla="*/ 139 w 857"/>
                <a:gd name="T5" fmla="*/ 413 h 754"/>
                <a:gd name="T6" fmla="*/ 214 w 857"/>
                <a:gd name="T7" fmla="*/ 526 h 754"/>
                <a:gd name="T8" fmla="*/ 365 w 857"/>
                <a:gd name="T9" fmla="*/ 676 h 754"/>
                <a:gd name="T10" fmla="*/ 803 w 857"/>
                <a:gd name="T11" fmla="*/ 551 h 754"/>
                <a:gd name="T12" fmla="*/ 790 w 857"/>
                <a:gd name="T13" fmla="*/ 250 h 754"/>
                <a:gd name="T14" fmla="*/ 653 w 857"/>
                <a:gd name="T15" fmla="*/ 37 h 754"/>
                <a:gd name="T16" fmla="*/ 527 w 857"/>
                <a:gd name="T17" fmla="*/ 0 h 754"/>
                <a:gd name="T18" fmla="*/ 152 w 857"/>
                <a:gd name="T19" fmla="*/ 12 h 754"/>
                <a:gd name="T20" fmla="*/ 89 w 857"/>
                <a:gd name="T21" fmla="*/ 25 h 754"/>
                <a:gd name="T22" fmla="*/ 26 w 857"/>
                <a:gd name="T23" fmla="*/ 87 h 754"/>
                <a:gd name="T24" fmla="*/ 1 w 857"/>
                <a:gd name="T25" fmla="*/ 15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7" h="754">
                  <a:moveTo>
                    <a:pt x="1" y="150"/>
                  </a:moveTo>
                  <a:cubicBezTo>
                    <a:pt x="17" y="196"/>
                    <a:pt x="37" y="235"/>
                    <a:pt x="64" y="275"/>
                  </a:cubicBezTo>
                  <a:cubicBezTo>
                    <a:pt x="81" y="339"/>
                    <a:pt x="112" y="358"/>
                    <a:pt x="139" y="413"/>
                  </a:cubicBezTo>
                  <a:cubicBezTo>
                    <a:pt x="163" y="460"/>
                    <a:pt x="176" y="486"/>
                    <a:pt x="214" y="526"/>
                  </a:cubicBezTo>
                  <a:cubicBezTo>
                    <a:pt x="241" y="602"/>
                    <a:pt x="289" y="650"/>
                    <a:pt x="365" y="676"/>
                  </a:cubicBezTo>
                  <a:cubicBezTo>
                    <a:pt x="857" y="659"/>
                    <a:pt x="666" y="754"/>
                    <a:pt x="803" y="551"/>
                  </a:cubicBezTo>
                  <a:cubicBezTo>
                    <a:pt x="799" y="451"/>
                    <a:pt x="800" y="350"/>
                    <a:pt x="790" y="250"/>
                  </a:cubicBezTo>
                  <a:cubicBezTo>
                    <a:pt x="782" y="169"/>
                    <a:pt x="727" y="74"/>
                    <a:pt x="653" y="37"/>
                  </a:cubicBezTo>
                  <a:cubicBezTo>
                    <a:pt x="615" y="18"/>
                    <a:pt x="567" y="13"/>
                    <a:pt x="527" y="0"/>
                  </a:cubicBezTo>
                  <a:cubicBezTo>
                    <a:pt x="402" y="4"/>
                    <a:pt x="277" y="5"/>
                    <a:pt x="152" y="12"/>
                  </a:cubicBezTo>
                  <a:cubicBezTo>
                    <a:pt x="131" y="13"/>
                    <a:pt x="108" y="14"/>
                    <a:pt x="89" y="25"/>
                  </a:cubicBezTo>
                  <a:cubicBezTo>
                    <a:pt x="63" y="40"/>
                    <a:pt x="51" y="71"/>
                    <a:pt x="26" y="87"/>
                  </a:cubicBezTo>
                  <a:cubicBezTo>
                    <a:pt x="0" y="167"/>
                    <a:pt x="1" y="190"/>
                    <a:pt x="1" y="150"/>
                  </a:cubicBezTo>
                  <a:close/>
                </a:path>
              </a:pathLst>
            </a:custGeom>
            <a:solidFill>
              <a:srgbClr val="F5F13D"/>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464" name="Freeform 57">
              <a:extLst>
                <a:ext uri="{FF2B5EF4-FFF2-40B4-BE49-F238E27FC236}">
                  <a16:creationId xmlns:a16="http://schemas.microsoft.com/office/drawing/2014/main" xmlns="" id="{FAC2405F-7CBC-4798-AADA-6492BFBAFB70}"/>
                </a:ext>
              </a:extLst>
            </p:cNvPr>
            <p:cNvSpPr>
              <a:spLocks noChangeArrowheads="1"/>
            </p:cNvSpPr>
            <p:nvPr/>
          </p:nvSpPr>
          <p:spPr bwMode="auto">
            <a:xfrm>
              <a:off x="1520" y="794"/>
              <a:ext cx="934" cy="1104"/>
            </a:xfrm>
            <a:custGeom>
              <a:avLst/>
              <a:gdLst>
                <a:gd name="T0" fmla="*/ 769 w 886"/>
                <a:gd name="T1" fmla="*/ 275 h 971"/>
                <a:gd name="T2" fmla="*/ 544 w 886"/>
                <a:gd name="T3" fmla="*/ 237 h 971"/>
                <a:gd name="T4" fmla="*/ 168 w 886"/>
                <a:gd name="T5" fmla="*/ 363 h 971"/>
                <a:gd name="T6" fmla="*/ 105 w 886"/>
                <a:gd name="T7" fmla="*/ 500 h 971"/>
                <a:gd name="T8" fmla="*/ 68 w 886"/>
                <a:gd name="T9" fmla="*/ 638 h 971"/>
                <a:gd name="T10" fmla="*/ 331 w 886"/>
                <a:gd name="T11" fmla="*/ 889 h 971"/>
                <a:gd name="T12" fmla="*/ 368 w 886"/>
                <a:gd name="T13" fmla="*/ 901 h 971"/>
                <a:gd name="T14" fmla="*/ 644 w 886"/>
                <a:gd name="T15" fmla="*/ 864 h 971"/>
                <a:gd name="T16" fmla="*/ 707 w 886"/>
                <a:gd name="T17" fmla="*/ 813 h 971"/>
                <a:gd name="T18" fmla="*/ 719 w 886"/>
                <a:gd name="T19" fmla="*/ 776 h 971"/>
                <a:gd name="T20" fmla="*/ 744 w 886"/>
                <a:gd name="T21" fmla="*/ 738 h 971"/>
                <a:gd name="T22" fmla="*/ 782 w 886"/>
                <a:gd name="T23" fmla="*/ 250 h 971"/>
                <a:gd name="T24" fmla="*/ 794 w 886"/>
                <a:gd name="T25" fmla="*/ 162 h 971"/>
                <a:gd name="T26" fmla="*/ 844 w 886"/>
                <a:gd name="T27" fmla="*/ 25 h 971"/>
                <a:gd name="T28" fmla="*/ 886 w 886"/>
                <a:gd name="T29" fmla="*/ 83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6" h="971">
                  <a:moveTo>
                    <a:pt x="769" y="275"/>
                  </a:moveTo>
                  <a:cubicBezTo>
                    <a:pt x="683" y="266"/>
                    <a:pt x="625" y="254"/>
                    <a:pt x="544" y="237"/>
                  </a:cubicBezTo>
                  <a:cubicBezTo>
                    <a:pt x="345" y="247"/>
                    <a:pt x="268" y="211"/>
                    <a:pt x="168" y="363"/>
                  </a:cubicBezTo>
                  <a:cubicBezTo>
                    <a:pt x="149" y="420"/>
                    <a:pt x="146" y="460"/>
                    <a:pt x="105" y="500"/>
                  </a:cubicBezTo>
                  <a:cubicBezTo>
                    <a:pt x="91" y="545"/>
                    <a:pt x="68" y="638"/>
                    <a:pt x="68" y="638"/>
                  </a:cubicBezTo>
                  <a:cubicBezTo>
                    <a:pt x="85" y="971"/>
                    <a:pt x="0" y="860"/>
                    <a:pt x="331" y="889"/>
                  </a:cubicBezTo>
                  <a:cubicBezTo>
                    <a:pt x="344" y="890"/>
                    <a:pt x="356" y="897"/>
                    <a:pt x="368" y="901"/>
                  </a:cubicBezTo>
                  <a:cubicBezTo>
                    <a:pt x="517" y="892"/>
                    <a:pt x="537" y="898"/>
                    <a:pt x="644" y="864"/>
                  </a:cubicBezTo>
                  <a:cubicBezTo>
                    <a:pt x="663" y="845"/>
                    <a:pt x="690" y="834"/>
                    <a:pt x="707" y="813"/>
                  </a:cubicBezTo>
                  <a:cubicBezTo>
                    <a:pt x="715" y="803"/>
                    <a:pt x="713" y="788"/>
                    <a:pt x="719" y="776"/>
                  </a:cubicBezTo>
                  <a:cubicBezTo>
                    <a:pt x="726" y="762"/>
                    <a:pt x="736" y="751"/>
                    <a:pt x="744" y="738"/>
                  </a:cubicBezTo>
                  <a:cubicBezTo>
                    <a:pt x="786" y="578"/>
                    <a:pt x="728" y="407"/>
                    <a:pt x="782" y="250"/>
                  </a:cubicBezTo>
                  <a:cubicBezTo>
                    <a:pt x="786" y="221"/>
                    <a:pt x="783" y="190"/>
                    <a:pt x="794" y="162"/>
                  </a:cubicBezTo>
                  <a:cubicBezTo>
                    <a:pt x="855" y="0"/>
                    <a:pt x="844" y="165"/>
                    <a:pt x="844" y="25"/>
                  </a:cubicBezTo>
                  <a:lnTo>
                    <a:pt x="886" y="83"/>
                  </a:lnTo>
                </a:path>
              </a:pathLst>
            </a:custGeom>
            <a:solidFill>
              <a:srgbClr val="F5F13D"/>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465" name="Freeform 58">
              <a:extLst>
                <a:ext uri="{FF2B5EF4-FFF2-40B4-BE49-F238E27FC236}">
                  <a16:creationId xmlns:a16="http://schemas.microsoft.com/office/drawing/2014/main" xmlns="" id="{9389F78B-1ACD-4B6A-9FAB-CA93316E1BBD}"/>
                </a:ext>
              </a:extLst>
            </p:cNvPr>
            <p:cNvSpPr>
              <a:spLocks noChangeArrowheads="1"/>
            </p:cNvSpPr>
            <p:nvPr/>
          </p:nvSpPr>
          <p:spPr bwMode="auto">
            <a:xfrm>
              <a:off x="2329" y="790"/>
              <a:ext cx="298" cy="783"/>
            </a:xfrm>
            <a:custGeom>
              <a:avLst/>
              <a:gdLst>
                <a:gd name="T0" fmla="*/ 61 w 298"/>
                <a:gd name="T1" fmla="*/ 347 h 783"/>
                <a:gd name="T2" fmla="*/ 73 w 298"/>
                <a:gd name="T3" fmla="*/ 172 h 783"/>
                <a:gd name="T4" fmla="*/ 186 w 298"/>
                <a:gd name="T5" fmla="*/ 21 h 783"/>
                <a:gd name="T6" fmla="*/ 236 w 298"/>
                <a:gd name="T7" fmla="*/ 147 h 783"/>
                <a:gd name="T8" fmla="*/ 286 w 298"/>
                <a:gd name="T9" fmla="*/ 159 h 783"/>
                <a:gd name="T10" fmla="*/ 298 w 298"/>
                <a:gd name="T11" fmla="*/ 197 h 783"/>
                <a:gd name="T12" fmla="*/ 223 w 298"/>
                <a:gd name="T13" fmla="*/ 21 h 783"/>
                <a:gd name="T14" fmla="*/ 198 w 298"/>
                <a:gd name="T15" fmla="*/ 59 h 783"/>
                <a:gd name="T16" fmla="*/ 211 w 298"/>
                <a:gd name="T17" fmla="*/ 21 h 783"/>
                <a:gd name="T18" fmla="*/ 236 w 298"/>
                <a:gd name="T19" fmla="*/ 59 h 783"/>
                <a:gd name="T20" fmla="*/ 273 w 298"/>
                <a:gd name="T21" fmla="*/ 72 h 783"/>
                <a:gd name="T22" fmla="*/ 261 w 298"/>
                <a:gd name="T23" fmla="*/ 622 h 783"/>
                <a:gd name="T24" fmla="*/ 198 w 298"/>
                <a:gd name="T25" fmla="*/ 710 h 783"/>
                <a:gd name="T26" fmla="*/ 61 w 298"/>
                <a:gd name="T27" fmla="*/ 723 h 783"/>
                <a:gd name="T28" fmla="*/ 36 w 298"/>
                <a:gd name="T29" fmla="*/ 572 h 783"/>
                <a:gd name="T30" fmla="*/ 123 w 298"/>
                <a:gd name="T31" fmla="*/ 172 h 783"/>
                <a:gd name="T32" fmla="*/ 148 w 298"/>
                <a:gd name="T33" fmla="*/ 134 h 783"/>
                <a:gd name="T34" fmla="*/ 161 w 298"/>
                <a:gd name="T35" fmla="*/ 97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8" h="783">
                  <a:moveTo>
                    <a:pt x="61" y="347"/>
                  </a:moveTo>
                  <a:cubicBezTo>
                    <a:pt x="65" y="289"/>
                    <a:pt x="59" y="229"/>
                    <a:pt x="73" y="172"/>
                  </a:cubicBezTo>
                  <a:cubicBezTo>
                    <a:pt x="85" y="124"/>
                    <a:pt x="149" y="58"/>
                    <a:pt x="186" y="21"/>
                  </a:cubicBezTo>
                  <a:cubicBezTo>
                    <a:pt x="279" y="54"/>
                    <a:pt x="162" y="0"/>
                    <a:pt x="236" y="147"/>
                  </a:cubicBezTo>
                  <a:cubicBezTo>
                    <a:pt x="244" y="162"/>
                    <a:pt x="269" y="155"/>
                    <a:pt x="286" y="159"/>
                  </a:cubicBezTo>
                  <a:cubicBezTo>
                    <a:pt x="290" y="172"/>
                    <a:pt x="298" y="210"/>
                    <a:pt x="298" y="197"/>
                  </a:cubicBezTo>
                  <a:cubicBezTo>
                    <a:pt x="298" y="120"/>
                    <a:pt x="285" y="62"/>
                    <a:pt x="223" y="21"/>
                  </a:cubicBezTo>
                  <a:cubicBezTo>
                    <a:pt x="215" y="34"/>
                    <a:pt x="213" y="59"/>
                    <a:pt x="198" y="59"/>
                  </a:cubicBezTo>
                  <a:cubicBezTo>
                    <a:pt x="185" y="59"/>
                    <a:pt x="198" y="21"/>
                    <a:pt x="211" y="21"/>
                  </a:cubicBezTo>
                  <a:cubicBezTo>
                    <a:pt x="226" y="21"/>
                    <a:pt x="224" y="49"/>
                    <a:pt x="236" y="59"/>
                  </a:cubicBezTo>
                  <a:cubicBezTo>
                    <a:pt x="246" y="67"/>
                    <a:pt x="261" y="68"/>
                    <a:pt x="273" y="72"/>
                  </a:cubicBezTo>
                  <a:cubicBezTo>
                    <a:pt x="269" y="255"/>
                    <a:pt x="272" y="439"/>
                    <a:pt x="261" y="622"/>
                  </a:cubicBezTo>
                  <a:cubicBezTo>
                    <a:pt x="256" y="703"/>
                    <a:pt x="249" y="694"/>
                    <a:pt x="198" y="710"/>
                  </a:cubicBezTo>
                  <a:cubicBezTo>
                    <a:pt x="164" y="733"/>
                    <a:pt x="107" y="783"/>
                    <a:pt x="61" y="723"/>
                  </a:cubicBezTo>
                  <a:cubicBezTo>
                    <a:pt x="30" y="683"/>
                    <a:pt x="36" y="572"/>
                    <a:pt x="36" y="572"/>
                  </a:cubicBezTo>
                  <a:cubicBezTo>
                    <a:pt x="41" y="450"/>
                    <a:pt x="0" y="255"/>
                    <a:pt x="123" y="172"/>
                  </a:cubicBezTo>
                  <a:cubicBezTo>
                    <a:pt x="131" y="159"/>
                    <a:pt x="141" y="148"/>
                    <a:pt x="148" y="134"/>
                  </a:cubicBezTo>
                  <a:cubicBezTo>
                    <a:pt x="154" y="122"/>
                    <a:pt x="161" y="97"/>
                    <a:pt x="161" y="97"/>
                  </a:cubicBezTo>
                </a:path>
              </a:pathLst>
            </a:custGeom>
            <a:solidFill>
              <a:schemeClr val="accent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466" name="Freeform 59">
              <a:extLst>
                <a:ext uri="{FF2B5EF4-FFF2-40B4-BE49-F238E27FC236}">
                  <a16:creationId xmlns:a16="http://schemas.microsoft.com/office/drawing/2014/main" xmlns="" id="{C9C69CAF-FE44-4CA5-BDF2-52FB092FB631}"/>
                </a:ext>
              </a:extLst>
            </p:cNvPr>
            <p:cNvSpPr>
              <a:spLocks noChangeArrowheads="1"/>
            </p:cNvSpPr>
            <p:nvPr/>
          </p:nvSpPr>
          <p:spPr bwMode="auto">
            <a:xfrm>
              <a:off x="2570" y="410"/>
              <a:ext cx="828" cy="933"/>
            </a:xfrm>
            <a:custGeom>
              <a:avLst/>
              <a:gdLst>
                <a:gd name="T0" fmla="*/ 2 w 828"/>
                <a:gd name="T1" fmla="*/ 454 h 933"/>
                <a:gd name="T2" fmla="*/ 27 w 828"/>
                <a:gd name="T3" fmla="*/ 416 h 933"/>
                <a:gd name="T4" fmla="*/ 65 w 828"/>
                <a:gd name="T5" fmla="*/ 391 h 933"/>
                <a:gd name="T6" fmla="*/ 102 w 828"/>
                <a:gd name="T7" fmla="*/ 228 h 933"/>
                <a:gd name="T8" fmla="*/ 240 w 828"/>
                <a:gd name="T9" fmla="*/ 115 h 933"/>
                <a:gd name="T10" fmla="*/ 365 w 828"/>
                <a:gd name="T11" fmla="*/ 15 h 933"/>
                <a:gd name="T12" fmla="*/ 403 w 828"/>
                <a:gd name="T13" fmla="*/ 3 h 933"/>
                <a:gd name="T14" fmla="*/ 578 w 828"/>
                <a:gd name="T15" fmla="*/ 15 h 933"/>
                <a:gd name="T16" fmla="*/ 590 w 828"/>
                <a:gd name="T17" fmla="*/ 53 h 933"/>
                <a:gd name="T18" fmla="*/ 691 w 828"/>
                <a:gd name="T19" fmla="*/ 65 h 933"/>
                <a:gd name="T20" fmla="*/ 791 w 828"/>
                <a:gd name="T21" fmla="*/ 141 h 933"/>
                <a:gd name="T22" fmla="*/ 803 w 828"/>
                <a:gd name="T23" fmla="*/ 391 h 933"/>
                <a:gd name="T24" fmla="*/ 828 w 828"/>
                <a:gd name="T25" fmla="*/ 429 h 933"/>
                <a:gd name="T26" fmla="*/ 791 w 828"/>
                <a:gd name="T27" fmla="*/ 742 h 933"/>
                <a:gd name="T28" fmla="*/ 2 w 828"/>
                <a:gd name="T29" fmla="*/ 591 h 933"/>
                <a:gd name="T30" fmla="*/ 14 w 828"/>
                <a:gd name="T31" fmla="*/ 466 h 933"/>
                <a:gd name="T32" fmla="*/ 52 w 828"/>
                <a:gd name="T33" fmla="*/ 454 h 933"/>
                <a:gd name="T34" fmla="*/ 2 w 828"/>
                <a:gd name="T35" fmla="*/ 454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8" h="933">
                  <a:moveTo>
                    <a:pt x="2" y="454"/>
                  </a:moveTo>
                  <a:cubicBezTo>
                    <a:pt x="10" y="441"/>
                    <a:pt x="16" y="427"/>
                    <a:pt x="27" y="416"/>
                  </a:cubicBezTo>
                  <a:cubicBezTo>
                    <a:pt x="38" y="405"/>
                    <a:pt x="60" y="405"/>
                    <a:pt x="65" y="391"/>
                  </a:cubicBezTo>
                  <a:cubicBezTo>
                    <a:pt x="94" y="304"/>
                    <a:pt x="48" y="282"/>
                    <a:pt x="102" y="228"/>
                  </a:cubicBezTo>
                  <a:cubicBezTo>
                    <a:pt x="144" y="186"/>
                    <a:pt x="199" y="158"/>
                    <a:pt x="240" y="115"/>
                  </a:cubicBezTo>
                  <a:cubicBezTo>
                    <a:pt x="263" y="45"/>
                    <a:pt x="295" y="38"/>
                    <a:pt x="365" y="15"/>
                  </a:cubicBezTo>
                  <a:cubicBezTo>
                    <a:pt x="378" y="11"/>
                    <a:pt x="403" y="3"/>
                    <a:pt x="403" y="3"/>
                  </a:cubicBezTo>
                  <a:cubicBezTo>
                    <a:pt x="461" y="7"/>
                    <a:pt x="522" y="0"/>
                    <a:pt x="578" y="15"/>
                  </a:cubicBezTo>
                  <a:cubicBezTo>
                    <a:pt x="591" y="18"/>
                    <a:pt x="578" y="48"/>
                    <a:pt x="590" y="53"/>
                  </a:cubicBezTo>
                  <a:cubicBezTo>
                    <a:pt x="621" y="67"/>
                    <a:pt x="657" y="61"/>
                    <a:pt x="691" y="65"/>
                  </a:cubicBezTo>
                  <a:cubicBezTo>
                    <a:pt x="725" y="116"/>
                    <a:pt x="742" y="107"/>
                    <a:pt x="791" y="141"/>
                  </a:cubicBezTo>
                  <a:cubicBezTo>
                    <a:pt x="795" y="224"/>
                    <a:pt x="792" y="308"/>
                    <a:pt x="803" y="391"/>
                  </a:cubicBezTo>
                  <a:cubicBezTo>
                    <a:pt x="805" y="406"/>
                    <a:pt x="828" y="414"/>
                    <a:pt x="828" y="429"/>
                  </a:cubicBezTo>
                  <a:cubicBezTo>
                    <a:pt x="828" y="634"/>
                    <a:pt x="827" y="628"/>
                    <a:pt x="791" y="742"/>
                  </a:cubicBezTo>
                  <a:cubicBezTo>
                    <a:pt x="193" y="731"/>
                    <a:pt x="110" y="933"/>
                    <a:pt x="2" y="591"/>
                  </a:cubicBezTo>
                  <a:cubicBezTo>
                    <a:pt x="6" y="549"/>
                    <a:pt x="0" y="505"/>
                    <a:pt x="14" y="466"/>
                  </a:cubicBezTo>
                  <a:cubicBezTo>
                    <a:pt x="19" y="454"/>
                    <a:pt x="61" y="463"/>
                    <a:pt x="52" y="454"/>
                  </a:cubicBezTo>
                  <a:cubicBezTo>
                    <a:pt x="40" y="442"/>
                    <a:pt x="19" y="454"/>
                    <a:pt x="2" y="454"/>
                  </a:cubicBezTo>
                  <a:close/>
                </a:path>
              </a:pathLst>
            </a:custGeom>
            <a:solidFill>
              <a:srgbClr val="F5F13D"/>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467" name="Freeform 60">
              <a:extLst>
                <a:ext uri="{FF2B5EF4-FFF2-40B4-BE49-F238E27FC236}">
                  <a16:creationId xmlns:a16="http://schemas.microsoft.com/office/drawing/2014/main" xmlns="" id="{E92E6238-E64C-47BB-BDCF-41EAFBA65998}"/>
                </a:ext>
              </a:extLst>
            </p:cNvPr>
            <p:cNvSpPr>
              <a:spLocks noChangeArrowheads="1"/>
            </p:cNvSpPr>
            <p:nvPr/>
          </p:nvSpPr>
          <p:spPr bwMode="auto">
            <a:xfrm>
              <a:off x="2374" y="1005"/>
              <a:ext cx="212" cy="89"/>
            </a:xfrm>
            <a:custGeom>
              <a:avLst/>
              <a:gdLst>
                <a:gd name="T0" fmla="*/ 0 w 212"/>
                <a:gd name="T1" fmla="*/ 0 h 89"/>
                <a:gd name="T2" fmla="*/ 212 w 212"/>
                <a:gd name="T3" fmla="*/ 37 h 89"/>
              </a:gdLst>
              <a:ahLst/>
              <a:cxnLst>
                <a:cxn ang="0">
                  <a:pos x="T0" y="T1"/>
                </a:cxn>
                <a:cxn ang="0">
                  <a:pos x="T2" y="T3"/>
                </a:cxn>
              </a:cxnLst>
              <a:rect l="0" t="0" r="r" b="b"/>
              <a:pathLst>
                <a:path w="212" h="89">
                  <a:moveTo>
                    <a:pt x="0" y="0"/>
                  </a:moveTo>
                  <a:cubicBezTo>
                    <a:pt x="60" y="89"/>
                    <a:pt x="10" y="37"/>
                    <a:pt x="212" y="37"/>
                  </a:cubicBez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68" name="Freeform 61">
              <a:extLst>
                <a:ext uri="{FF2B5EF4-FFF2-40B4-BE49-F238E27FC236}">
                  <a16:creationId xmlns:a16="http://schemas.microsoft.com/office/drawing/2014/main" xmlns="" id="{0521C2B1-596A-429E-8BC5-4CD9AF89A442}"/>
                </a:ext>
              </a:extLst>
            </p:cNvPr>
            <p:cNvSpPr>
              <a:spLocks noChangeArrowheads="1"/>
            </p:cNvSpPr>
            <p:nvPr/>
          </p:nvSpPr>
          <p:spPr bwMode="auto">
            <a:xfrm>
              <a:off x="2352" y="1150"/>
              <a:ext cx="238" cy="32"/>
            </a:xfrm>
            <a:custGeom>
              <a:avLst/>
              <a:gdLst>
                <a:gd name="T0" fmla="*/ 0 w 238"/>
                <a:gd name="T1" fmla="*/ 0 h 32"/>
                <a:gd name="T2" fmla="*/ 238 w 238"/>
                <a:gd name="T3" fmla="*/ 12 h 32"/>
              </a:gdLst>
              <a:ahLst/>
              <a:cxnLst>
                <a:cxn ang="0">
                  <a:pos x="T0" y="T1"/>
                </a:cxn>
                <a:cxn ang="0">
                  <a:pos x="T2" y="T3"/>
                </a:cxn>
              </a:cxnLst>
              <a:rect l="0" t="0" r="r" b="b"/>
              <a:pathLst>
                <a:path w="238" h="32">
                  <a:moveTo>
                    <a:pt x="0" y="0"/>
                  </a:moveTo>
                  <a:cubicBezTo>
                    <a:pt x="102" y="32"/>
                    <a:pt x="25" y="12"/>
                    <a:pt x="238" y="12"/>
                  </a:cubicBez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69" name="Freeform 62">
              <a:extLst>
                <a:ext uri="{FF2B5EF4-FFF2-40B4-BE49-F238E27FC236}">
                  <a16:creationId xmlns:a16="http://schemas.microsoft.com/office/drawing/2014/main" xmlns="" id="{5EC551D9-B760-4369-8A91-3CB23681F829}"/>
                </a:ext>
              </a:extLst>
            </p:cNvPr>
            <p:cNvSpPr>
              <a:spLocks noChangeArrowheads="1"/>
            </p:cNvSpPr>
            <p:nvPr/>
          </p:nvSpPr>
          <p:spPr bwMode="auto">
            <a:xfrm>
              <a:off x="2352" y="1412"/>
              <a:ext cx="238" cy="1"/>
            </a:xfrm>
            <a:custGeom>
              <a:avLst/>
              <a:gdLst>
                <a:gd name="T0" fmla="*/ 0 w 238"/>
                <a:gd name="T1" fmla="*/ 0 h 1"/>
                <a:gd name="T2" fmla="*/ 238 w 238"/>
                <a:gd name="T3" fmla="*/ 0 h 1"/>
              </a:gdLst>
              <a:ahLst/>
              <a:cxnLst>
                <a:cxn ang="0">
                  <a:pos x="T0" y="T1"/>
                </a:cxn>
                <a:cxn ang="0">
                  <a:pos x="T2" y="T3"/>
                </a:cxn>
              </a:cxnLst>
              <a:rect l="0" t="0" r="r" b="b"/>
              <a:pathLst>
                <a:path w="238" h="1">
                  <a:moveTo>
                    <a:pt x="0" y="0"/>
                  </a:moveTo>
                  <a:cubicBezTo>
                    <a:pt x="79" y="0"/>
                    <a:pt x="159" y="0"/>
                    <a:pt x="238" y="0"/>
                  </a:cubicBez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70" name="Oval 63">
              <a:extLst>
                <a:ext uri="{FF2B5EF4-FFF2-40B4-BE49-F238E27FC236}">
                  <a16:creationId xmlns:a16="http://schemas.microsoft.com/office/drawing/2014/main" xmlns="" id="{1CE4C29D-B83C-44DC-8105-BD421F53A1C8}"/>
                </a:ext>
              </a:extLst>
            </p:cNvPr>
            <p:cNvSpPr>
              <a:spLocks noChangeArrowheads="1"/>
            </p:cNvSpPr>
            <p:nvPr/>
          </p:nvSpPr>
          <p:spPr bwMode="auto">
            <a:xfrm>
              <a:off x="2400" y="609"/>
              <a:ext cx="240" cy="288"/>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71" name="Freeform 64">
              <a:extLst>
                <a:ext uri="{FF2B5EF4-FFF2-40B4-BE49-F238E27FC236}">
                  <a16:creationId xmlns:a16="http://schemas.microsoft.com/office/drawing/2014/main" xmlns="" id="{9AA79CAD-5E61-4DA6-AE51-0CA469D7ACEA}"/>
                </a:ext>
              </a:extLst>
            </p:cNvPr>
            <p:cNvSpPr>
              <a:spLocks noChangeArrowheads="1"/>
            </p:cNvSpPr>
            <p:nvPr/>
          </p:nvSpPr>
          <p:spPr bwMode="auto">
            <a:xfrm>
              <a:off x="2586" y="1094"/>
              <a:ext cx="838" cy="840"/>
            </a:xfrm>
            <a:custGeom>
              <a:avLst/>
              <a:gdLst>
                <a:gd name="T0" fmla="*/ 4 w 838"/>
                <a:gd name="T1" fmla="*/ 68 h 840"/>
                <a:gd name="T2" fmla="*/ 16 w 838"/>
                <a:gd name="T3" fmla="*/ 644 h 840"/>
                <a:gd name="T4" fmla="*/ 129 w 838"/>
                <a:gd name="T5" fmla="*/ 694 h 840"/>
                <a:gd name="T6" fmla="*/ 167 w 838"/>
                <a:gd name="T7" fmla="*/ 707 h 840"/>
                <a:gd name="T8" fmla="*/ 542 w 838"/>
                <a:gd name="T9" fmla="*/ 757 h 840"/>
                <a:gd name="T10" fmla="*/ 693 w 838"/>
                <a:gd name="T11" fmla="*/ 719 h 840"/>
                <a:gd name="T12" fmla="*/ 768 w 838"/>
                <a:gd name="T13" fmla="*/ 694 h 840"/>
                <a:gd name="T14" fmla="*/ 780 w 838"/>
                <a:gd name="T15" fmla="*/ 606 h 840"/>
                <a:gd name="T16" fmla="*/ 818 w 838"/>
                <a:gd name="T17" fmla="*/ 594 h 840"/>
                <a:gd name="T18" fmla="*/ 780 w 838"/>
                <a:gd name="T19" fmla="*/ 344 h 840"/>
                <a:gd name="T20" fmla="*/ 755 w 838"/>
                <a:gd name="T21" fmla="*/ 268 h 840"/>
                <a:gd name="T22" fmla="*/ 743 w 838"/>
                <a:gd name="T23" fmla="*/ 231 h 840"/>
                <a:gd name="T24" fmla="*/ 455 w 838"/>
                <a:gd name="T25" fmla="*/ 156 h 840"/>
                <a:gd name="T26" fmla="*/ 79 w 838"/>
                <a:gd name="T27" fmla="*/ 81 h 840"/>
                <a:gd name="T28" fmla="*/ 41 w 838"/>
                <a:gd name="T29" fmla="*/ 68 h 840"/>
                <a:gd name="T30" fmla="*/ 4 w 838"/>
                <a:gd name="T31" fmla="*/ 68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8" h="840">
                  <a:moveTo>
                    <a:pt x="4" y="68"/>
                  </a:moveTo>
                  <a:cubicBezTo>
                    <a:pt x="8" y="260"/>
                    <a:pt x="0" y="453"/>
                    <a:pt x="16" y="644"/>
                  </a:cubicBezTo>
                  <a:cubicBezTo>
                    <a:pt x="17" y="662"/>
                    <a:pt x="95" y="683"/>
                    <a:pt x="129" y="694"/>
                  </a:cubicBezTo>
                  <a:cubicBezTo>
                    <a:pt x="142" y="698"/>
                    <a:pt x="167" y="707"/>
                    <a:pt x="167" y="707"/>
                  </a:cubicBezTo>
                  <a:cubicBezTo>
                    <a:pt x="257" y="840"/>
                    <a:pt x="343" y="765"/>
                    <a:pt x="542" y="757"/>
                  </a:cubicBezTo>
                  <a:cubicBezTo>
                    <a:pt x="785" y="729"/>
                    <a:pt x="577" y="770"/>
                    <a:pt x="693" y="719"/>
                  </a:cubicBezTo>
                  <a:cubicBezTo>
                    <a:pt x="717" y="708"/>
                    <a:pt x="768" y="694"/>
                    <a:pt x="768" y="694"/>
                  </a:cubicBezTo>
                  <a:cubicBezTo>
                    <a:pt x="772" y="665"/>
                    <a:pt x="767" y="632"/>
                    <a:pt x="780" y="606"/>
                  </a:cubicBezTo>
                  <a:cubicBezTo>
                    <a:pt x="786" y="594"/>
                    <a:pt x="817" y="607"/>
                    <a:pt x="818" y="594"/>
                  </a:cubicBezTo>
                  <a:cubicBezTo>
                    <a:pt x="838" y="416"/>
                    <a:pt x="838" y="430"/>
                    <a:pt x="780" y="344"/>
                  </a:cubicBezTo>
                  <a:cubicBezTo>
                    <a:pt x="772" y="319"/>
                    <a:pt x="763" y="293"/>
                    <a:pt x="755" y="268"/>
                  </a:cubicBezTo>
                  <a:cubicBezTo>
                    <a:pt x="751" y="256"/>
                    <a:pt x="755" y="235"/>
                    <a:pt x="743" y="231"/>
                  </a:cubicBezTo>
                  <a:cubicBezTo>
                    <a:pt x="643" y="198"/>
                    <a:pt x="560" y="169"/>
                    <a:pt x="455" y="156"/>
                  </a:cubicBezTo>
                  <a:cubicBezTo>
                    <a:pt x="335" y="115"/>
                    <a:pt x="205" y="94"/>
                    <a:pt x="79" y="81"/>
                  </a:cubicBezTo>
                  <a:cubicBezTo>
                    <a:pt x="66" y="77"/>
                    <a:pt x="51" y="76"/>
                    <a:pt x="41" y="68"/>
                  </a:cubicBezTo>
                  <a:cubicBezTo>
                    <a:pt x="3" y="37"/>
                    <a:pt x="26" y="0"/>
                    <a:pt x="4" y="68"/>
                  </a:cubicBezTo>
                  <a:close/>
                </a:path>
              </a:pathLst>
            </a:custGeom>
            <a:solidFill>
              <a:srgbClr val="F5F13D"/>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472" name="Oval 65">
              <a:extLst>
                <a:ext uri="{FF2B5EF4-FFF2-40B4-BE49-F238E27FC236}">
                  <a16:creationId xmlns:a16="http://schemas.microsoft.com/office/drawing/2014/main" xmlns="" id="{4F071881-319F-450E-ADF9-3B48A3F86434}"/>
                </a:ext>
              </a:extLst>
            </p:cNvPr>
            <p:cNvSpPr>
              <a:spLocks noChangeArrowheads="1"/>
            </p:cNvSpPr>
            <p:nvPr/>
          </p:nvSpPr>
          <p:spPr bwMode="auto">
            <a:xfrm>
              <a:off x="1862" y="757"/>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73" name="Oval 66">
              <a:extLst>
                <a:ext uri="{FF2B5EF4-FFF2-40B4-BE49-F238E27FC236}">
                  <a16:creationId xmlns:a16="http://schemas.microsoft.com/office/drawing/2014/main" xmlns="" id="{366A5D2B-27DF-4862-BDD2-9578103D934F}"/>
                </a:ext>
              </a:extLst>
            </p:cNvPr>
            <p:cNvSpPr>
              <a:spLocks noChangeArrowheads="1"/>
            </p:cNvSpPr>
            <p:nvPr/>
          </p:nvSpPr>
          <p:spPr bwMode="auto">
            <a:xfrm>
              <a:off x="1849" y="757"/>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74" name="Oval 67">
              <a:extLst>
                <a:ext uri="{FF2B5EF4-FFF2-40B4-BE49-F238E27FC236}">
                  <a16:creationId xmlns:a16="http://schemas.microsoft.com/office/drawing/2014/main" xmlns="" id="{4887D2BB-0D16-468D-8FA3-D37F9EBFF48D}"/>
                </a:ext>
              </a:extLst>
            </p:cNvPr>
            <p:cNvSpPr>
              <a:spLocks noChangeArrowheads="1"/>
            </p:cNvSpPr>
            <p:nvPr/>
          </p:nvSpPr>
          <p:spPr bwMode="auto">
            <a:xfrm>
              <a:off x="1622" y="417"/>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75" name="Oval 68">
              <a:extLst>
                <a:ext uri="{FF2B5EF4-FFF2-40B4-BE49-F238E27FC236}">
                  <a16:creationId xmlns:a16="http://schemas.microsoft.com/office/drawing/2014/main" xmlns="" id="{677A7CDF-4C4C-435A-812A-EA0135CBC4FC}"/>
                </a:ext>
              </a:extLst>
            </p:cNvPr>
            <p:cNvSpPr>
              <a:spLocks noChangeArrowheads="1"/>
            </p:cNvSpPr>
            <p:nvPr/>
          </p:nvSpPr>
          <p:spPr bwMode="auto">
            <a:xfrm>
              <a:off x="1670" y="417"/>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76" name="Oval 69">
              <a:extLst>
                <a:ext uri="{FF2B5EF4-FFF2-40B4-BE49-F238E27FC236}">
                  <a16:creationId xmlns:a16="http://schemas.microsoft.com/office/drawing/2014/main" xmlns="" id="{732740EC-C5C8-4AB6-BFC0-E610F18083D5}"/>
                </a:ext>
              </a:extLst>
            </p:cNvPr>
            <p:cNvSpPr>
              <a:spLocks noChangeArrowheads="1"/>
            </p:cNvSpPr>
            <p:nvPr/>
          </p:nvSpPr>
          <p:spPr bwMode="auto">
            <a:xfrm>
              <a:off x="3120" y="912"/>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77" name="Oval 70">
              <a:extLst>
                <a:ext uri="{FF2B5EF4-FFF2-40B4-BE49-F238E27FC236}">
                  <a16:creationId xmlns:a16="http://schemas.microsoft.com/office/drawing/2014/main" xmlns="" id="{934645C8-5A65-4A66-91CA-6CF46CE71BAE}"/>
                </a:ext>
              </a:extLst>
            </p:cNvPr>
            <p:cNvSpPr>
              <a:spLocks noChangeArrowheads="1"/>
            </p:cNvSpPr>
            <p:nvPr/>
          </p:nvSpPr>
          <p:spPr bwMode="auto">
            <a:xfrm>
              <a:off x="3216" y="897"/>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78" name="Oval 71">
              <a:extLst>
                <a:ext uri="{FF2B5EF4-FFF2-40B4-BE49-F238E27FC236}">
                  <a16:creationId xmlns:a16="http://schemas.microsoft.com/office/drawing/2014/main" xmlns="" id="{45CED640-2C72-4465-9AAA-D91B8183A28A}"/>
                </a:ext>
              </a:extLst>
            </p:cNvPr>
            <p:cNvSpPr>
              <a:spLocks noChangeArrowheads="1"/>
            </p:cNvSpPr>
            <p:nvPr/>
          </p:nvSpPr>
          <p:spPr bwMode="auto">
            <a:xfrm>
              <a:off x="1686" y="1525"/>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79" name="Oval 72">
              <a:extLst>
                <a:ext uri="{FF2B5EF4-FFF2-40B4-BE49-F238E27FC236}">
                  <a16:creationId xmlns:a16="http://schemas.microsoft.com/office/drawing/2014/main" xmlns="" id="{D67DD553-961E-4538-A1D8-8EA31A32D216}"/>
                </a:ext>
              </a:extLst>
            </p:cNvPr>
            <p:cNvSpPr>
              <a:spLocks noChangeArrowheads="1"/>
            </p:cNvSpPr>
            <p:nvPr/>
          </p:nvSpPr>
          <p:spPr bwMode="auto">
            <a:xfrm>
              <a:off x="1734" y="1525"/>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80" name="Oval 73">
              <a:extLst>
                <a:ext uri="{FF2B5EF4-FFF2-40B4-BE49-F238E27FC236}">
                  <a16:creationId xmlns:a16="http://schemas.microsoft.com/office/drawing/2014/main" xmlns="" id="{C65A7D5F-CBF2-4C15-921A-AA760F3B23A2}"/>
                </a:ext>
              </a:extLst>
            </p:cNvPr>
            <p:cNvSpPr>
              <a:spLocks noChangeArrowheads="1"/>
            </p:cNvSpPr>
            <p:nvPr/>
          </p:nvSpPr>
          <p:spPr bwMode="auto">
            <a:xfrm>
              <a:off x="1798" y="1200"/>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81" name="Oval 74">
              <a:extLst>
                <a:ext uri="{FF2B5EF4-FFF2-40B4-BE49-F238E27FC236}">
                  <a16:creationId xmlns:a16="http://schemas.microsoft.com/office/drawing/2014/main" xmlns="" id="{A816F1AC-BA57-44E3-96A0-84BF1F77BC41}"/>
                </a:ext>
              </a:extLst>
            </p:cNvPr>
            <p:cNvSpPr>
              <a:spLocks noChangeArrowheads="1"/>
            </p:cNvSpPr>
            <p:nvPr/>
          </p:nvSpPr>
          <p:spPr bwMode="auto">
            <a:xfrm>
              <a:off x="1895" y="1237"/>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82" name="Oval 75">
              <a:extLst>
                <a:ext uri="{FF2B5EF4-FFF2-40B4-BE49-F238E27FC236}">
                  <a16:creationId xmlns:a16="http://schemas.microsoft.com/office/drawing/2014/main" xmlns="" id="{BC016199-37B7-4C41-8BAF-0B434EA9E793}"/>
                </a:ext>
              </a:extLst>
            </p:cNvPr>
            <p:cNvSpPr>
              <a:spLocks noChangeArrowheads="1"/>
            </p:cNvSpPr>
            <p:nvPr/>
          </p:nvSpPr>
          <p:spPr bwMode="auto">
            <a:xfrm>
              <a:off x="3088" y="509"/>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83" name="Oval 76">
              <a:extLst>
                <a:ext uri="{FF2B5EF4-FFF2-40B4-BE49-F238E27FC236}">
                  <a16:creationId xmlns:a16="http://schemas.microsoft.com/office/drawing/2014/main" xmlns="" id="{DCE18AFB-251D-41D5-9290-081529AA6CEB}"/>
                </a:ext>
              </a:extLst>
            </p:cNvPr>
            <p:cNvSpPr>
              <a:spLocks noChangeArrowheads="1"/>
            </p:cNvSpPr>
            <p:nvPr/>
          </p:nvSpPr>
          <p:spPr bwMode="auto">
            <a:xfrm>
              <a:off x="3152" y="519"/>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84" name="Oval 77">
              <a:extLst>
                <a:ext uri="{FF2B5EF4-FFF2-40B4-BE49-F238E27FC236}">
                  <a16:creationId xmlns:a16="http://schemas.microsoft.com/office/drawing/2014/main" xmlns="" id="{B3C3A17C-7FBA-4CC7-AA14-194B382C24A0}"/>
                </a:ext>
              </a:extLst>
            </p:cNvPr>
            <p:cNvSpPr>
              <a:spLocks noChangeArrowheads="1"/>
            </p:cNvSpPr>
            <p:nvPr/>
          </p:nvSpPr>
          <p:spPr bwMode="auto">
            <a:xfrm>
              <a:off x="3072" y="1281"/>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85" name="Oval 78">
              <a:extLst>
                <a:ext uri="{FF2B5EF4-FFF2-40B4-BE49-F238E27FC236}">
                  <a16:creationId xmlns:a16="http://schemas.microsoft.com/office/drawing/2014/main" xmlns="" id="{034025BA-60C9-480B-BD16-59741957F0BD}"/>
                </a:ext>
              </a:extLst>
            </p:cNvPr>
            <p:cNvSpPr>
              <a:spLocks noChangeArrowheads="1"/>
            </p:cNvSpPr>
            <p:nvPr/>
          </p:nvSpPr>
          <p:spPr bwMode="auto">
            <a:xfrm>
              <a:off x="3120" y="1281"/>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86" name="Oval 79">
              <a:extLst>
                <a:ext uri="{FF2B5EF4-FFF2-40B4-BE49-F238E27FC236}">
                  <a16:creationId xmlns:a16="http://schemas.microsoft.com/office/drawing/2014/main" xmlns="" id="{BE228EF1-8670-4E24-A471-17A58D240116}"/>
                </a:ext>
              </a:extLst>
            </p:cNvPr>
            <p:cNvSpPr>
              <a:spLocks noChangeArrowheads="1"/>
            </p:cNvSpPr>
            <p:nvPr/>
          </p:nvSpPr>
          <p:spPr bwMode="auto">
            <a:xfrm>
              <a:off x="3072" y="1617"/>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87" name="Oval 80">
              <a:extLst>
                <a:ext uri="{FF2B5EF4-FFF2-40B4-BE49-F238E27FC236}">
                  <a16:creationId xmlns:a16="http://schemas.microsoft.com/office/drawing/2014/main" xmlns="" id="{83D327DE-DEA6-42F3-B53A-1C186157E2C4}"/>
                </a:ext>
              </a:extLst>
            </p:cNvPr>
            <p:cNvSpPr>
              <a:spLocks noChangeArrowheads="1"/>
            </p:cNvSpPr>
            <p:nvPr/>
          </p:nvSpPr>
          <p:spPr bwMode="auto">
            <a:xfrm>
              <a:off x="3120" y="1617"/>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88" name="Oval 81">
              <a:extLst>
                <a:ext uri="{FF2B5EF4-FFF2-40B4-BE49-F238E27FC236}">
                  <a16:creationId xmlns:a16="http://schemas.microsoft.com/office/drawing/2014/main" xmlns="" id="{8724E506-F63F-43DC-AA5E-119D673A8183}"/>
                </a:ext>
              </a:extLst>
            </p:cNvPr>
            <p:cNvSpPr>
              <a:spLocks noChangeArrowheads="1"/>
            </p:cNvSpPr>
            <p:nvPr/>
          </p:nvSpPr>
          <p:spPr bwMode="auto">
            <a:xfrm>
              <a:off x="2717" y="758"/>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89" name="Oval 82">
              <a:extLst>
                <a:ext uri="{FF2B5EF4-FFF2-40B4-BE49-F238E27FC236}">
                  <a16:creationId xmlns:a16="http://schemas.microsoft.com/office/drawing/2014/main" xmlns="" id="{B079ECE1-4FF7-4A5D-A8CF-1F6AD1848A4B}"/>
                </a:ext>
              </a:extLst>
            </p:cNvPr>
            <p:cNvSpPr>
              <a:spLocks noChangeArrowheads="1"/>
            </p:cNvSpPr>
            <p:nvPr/>
          </p:nvSpPr>
          <p:spPr bwMode="auto">
            <a:xfrm>
              <a:off x="2813" y="752"/>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90" name="Oval 83">
              <a:extLst>
                <a:ext uri="{FF2B5EF4-FFF2-40B4-BE49-F238E27FC236}">
                  <a16:creationId xmlns:a16="http://schemas.microsoft.com/office/drawing/2014/main" xmlns="" id="{070A4DA5-C130-4948-A1EC-FD8AD78D1F1B}"/>
                </a:ext>
              </a:extLst>
            </p:cNvPr>
            <p:cNvSpPr>
              <a:spLocks noChangeArrowheads="1"/>
            </p:cNvSpPr>
            <p:nvPr/>
          </p:nvSpPr>
          <p:spPr bwMode="auto">
            <a:xfrm>
              <a:off x="2784" y="1377"/>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91" name="Oval 84">
              <a:extLst>
                <a:ext uri="{FF2B5EF4-FFF2-40B4-BE49-F238E27FC236}">
                  <a16:creationId xmlns:a16="http://schemas.microsoft.com/office/drawing/2014/main" xmlns="" id="{86939217-CE01-4774-B034-6E06B99107B5}"/>
                </a:ext>
              </a:extLst>
            </p:cNvPr>
            <p:cNvSpPr>
              <a:spLocks noChangeArrowheads="1"/>
            </p:cNvSpPr>
            <p:nvPr/>
          </p:nvSpPr>
          <p:spPr bwMode="auto">
            <a:xfrm>
              <a:off x="2832" y="1377"/>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92" name="Oval 85">
              <a:extLst>
                <a:ext uri="{FF2B5EF4-FFF2-40B4-BE49-F238E27FC236}">
                  <a16:creationId xmlns:a16="http://schemas.microsoft.com/office/drawing/2014/main" xmlns="" id="{C4DBA36B-8CF5-4FED-8B40-28C624E25EE1}"/>
                </a:ext>
              </a:extLst>
            </p:cNvPr>
            <p:cNvSpPr>
              <a:spLocks noChangeArrowheads="1"/>
            </p:cNvSpPr>
            <p:nvPr/>
          </p:nvSpPr>
          <p:spPr bwMode="auto">
            <a:xfrm>
              <a:off x="2054" y="565"/>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93" name="Oval 86">
              <a:extLst>
                <a:ext uri="{FF2B5EF4-FFF2-40B4-BE49-F238E27FC236}">
                  <a16:creationId xmlns:a16="http://schemas.microsoft.com/office/drawing/2014/main" xmlns="" id="{7708441F-ED78-4671-85A9-B58F964688AE}"/>
                </a:ext>
              </a:extLst>
            </p:cNvPr>
            <p:cNvSpPr>
              <a:spLocks noChangeArrowheads="1"/>
            </p:cNvSpPr>
            <p:nvPr/>
          </p:nvSpPr>
          <p:spPr bwMode="auto">
            <a:xfrm>
              <a:off x="2102" y="613"/>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94" name="Oval 87">
              <a:extLst>
                <a:ext uri="{FF2B5EF4-FFF2-40B4-BE49-F238E27FC236}">
                  <a16:creationId xmlns:a16="http://schemas.microsoft.com/office/drawing/2014/main" xmlns="" id="{E817730E-0A8E-4921-BCAA-DAA79BB209F7}"/>
                </a:ext>
              </a:extLst>
            </p:cNvPr>
            <p:cNvSpPr>
              <a:spLocks noChangeArrowheads="1"/>
            </p:cNvSpPr>
            <p:nvPr/>
          </p:nvSpPr>
          <p:spPr bwMode="auto">
            <a:xfrm>
              <a:off x="1942" y="1440"/>
              <a:ext cx="192" cy="192"/>
            </a:xfrm>
            <a:prstGeom prst="ellipse">
              <a:avLst/>
            </a:prstGeom>
            <a:solidFill>
              <a:srgbClr val="FF0000"/>
            </a:solidFill>
            <a:ln w="12700">
              <a:solidFill>
                <a:srgbClr val="FF0000"/>
              </a:solidFill>
              <a:round/>
              <a:headEnd/>
              <a:tailEnd/>
            </a:ln>
          </p:spPr>
          <p:txBody>
            <a:bodyPr wrap="none" anchor="ctr"/>
            <a:lstStyle/>
            <a:p>
              <a:endParaRPr lang="vi-VN" altLang="vi-VN"/>
            </a:p>
          </p:txBody>
        </p:sp>
        <p:sp>
          <p:nvSpPr>
            <p:cNvPr id="17495" name="Oval 88">
              <a:extLst>
                <a:ext uri="{FF2B5EF4-FFF2-40B4-BE49-F238E27FC236}">
                  <a16:creationId xmlns:a16="http://schemas.microsoft.com/office/drawing/2014/main" xmlns="" id="{D1B04615-D0AB-43A8-BC56-58A4F1488BFB}"/>
                </a:ext>
              </a:extLst>
            </p:cNvPr>
            <p:cNvSpPr>
              <a:spLocks noChangeArrowheads="1"/>
            </p:cNvSpPr>
            <p:nvPr/>
          </p:nvSpPr>
          <p:spPr bwMode="auto">
            <a:xfrm>
              <a:off x="2022" y="1429"/>
              <a:ext cx="96" cy="144"/>
            </a:xfrm>
            <a:prstGeom prst="ellipse">
              <a:avLst/>
            </a:prstGeom>
            <a:solidFill>
              <a:schemeClr val="accent2"/>
            </a:solidFill>
            <a:ln w="12700">
              <a:solidFill>
                <a:srgbClr val="FF0000"/>
              </a:solidFill>
              <a:round/>
              <a:headEnd/>
              <a:tailEnd/>
            </a:ln>
          </p:spPr>
          <p:txBody>
            <a:bodyPr wrap="none" anchor="ctr"/>
            <a:lstStyle/>
            <a:p>
              <a:endParaRPr lang="vi-VN" altLang="vi-VN"/>
            </a:p>
          </p:txBody>
        </p:sp>
        <p:sp>
          <p:nvSpPr>
            <p:cNvPr id="17496" name="Freeform 89">
              <a:extLst>
                <a:ext uri="{FF2B5EF4-FFF2-40B4-BE49-F238E27FC236}">
                  <a16:creationId xmlns:a16="http://schemas.microsoft.com/office/drawing/2014/main" xmlns="" id="{A7BDE02D-1209-4808-B89D-1A9D42D9E3EE}"/>
                </a:ext>
              </a:extLst>
            </p:cNvPr>
            <p:cNvSpPr>
              <a:spLocks noChangeArrowheads="1"/>
            </p:cNvSpPr>
            <p:nvPr/>
          </p:nvSpPr>
          <p:spPr bwMode="auto">
            <a:xfrm>
              <a:off x="2580" y="225"/>
              <a:ext cx="434" cy="424"/>
            </a:xfrm>
            <a:custGeom>
              <a:avLst/>
              <a:gdLst>
                <a:gd name="T0" fmla="*/ 0 w 468"/>
                <a:gd name="T1" fmla="*/ 421 h 421"/>
                <a:gd name="T2" fmla="*/ 12 w 468"/>
                <a:gd name="T3" fmla="*/ 158 h 421"/>
                <a:gd name="T4" fmla="*/ 175 w 468"/>
                <a:gd name="T5" fmla="*/ 32 h 421"/>
                <a:gd name="T6" fmla="*/ 376 w 468"/>
                <a:gd name="T7" fmla="*/ 45 h 421"/>
                <a:gd name="T8" fmla="*/ 388 w 468"/>
                <a:gd name="T9" fmla="*/ 83 h 421"/>
                <a:gd name="T10" fmla="*/ 463 w 468"/>
                <a:gd name="T11" fmla="*/ 70 h 421"/>
                <a:gd name="T12" fmla="*/ 388 w 468"/>
                <a:gd name="T13" fmla="*/ 20 h 421"/>
              </a:gdLst>
              <a:ahLst/>
              <a:cxnLst>
                <a:cxn ang="0">
                  <a:pos x="T0" y="T1"/>
                </a:cxn>
                <a:cxn ang="0">
                  <a:pos x="T2" y="T3"/>
                </a:cxn>
                <a:cxn ang="0">
                  <a:pos x="T4" y="T5"/>
                </a:cxn>
                <a:cxn ang="0">
                  <a:pos x="T6" y="T7"/>
                </a:cxn>
                <a:cxn ang="0">
                  <a:pos x="T8" y="T9"/>
                </a:cxn>
                <a:cxn ang="0">
                  <a:pos x="T10" y="T11"/>
                </a:cxn>
                <a:cxn ang="0">
                  <a:pos x="T12" y="T13"/>
                </a:cxn>
              </a:cxnLst>
              <a:rect l="0" t="0" r="r" b="b"/>
              <a:pathLst>
                <a:path w="468" h="421">
                  <a:moveTo>
                    <a:pt x="0" y="421"/>
                  </a:moveTo>
                  <a:cubicBezTo>
                    <a:pt x="4" y="333"/>
                    <a:pt x="1" y="245"/>
                    <a:pt x="12" y="158"/>
                  </a:cubicBezTo>
                  <a:cubicBezTo>
                    <a:pt x="20" y="95"/>
                    <a:pt x="123" y="50"/>
                    <a:pt x="175" y="32"/>
                  </a:cubicBezTo>
                  <a:cubicBezTo>
                    <a:pt x="242" y="36"/>
                    <a:pt x="311" y="29"/>
                    <a:pt x="376" y="45"/>
                  </a:cubicBezTo>
                  <a:cubicBezTo>
                    <a:pt x="389" y="48"/>
                    <a:pt x="375" y="79"/>
                    <a:pt x="388" y="83"/>
                  </a:cubicBezTo>
                  <a:cubicBezTo>
                    <a:pt x="412" y="90"/>
                    <a:pt x="438" y="74"/>
                    <a:pt x="463" y="70"/>
                  </a:cubicBezTo>
                  <a:cubicBezTo>
                    <a:pt x="446" y="0"/>
                    <a:pt x="468" y="20"/>
                    <a:pt x="388" y="20"/>
                  </a:cubicBez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497" name="Freeform 90">
              <a:extLst>
                <a:ext uri="{FF2B5EF4-FFF2-40B4-BE49-F238E27FC236}">
                  <a16:creationId xmlns:a16="http://schemas.microsoft.com/office/drawing/2014/main" xmlns="" id="{DEABCE1F-D5E3-4F37-8171-9EBEE4A7CBC6}"/>
                </a:ext>
              </a:extLst>
            </p:cNvPr>
            <p:cNvSpPr>
              <a:spLocks noChangeArrowheads="1"/>
            </p:cNvSpPr>
            <p:nvPr/>
          </p:nvSpPr>
          <p:spPr bwMode="auto">
            <a:xfrm>
              <a:off x="2051" y="81"/>
              <a:ext cx="451" cy="526"/>
            </a:xfrm>
            <a:custGeom>
              <a:avLst/>
              <a:gdLst>
                <a:gd name="T0" fmla="*/ 451 w 451"/>
                <a:gd name="T1" fmla="*/ 526 h 526"/>
                <a:gd name="T2" fmla="*/ 439 w 451"/>
                <a:gd name="T3" fmla="*/ 388 h 526"/>
                <a:gd name="T4" fmla="*/ 301 w 451"/>
                <a:gd name="T5" fmla="*/ 226 h 526"/>
                <a:gd name="T6" fmla="*/ 263 w 451"/>
                <a:gd name="T7" fmla="*/ 188 h 526"/>
                <a:gd name="T8" fmla="*/ 113 w 451"/>
                <a:gd name="T9" fmla="*/ 100 h 526"/>
                <a:gd name="T10" fmla="*/ 38 w 451"/>
                <a:gd name="T11" fmla="*/ 75 h 526"/>
                <a:gd name="T12" fmla="*/ 13 w 451"/>
                <a:gd name="T13" fmla="*/ 38 h 526"/>
                <a:gd name="T14" fmla="*/ 0 w 451"/>
                <a:gd name="T15" fmla="*/ 0 h 5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1" h="526">
                  <a:moveTo>
                    <a:pt x="451" y="526"/>
                  </a:moveTo>
                  <a:cubicBezTo>
                    <a:pt x="447" y="480"/>
                    <a:pt x="446" y="434"/>
                    <a:pt x="439" y="388"/>
                  </a:cubicBezTo>
                  <a:cubicBezTo>
                    <a:pt x="423" y="278"/>
                    <a:pt x="361" y="286"/>
                    <a:pt x="301" y="226"/>
                  </a:cubicBezTo>
                  <a:cubicBezTo>
                    <a:pt x="288" y="213"/>
                    <a:pt x="277" y="199"/>
                    <a:pt x="263" y="188"/>
                  </a:cubicBezTo>
                  <a:cubicBezTo>
                    <a:pt x="221" y="155"/>
                    <a:pt x="162" y="122"/>
                    <a:pt x="113" y="100"/>
                  </a:cubicBezTo>
                  <a:cubicBezTo>
                    <a:pt x="89" y="89"/>
                    <a:pt x="38" y="75"/>
                    <a:pt x="38" y="75"/>
                  </a:cubicBezTo>
                  <a:cubicBezTo>
                    <a:pt x="30" y="63"/>
                    <a:pt x="20" y="51"/>
                    <a:pt x="13" y="38"/>
                  </a:cubicBezTo>
                  <a:cubicBezTo>
                    <a:pt x="7" y="26"/>
                    <a:pt x="0" y="0"/>
                    <a:pt x="0" y="0"/>
                  </a:cubicBezTo>
                </a:path>
              </a:pathLst>
            </a:cu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grpSp>
      <p:grpSp>
        <p:nvGrpSpPr>
          <p:cNvPr id="17498" name="Group 91">
            <a:extLst>
              <a:ext uri="{FF2B5EF4-FFF2-40B4-BE49-F238E27FC236}">
                <a16:creationId xmlns:a16="http://schemas.microsoft.com/office/drawing/2014/main" xmlns="" id="{E4BDF5A1-6FAB-4C00-93A6-F4DBD3DAC922}"/>
              </a:ext>
            </a:extLst>
          </p:cNvPr>
          <p:cNvGrpSpPr>
            <a:grpSpLocks/>
          </p:cNvGrpSpPr>
          <p:nvPr/>
        </p:nvGrpSpPr>
        <p:grpSpPr bwMode="auto">
          <a:xfrm rot="4126140">
            <a:off x="2095500" y="2154238"/>
            <a:ext cx="381000" cy="304800"/>
            <a:chOff x="1510" y="81"/>
            <a:chExt cx="1914" cy="1853"/>
          </a:xfrm>
        </p:grpSpPr>
        <p:sp>
          <p:nvSpPr>
            <p:cNvPr id="17499" name="Freeform 92">
              <a:extLst>
                <a:ext uri="{FF2B5EF4-FFF2-40B4-BE49-F238E27FC236}">
                  <a16:creationId xmlns:a16="http://schemas.microsoft.com/office/drawing/2014/main" xmlns="" id="{57EB2BDD-74BD-457A-9BF2-EA7B4590F496}"/>
                </a:ext>
              </a:extLst>
            </p:cNvPr>
            <p:cNvSpPr>
              <a:spLocks noChangeArrowheads="1"/>
            </p:cNvSpPr>
            <p:nvPr/>
          </p:nvSpPr>
          <p:spPr bwMode="auto">
            <a:xfrm rot="-314373">
              <a:off x="1510" y="270"/>
              <a:ext cx="912" cy="917"/>
            </a:xfrm>
            <a:custGeom>
              <a:avLst/>
              <a:gdLst>
                <a:gd name="T0" fmla="*/ 1 w 857"/>
                <a:gd name="T1" fmla="*/ 150 h 754"/>
                <a:gd name="T2" fmla="*/ 64 w 857"/>
                <a:gd name="T3" fmla="*/ 275 h 754"/>
                <a:gd name="T4" fmla="*/ 139 w 857"/>
                <a:gd name="T5" fmla="*/ 413 h 754"/>
                <a:gd name="T6" fmla="*/ 214 w 857"/>
                <a:gd name="T7" fmla="*/ 526 h 754"/>
                <a:gd name="T8" fmla="*/ 365 w 857"/>
                <a:gd name="T9" fmla="*/ 676 h 754"/>
                <a:gd name="T10" fmla="*/ 803 w 857"/>
                <a:gd name="T11" fmla="*/ 551 h 754"/>
                <a:gd name="T12" fmla="*/ 790 w 857"/>
                <a:gd name="T13" fmla="*/ 250 h 754"/>
                <a:gd name="T14" fmla="*/ 653 w 857"/>
                <a:gd name="T15" fmla="*/ 37 h 754"/>
                <a:gd name="T16" fmla="*/ 527 w 857"/>
                <a:gd name="T17" fmla="*/ 0 h 754"/>
                <a:gd name="T18" fmla="*/ 152 w 857"/>
                <a:gd name="T19" fmla="*/ 12 h 754"/>
                <a:gd name="T20" fmla="*/ 89 w 857"/>
                <a:gd name="T21" fmla="*/ 25 h 754"/>
                <a:gd name="T22" fmla="*/ 26 w 857"/>
                <a:gd name="T23" fmla="*/ 87 h 754"/>
                <a:gd name="T24" fmla="*/ 1 w 857"/>
                <a:gd name="T25" fmla="*/ 15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7" h="754">
                  <a:moveTo>
                    <a:pt x="1" y="150"/>
                  </a:moveTo>
                  <a:cubicBezTo>
                    <a:pt x="17" y="196"/>
                    <a:pt x="37" y="235"/>
                    <a:pt x="64" y="275"/>
                  </a:cubicBezTo>
                  <a:cubicBezTo>
                    <a:pt x="81" y="339"/>
                    <a:pt x="112" y="358"/>
                    <a:pt x="139" y="413"/>
                  </a:cubicBezTo>
                  <a:cubicBezTo>
                    <a:pt x="163" y="460"/>
                    <a:pt x="176" y="486"/>
                    <a:pt x="214" y="526"/>
                  </a:cubicBezTo>
                  <a:cubicBezTo>
                    <a:pt x="241" y="602"/>
                    <a:pt x="289" y="650"/>
                    <a:pt x="365" y="676"/>
                  </a:cubicBezTo>
                  <a:cubicBezTo>
                    <a:pt x="857" y="659"/>
                    <a:pt x="666" y="754"/>
                    <a:pt x="803" y="551"/>
                  </a:cubicBezTo>
                  <a:cubicBezTo>
                    <a:pt x="799" y="451"/>
                    <a:pt x="800" y="350"/>
                    <a:pt x="790" y="250"/>
                  </a:cubicBezTo>
                  <a:cubicBezTo>
                    <a:pt x="782" y="169"/>
                    <a:pt x="727" y="74"/>
                    <a:pt x="653" y="37"/>
                  </a:cubicBezTo>
                  <a:cubicBezTo>
                    <a:pt x="615" y="18"/>
                    <a:pt x="567" y="13"/>
                    <a:pt x="527" y="0"/>
                  </a:cubicBezTo>
                  <a:cubicBezTo>
                    <a:pt x="402" y="4"/>
                    <a:pt x="277" y="5"/>
                    <a:pt x="152" y="12"/>
                  </a:cubicBezTo>
                  <a:cubicBezTo>
                    <a:pt x="131" y="13"/>
                    <a:pt x="108" y="14"/>
                    <a:pt x="89" y="25"/>
                  </a:cubicBezTo>
                  <a:cubicBezTo>
                    <a:pt x="63" y="40"/>
                    <a:pt x="51" y="71"/>
                    <a:pt x="26" y="87"/>
                  </a:cubicBezTo>
                  <a:cubicBezTo>
                    <a:pt x="0" y="167"/>
                    <a:pt x="1" y="190"/>
                    <a:pt x="1" y="150"/>
                  </a:cubicBezTo>
                  <a:close/>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0" name="Freeform 93">
              <a:extLst>
                <a:ext uri="{FF2B5EF4-FFF2-40B4-BE49-F238E27FC236}">
                  <a16:creationId xmlns:a16="http://schemas.microsoft.com/office/drawing/2014/main" xmlns="" id="{448D107B-CEA8-4A91-A963-B2DDE77276D3}"/>
                </a:ext>
              </a:extLst>
            </p:cNvPr>
            <p:cNvSpPr>
              <a:spLocks noChangeArrowheads="1"/>
            </p:cNvSpPr>
            <p:nvPr/>
          </p:nvSpPr>
          <p:spPr bwMode="auto">
            <a:xfrm>
              <a:off x="1520" y="794"/>
              <a:ext cx="934" cy="1104"/>
            </a:xfrm>
            <a:custGeom>
              <a:avLst/>
              <a:gdLst>
                <a:gd name="T0" fmla="*/ 769 w 886"/>
                <a:gd name="T1" fmla="*/ 275 h 971"/>
                <a:gd name="T2" fmla="*/ 544 w 886"/>
                <a:gd name="T3" fmla="*/ 237 h 971"/>
                <a:gd name="T4" fmla="*/ 168 w 886"/>
                <a:gd name="T5" fmla="*/ 363 h 971"/>
                <a:gd name="T6" fmla="*/ 105 w 886"/>
                <a:gd name="T7" fmla="*/ 500 h 971"/>
                <a:gd name="T8" fmla="*/ 68 w 886"/>
                <a:gd name="T9" fmla="*/ 638 h 971"/>
                <a:gd name="T10" fmla="*/ 331 w 886"/>
                <a:gd name="T11" fmla="*/ 889 h 971"/>
                <a:gd name="T12" fmla="*/ 368 w 886"/>
                <a:gd name="T13" fmla="*/ 901 h 971"/>
                <a:gd name="T14" fmla="*/ 644 w 886"/>
                <a:gd name="T15" fmla="*/ 864 h 971"/>
                <a:gd name="T16" fmla="*/ 707 w 886"/>
                <a:gd name="T17" fmla="*/ 813 h 971"/>
                <a:gd name="T18" fmla="*/ 719 w 886"/>
                <a:gd name="T19" fmla="*/ 776 h 971"/>
                <a:gd name="T20" fmla="*/ 744 w 886"/>
                <a:gd name="T21" fmla="*/ 738 h 971"/>
                <a:gd name="T22" fmla="*/ 782 w 886"/>
                <a:gd name="T23" fmla="*/ 250 h 971"/>
                <a:gd name="T24" fmla="*/ 794 w 886"/>
                <a:gd name="T25" fmla="*/ 162 h 971"/>
                <a:gd name="T26" fmla="*/ 844 w 886"/>
                <a:gd name="T27" fmla="*/ 25 h 971"/>
                <a:gd name="T28" fmla="*/ 886 w 886"/>
                <a:gd name="T29" fmla="*/ 83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6" h="971">
                  <a:moveTo>
                    <a:pt x="769" y="275"/>
                  </a:moveTo>
                  <a:cubicBezTo>
                    <a:pt x="683" y="266"/>
                    <a:pt x="625" y="254"/>
                    <a:pt x="544" y="237"/>
                  </a:cubicBezTo>
                  <a:cubicBezTo>
                    <a:pt x="345" y="247"/>
                    <a:pt x="268" y="211"/>
                    <a:pt x="168" y="363"/>
                  </a:cubicBezTo>
                  <a:cubicBezTo>
                    <a:pt x="149" y="420"/>
                    <a:pt x="146" y="460"/>
                    <a:pt x="105" y="500"/>
                  </a:cubicBezTo>
                  <a:cubicBezTo>
                    <a:pt x="91" y="545"/>
                    <a:pt x="68" y="638"/>
                    <a:pt x="68" y="638"/>
                  </a:cubicBezTo>
                  <a:cubicBezTo>
                    <a:pt x="85" y="971"/>
                    <a:pt x="0" y="860"/>
                    <a:pt x="331" y="889"/>
                  </a:cubicBezTo>
                  <a:cubicBezTo>
                    <a:pt x="344" y="890"/>
                    <a:pt x="356" y="897"/>
                    <a:pt x="368" y="901"/>
                  </a:cubicBezTo>
                  <a:cubicBezTo>
                    <a:pt x="517" y="892"/>
                    <a:pt x="537" y="898"/>
                    <a:pt x="644" y="864"/>
                  </a:cubicBezTo>
                  <a:cubicBezTo>
                    <a:pt x="663" y="845"/>
                    <a:pt x="690" y="834"/>
                    <a:pt x="707" y="813"/>
                  </a:cubicBezTo>
                  <a:cubicBezTo>
                    <a:pt x="715" y="803"/>
                    <a:pt x="713" y="788"/>
                    <a:pt x="719" y="776"/>
                  </a:cubicBezTo>
                  <a:cubicBezTo>
                    <a:pt x="726" y="762"/>
                    <a:pt x="736" y="751"/>
                    <a:pt x="744" y="738"/>
                  </a:cubicBezTo>
                  <a:cubicBezTo>
                    <a:pt x="786" y="578"/>
                    <a:pt x="728" y="407"/>
                    <a:pt x="782" y="250"/>
                  </a:cubicBezTo>
                  <a:cubicBezTo>
                    <a:pt x="786" y="221"/>
                    <a:pt x="783" y="190"/>
                    <a:pt x="794" y="162"/>
                  </a:cubicBezTo>
                  <a:cubicBezTo>
                    <a:pt x="855" y="0"/>
                    <a:pt x="844" y="165"/>
                    <a:pt x="844" y="25"/>
                  </a:cubicBezTo>
                  <a:lnTo>
                    <a:pt x="886" y="83"/>
                  </a:ln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1" name="Freeform 94">
              <a:extLst>
                <a:ext uri="{FF2B5EF4-FFF2-40B4-BE49-F238E27FC236}">
                  <a16:creationId xmlns:a16="http://schemas.microsoft.com/office/drawing/2014/main" xmlns="" id="{ECB150A3-85EF-497C-AE64-944CBC74DDFD}"/>
                </a:ext>
              </a:extLst>
            </p:cNvPr>
            <p:cNvSpPr>
              <a:spLocks noChangeArrowheads="1"/>
            </p:cNvSpPr>
            <p:nvPr/>
          </p:nvSpPr>
          <p:spPr bwMode="auto">
            <a:xfrm>
              <a:off x="2329" y="790"/>
              <a:ext cx="298" cy="783"/>
            </a:xfrm>
            <a:custGeom>
              <a:avLst/>
              <a:gdLst>
                <a:gd name="T0" fmla="*/ 61 w 298"/>
                <a:gd name="T1" fmla="*/ 347 h 783"/>
                <a:gd name="T2" fmla="*/ 73 w 298"/>
                <a:gd name="T3" fmla="*/ 172 h 783"/>
                <a:gd name="T4" fmla="*/ 186 w 298"/>
                <a:gd name="T5" fmla="*/ 21 h 783"/>
                <a:gd name="T6" fmla="*/ 236 w 298"/>
                <a:gd name="T7" fmla="*/ 147 h 783"/>
                <a:gd name="T8" fmla="*/ 286 w 298"/>
                <a:gd name="T9" fmla="*/ 159 h 783"/>
                <a:gd name="T10" fmla="*/ 298 w 298"/>
                <a:gd name="T11" fmla="*/ 197 h 783"/>
                <a:gd name="T12" fmla="*/ 223 w 298"/>
                <a:gd name="T13" fmla="*/ 21 h 783"/>
                <a:gd name="T14" fmla="*/ 198 w 298"/>
                <a:gd name="T15" fmla="*/ 59 h 783"/>
                <a:gd name="T16" fmla="*/ 211 w 298"/>
                <a:gd name="T17" fmla="*/ 21 h 783"/>
                <a:gd name="T18" fmla="*/ 236 w 298"/>
                <a:gd name="T19" fmla="*/ 59 h 783"/>
                <a:gd name="T20" fmla="*/ 273 w 298"/>
                <a:gd name="T21" fmla="*/ 72 h 783"/>
                <a:gd name="T22" fmla="*/ 261 w 298"/>
                <a:gd name="T23" fmla="*/ 622 h 783"/>
                <a:gd name="T24" fmla="*/ 198 w 298"/>
                <a:gd name="T25" fmla="*/ 710 h 783"/>
                <a:gd name="T26" fmla="*/ 61 w 298"/>
                <a:gd name="T27" fmla="*/ 723 h 783"/>
                <a:gd name="T28" fmla="*/ 36 w 298"/>
                <a:gd name="T29" fmla="*/ 572 h 783"/>
                <a:gd name="T30" fmla="*/ 123 w 298"/>
                <a:gd name="T31" fmla="*/ 172 h 783"/>
                <a:gd name="T32" fmla="*/ 148 w 298"/>
                <a:gd name="T33" fmla="*/ 134 h 783"/>
                <a:gd name="T34" fmla="*/ 161 w 298"/>
                <a:gd name="T35" fmla="*/ 97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8" h="783">
                  <a:moveTo>
                    <a:pt x="61" y="347"/>
                  </a:moveTo>
                  <a:cubicBezTo>
                    <a:pt x="65" y="289"/>
                    <a:pt x="59" y="229"/>
                    <a:pt x="73" y="172"/>
                  </a:cubicBezTo>
                  <a:cubicBezTo>
                    <a:pt x="85" y="124"/>
                    <a:pt x="149" y="58"/>
                    <a:pt x="186" y="21"/>
                  </a:cubicBezTo>
                  <a:cubicBezTo>
                    <a:pt x="279" y="54"/>
                    <a:pt x="162" y="0"/>
                    <a:pt x="236" y="147"/>
                  </a:cubicBezTo>
                  <a:cubicBezTo>
                    <a:pt x="244" y="162"/>
                    <a:pt x="269" y="155"/>
                    <a:pt x="286" y="159"/>
                  </a:cubicBezTo>
                  <a:cubicBezTo>
                    <a:pt x="290" y="172"/>
                    <a:pt x="298" y="210"/>
                    <a:pt x="298" y="197"/>
                  </a:cubicBezTo>
                  <a:cubicBezTo>
                    <a:pt x="298" y="120"/>
                    <a:pt x="285" y="62"/>
                    <a:pt x="223" y="21"/>
                  </a:cubicBezTo>
                  <a:cubicBezTo>
                    <a:pt x="215" y="34"/>
                    <a:pt x="213" y="59"/>
                    <a:pt x="198" y="59"/>
                  </a:cubicBezTo>
                  <a:cubicBezTo>
                    <a:pt x="185" y="59"/>
                    <a:pt x="198" y="21"/>
                    <a:pt x="211" y="21"/>
                  </a:cubicBezTo>
                  <a:cubicBezTo>
                    <a:pt x="226" y="21"/>
                    <a:pt x="224" y="49"/>
                    <a:pt x="236" y="59"/>
                  </a:cubicBezTo>
                  <a:cubicBezTo>
                    <a:pt x="246" y="67"/>
                    <a:pt x="261" y="68"/>
                    <a:pt x="273" y="72"/>
                  </a:cubicBezTo>
                  <a:cubicBezTo>
                    <a:pt x="269" y="255"/>
                    <a:pt x="272" y="439"/>
                    <a:pt x="261" y="622"/>
                  </a:cubicBezTo>
                  <a:cubicBezTo>
                    <a:pt x="256" y="703"/>
                    <a:pt x="249" y="694"/>
                    <a:pt x="198" y="710"/>
                  </a:cubicBezTo>
                  <a:cubicBezTo>
                    <a:pt x="164" y="733"/>
                    <a:pt x="107" y="783"/>
                    <a:pt x="61" y="723"/>
                  </a:cubicBezTo>
                  <a:cubicBezTo>
                    <a:pt x="30" y="683"/>
                    <a:pt x="36" y="572"/>
                    <a:pt x="36" y="572"/>
                  </a:cubicBezTo>
                  <a:cubicBezTo>
                    <a:pt x="41" y="450"/>
                    <a:pt x="0" y="255"/>
                    <a:pt x="123" y="172"/>
                  </a:cubicBezTo>
                  <a:cubicBezTo>
                    <a:pt x="131" y="159"/>
                    <a:pt x="141" y="148"/>
                    <a:pt x="148" y="134"/>
                  </a:cubicBezTo>
                  <a:cubicBezTo>
                    <a:pt x="154" y="122"/>
                    <a:pt x="161" y="97"/>
                    <a:pt x="161" y="97"/>
                  </a:cubicBez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2" name="Freeform 95">
              <a:extLst>
                <a:ext uri="{FF2B5EF4-FFF2-40B4-BE49-F238E27FC236}">
                  <a16:creationId xmlns:a16="http://schemas.microsoft.com/office/drawing/2014/main" xmlns="" id="{B03B3FE2-523A-4812-A493-0E72A103CA71}"/>
                </a:ext>
              </a:extLst>
            </p:cNvPr>
            <p:cNvSpPr>
              <a:spLocks noChangeArrowheads="1"/>
            </p:cNvSpPr>
            <p:nvPr/>
          </p:nvSpPr>
          <p:spPr bwMode="auto">
            <a:xfrm>
              <a:off x="2570" y="410"/>
              <a:ext cx="828" cy="933"/>
            </a:xfrm>
            <a:custGeom>
              <a:avLst/>
              <a:gdLst>
                <a:gd name="T0" fmla="*/ 2 w 828"/>
                <a:gd name="T1" fmla="*/ 454 h 933"/>
                <a:gd name="T2" fmla="*/ 27 w 828"/>
                <a:gd name="T3" fmla="*/ 416 h 933"/>
                <a:gd name="T4" fmla="*/ 65 w 828"/>
                <a:gd name="T5" fmla="*/ 391 h 933"/>
                <a:gd name="T6" fmla="*/ 102 w 828"/>
                <a:gd name="T7" fmla="*/ 228 h 933"/>
                <a:gd name="T8" fmla="*/ 240 w 828"/>
                <a:gd name="T9" fmla="*/ 115 h 933"/>
                <a:gd name="T10" fmla="*/ 365 w 828"/>
                <a:gd name="T11" fmla="*/ 15 h 933"/>
                <a:gd name="T12" fmla="*/ 403 w 828"/>
                <a:gd name="T13" fmla="*/ 3 h 933"/>
                <a:gd name="T14" fmla="*/ 578 w 828"/>
                <a:gd name="T15" fmla="*/ 15 h 933"/>
                <a:gd name="T16" fmla="*/ 590 w 828"/>
                <a:gd name="T17" fmla="*/ 53 h 933"/>
                <a:gd name="T18" fmla="*/ 691 w 828"/>
                <a:gd name="T19" fmla="*/ 65 h 933"/>
                <a:gd name="T20" fmla="*/ 791 w 828"/>
                <a:gd name="T21" fmla="*/ 141 h 933"/>
                <a:gd name="T22" fmla="*/ 803 w 828"/>
                <a:gd name="T23" fmla="*/ 391 h 933"/>
                <a:gd name="T24" fmla="*/ 828 w 828"/>
                <a:gd name="T25" fmla="*/ 429 h 933"/>
                <a:gd name="T26" fmla="*/ 791 w 828"/>
                <a:gd name="T27" fmla="*/ 742 h 933"/>
                <a:gd name="T28" fmla="*/ 2 w 828"/>
                <a:gd name="T29" fmla="*/ 591 h 933"/>
                <a:gd name="T30" fmla="*/ 14 w 828"/>
                <a:gd name="T31" fmla="*/ 466 h 933"/>
                <a:gd name="T32" fmla="*/ 52 w 828"/>
                <a:gd name="T33" fmla="*/ 454 h 933"/>
                <a:gd name="T34" fmla="*/ 2 w 828"/>
                <a:gd name="T35" fmla="*/ 454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8" h="933">
                  <a:moveTo>
                    <a:pt x="2" y="454"/>
                  </a:moveTo>
                  <a:cubicBezTo>
                    <a:pt x="10" y="441"/>
                    <a:pt x="16" y="427"/>
                    <a:pt x="27" y="416"/>
                  </a:cubicBezTo>
                  <a:cubicBezTo>
                    <a:pt x="38" y="405"/>
                    <a:pt x="60" y="405"/>
                    <a:pt x="65" y="391"/>
                  </a:cubicBezTo>
                  <a:cubicBezTo>
                    <a:pt x="94" y="304"/>
                    <a:pt x="48" y="282"/>
                    <a:pt x="102" y="228"/>
                  </a:cubicBezTo>
                  <a:cubicBezTo>
                    <a:pt x="144" y="186"/>
                    <a:pt x="199" y="158"/>
                    <a:pt x="240" y="115"/>
                  </a:cubicBezTo>
                  <a:cubicBezTo>
                    <a:pt x="263" y="45"/>
                    <a:pt x="295" y="38"/>
                    <a:pt x="365" y="15"/>
                  </a:cubicBezTo>
                  <a:cubicBezTo>
                    <a:pt x="378" y="11"/>
                    <a:pt x="403" y="3"/>
                    <a:pt x="403" y="3"/>
                  </a:cubicBezTo>
                  <a:cubicBezTo>
                    <a:pt x="461" y="7"/>
                    <a:pt x="522" y="0"/>
                    <a:pt x="578" y="15"/>
                  </a:cubicBezTo>
                  <a:cubicBezTo>
                    <a:pt x="591" y="18"/>
                    <a:pt x="578" y="48"/>
                    <a:pt x="590" y="53"/>
                  </a:cubicBezTo>
                  <a:cubicBezTo>
                    <a:pt x="621" y="67"/>
                    <a:pt x="657" y="61"/>
                    <a:pt x="691" y="65"/>
                  </a:cubicBezTo>
                  <a:cubicBezTo>
                    <a:pt x="725" y="116"/>
                    <a:pt x="742" y="107"/>
                    <a:pt x="791" y="141"/>
                  </a:cubicBezTo>
                  <a:cubicBezTo>
                    <a:pt x="795" y="224"/>
                    <a:pt x="792" y="308"/>
                    <a:pt x="803" y="391"/>
                  </a:cubicBezTo>
                  <a:cubicBezTo>
                    <a:pt x="805" y="406"/>
                    <a:pt x="828" y="414"/>
                    <a:pt x="828" y="429"/>
                  </a:cubicBezTo>
                  <a:cubicBezTo>
                    <a:pt x="828" y="634"/>
                    <a:pt x="827" y="628"/>
                    <a:pt x="791" y="742"/>
                  </a:cubicBezTo>
                  <a:cubicBezTo>
                    <a:pt x="193" y="731"/>
                    <a:pt x="110" y="933"/>
                    <a:pt x="2" y="591"/>
                  </a:cubicBezTo>
                  <a:cubicBezTo>
                    <a:pt x="6" y="549"/>
                    <a:pt x="0" y="505"/>
                    <a:pt x="14" y="466"/>
                  </a:cubicBezTo>
                  <a:cubicBezTo>
                    <a:pt x="19" y="454"/>
                    <a:pt x="61" y="463"/>
                    <a:pt x="52" y="454"/>
                  </a:cubicBezTo>
                  <a:cubicBezTo>
                    <a:pt x="40" y="442"/>
                    <a:pt x="19" y="454"/>
                    <a:pt x="2" y="454"/>
                  </a:cubicBezTo>
                  <a:close/>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3" name="Freeform 96">
              <a:extLst>
                <a:ext uri="{FF2B5EF4-FFF2-40B4-BE49-F238E27FC236}">
                  <a16:creationId xmlns:a16="http://schemas.microsoft.com/office/drawing/2014/main" xmlns="" id="{B002AEB1-4A8A-4947-B8E9-77DFEE8B8679}"/>
                </a:ext>
              </a:extLst>
            </p:cNvPr>
            <p:cNvSpPr>
              <a:spLocks noChangeArrowheads="1"/>
            </p:cNvSpPr>
            <p:nvPr/>
          </p:nvSpPr>
          <p:spPr bwMode="auto">
            <a:xfrm>
              <a:off x="2374" y="1005"/>
              <a:ext cx="212" cy="89"/>
            </a:xfrm>
            <a:custGeom>
              <a:avLst/>
              <a:gdLst>
                <a:gd name="T0" fmla="*/ 0 w 212"/>
                <a:gd name="T1" fmla="*/ 0 h 89"/>
                <a:gd name="T2" fmla="*/ 212 w 212"/>
                <a:gd name="T3" fmla="*/ 37 h 89"/>
              </a:gdLst>
              <a:ahLst/>
              <a:cxnLst>
                <a:cxn ang="0">
                  <a:pos x="T0" y="T1"/>
                </a:cxn>
                <a:cxn ang="0">
                  <a:pos x="T2" y="T3"/>
                </a:cxn>
              </a:cxnLst>
              <a:rect l="0" t="0" r="r" b="b"/>
              <a:pathLst>
                <a:path w="212" h="89">
                  <a:moveTo>
                    <a:pt x="0" y="0"/>
                  </a:moveTo>
                  <a:cubicBezTo>
                    <a:pt x="60" y="89"/>
                    <a:pt x="10" y="37"/>
                    <a:pt x="212" y="37"/>
                  </a:cubicBez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4" name="Freeform 97">
              <a:extLst>
                <a:ext uri="{FF2B5EF4-FFF2-40B4-BE49-F238E27FC236}">
                  <a16:creationId xmlns:a16="http://schemas.microsoft.com/office/drawing/2014/main" xmlns="" id="{46F65E95-010A-4357-9C06-805125900B04}"/>
                </a:ext>
              </a:extLst>
            </p:cNvPr>
            <p:cNvSpPr>
              <a:spLocks noChangeArrowheads="1"/>
            </p:cNvSpPr>
            <p:nvPr/>
          </p:nvSpPr>
          <p:spPr bwMode="auto">
            <a:xfrm>
              <a:off x="2352" y="1150"/>
              <a:ext cx="238" cy="32"/>
            </a:xfrm>
            <a:custGeom>
              <a:avLst/>
              <a:gdLst>
                <a:gd name="T0" fmla="*/ 0 w 238"/>
                <a:gd name="T1" fmla="*/ 0 h 32"/>
                <a:gd name="T2" fmla="*/ 238 w 238"/>
                <a:gd name="T3" fmla="*/ 12 h 32"/>
              </a:gdLst>
              <a:ahLst/>
              <a:cxnLst>
                <a:cxn ang="0">
                  <a:pos x="T0" y="T1"/>
                </a:cxn>
                <a:cxn ang="0">
                  <a:pos x="T2" y="T3"/>
                </a:cxn>
              </a:cxnLst>
              <a:rect l="0" t="0" r="r" b="b"/>
              <a:pathLst>
                <a:path w="238" h="32">
                  <a:moveTo>
                    <a:pt x="0" y="0"/>
                  </a:moveTo>
                  <a:cubicBezTo>
                    <a:pt x="102" y="32"/>
                    <a:pt x="25" y="12"/>
                    <a:pt x="238" y="12"/>
                  </a:cubicBez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5" name="Freeform 98">
              <a:extLst>
                <a:ext uri="{FF2B5EF4-FFF2-40B4-BE49-F238E27FC236}">
                  <a16:creationId xmlns:a16="http://schemas.microsoft.com/office/drawing/2014/main" xmlns="" id="{0D99F019-0182-4F1F-8924-566C3448D866}"/>
                </a:ext>
              </a:extLst>
            </p:cNvPr>
            <p:cNvSpPr>
              <a:spLocks noChangeArrowheads="1"/>
            </p:cNvSpPr>
            <p:nvPr/>
          </p:nvSpPr>
          <p:spPr bwMode="auto">
            <a:xfrm>
              <a:off x="2352" y="1412"/>
              <a:ext cx="238" cy="1"/>
            </a:xfrm>
            <a:custGeom>
              <a:avLst/>
              <a:gdLst>
                <a:gd name="T0" fmla="*/ 0 w 238"/>
                <a:gd name="T1" fmla="*/ 0 h 1"/>
                <a:gd name="T2" fmla="*/ 238 w 238"/>
                <a:gd name="T3" fmla="*/ 0 h 1"/>
              </a:gdLst>
              <a:ahLst/>
              <a:cxnLst>
                <a:cxn ang="0">
                  <a:pos x="T0" y="T1"/>
                </a:cxn>
                <a:cxn ang="0">
                  <a:pos x="T2" y="T3"/>
                </a:cxn>
              </a:cxnLst>
              <a:rect l="0" t="0" r="r" b="b"/>
              <a:pathLst>
                <a:path w="238" h="1">
                  <a:moveTo>
                    <a:pt x="0" y="0"/>
                  </a:moveTo>
                  <a:cubicBezTo>
                    <a:pt x="79" y="0"/>
                    <a:pt x="159" y="0"/>
                    <a:pt x="238" y="0"/>
                  </a:cubicBez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6" name="Oval 99">
              <a:extLst>
                <a:ext uri="{FF2B5EF4-FFF2-40B4-BE49-F238E27FC236}">
                  <a16:creationId xmlns:a16="http://schemas.microsoft.com/office/drawing/2014/main" xmlns="" id="{DBB9BD6D-BD12-4658-A9BE-C8D9507FBCC9}"/>
                </a:ext>
              </a:extLst>
            </p:cNvPr>
            <p:cNvSpPr>
              <a:spLocks noChangeArrowheads="1"/>
            </p:cNvSpPr>
            <p:nvPr/>
          </p:nvSpPr>
          <p:spPr bwMode="auto">
            <a:xfrm>
              <a:off x="2400" y="609"/>
              <a:ext cx="240" cy="288"/>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07" name="Freeform 100">
              <a:extLst>
                <a:ext uri="{FF2B5EF4-FFF2-40B4-BE49-F238E27FC236}">
                  <a16:creationId xmlns:a16="http://schemas.microsoft.com/office/drawing/2014/main" xmlns="" id="{03FE1070-AA45-4FA1-B9F3-BCAE69B6E087}"/>
                </a:ext>
              </a:extLst>
            </p:cNvPr>
            <p:cNvSpPr>
              <a:spLocks noChangeArrowheads="1"/>
            </p:cNvSpPr>
            <p:nvPr/>
          </p:nvSpPr>
          <p:spPr bwMode="auto">
            <a:xfrm>
              <a:off x="2586" y="1094"/>
              <a:ext cx="838" cy="840"/>
            </a:xfrm>
            <a:custGeom>
              <a:avLst/>
              <a:gdLst>
                <a:gd name="T0" fmla="*/ 4 w 838"/>
                <a:gd name="T1" fmla="*/ 68 h 840"/>
                <a:gd name="T2" fmla="*/ 16 w 838"/>
                <a:gd name="T3" fmla="*/ 644 h 840"/>
                <a:gd name="T4" fmla="*/ 129 w 838"/>
                <a:gd name="T5" fmla="*/ 694 h 840"/>
                <a:gd name="T6" fmla="*/ 167 w 838"/>
                <a:gd name="T7" fmla="*/ 707 h 840"/>
                <a:gd name="T8" fmla="*/ 542 w 838"/>
                <a:gd name="T9" fmla="*/ 757 h 840"/>
                <a:gd name="T10" fmla="*/ 693 w 838"/>
                <a:gd name="T11" fmla="*/ 719 h 840"/>
                <a:gd name="T12" fmla="*/ 768 w 838"/>
                <a:gd name="T13" fmla="*/ 694 h 840"/>
                <a:gd name="T14" fmla="*/ 780 w 838"/>
                <a:gd name="T15" fmla="*/ 606 h 840"/>
                <a:gd name="T16" fmla="*/ 818 w 838"/>
                <a:gd name="T17" fmla="*/ 594 h 840"/>
                <a:gd name="T18" fmla="*/ 780 w 838"/>
                <a:gd name="T19" fmla="*/ 344 h 840"/>
                <a:gd name="T20" fmla="*/ 755 w 838"/>
                <a:gd name="T21" fmla="*/ 268 h 840"/>
                <a:gd name="T22" fmla="*/ 743 w 838"/>
                <a:gd name="T23" fmla="*/ 231 h 840"/>
                <a:gd name="T24" fmla="*/ 455 w 838"/>
                <a:gd name="T25" fmla="*/ 156 h 840"/>
                <a:gd name="T26" fmla="*/ 79 w 838"/>
                <a:gd name="T27" fmla="*/ 81 h 840"/>
                <a:gd name="T28" fmla="*/ 41 w 838"/>
                <a:gd name="T29" fmla="*/ 68 h 840"/>
                <a:gd name="T30" fmla="*/ 4 w 838"/>
                <a:gd name="T31" fmla="*/ 68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8" h="840">
                  <a:moveTo>
                    <a:pt x="4" y="68"/>
                  </a:moveTo>
                  <a:cubicBezTo>
                    <a:pt x="8" y="260"/>
                    <a:pt x="0" y="453"/>
                    <a:pt x="16" y="644"/>
                  </a:cubicBezTo>
                  <a:cubicBezTo>
                    <a:pt x="17" y="662"/>
                    <a:pt x="95" y="683"/>
                    <a:pt x="129" y="694"/>
                  </a:cubicBezTo>
                  <a:cubicBezTo>
                    <a:pt x="142" y="698"/>
                    <a:pt x="167" y="707"/>
                    <a:pt x="167" y="707"/>
                  </a:cubicBezTo>
                  <a:cubicBezTo>
                    <a:pt x="257" y="840"/>
                    <a:pt x="343" y="765"/>
                    <a:pt x="542" y="757"/>
                  </a:cubicBezTo>
                  <a:cubicBezTo>
                    <a:pt x="785" y="729"/>
                    <a:pt x="577" y="770"/>
                    <a:pt x="693" y="719"/>
                  </a:cubicBezTo>
                  <a:cubicBezTo>
                    <a:pt x="717" y="708"/>
                    <a:pt x="768" y="694"/>
                    <a:pt x="768" y="694"/>
                  </a:cubicBezTo>
                  <a:cubicBezTo>
                    <a:pt x="772" y="665"/>
                    <a:pt x="767" y="632"/>
                    <a:pt x="780" y="606"/>
                  </a:cubicBezTo>
                  <a:cubicBezTo>
                    <a:pt x="786" y="594"/>
                    <a:pt x="817" y="607"/>
                    <a:pt x="818" y="594"/>
                  </a:cubicBezTo>
                  <a:cubicBezTo>
                    <a:pt x="838" y="416"/>
                    <a:pt x="838" y="430"/>
                    <a:pt x="780" y="344"/>
                  </a:cubicBezTo>
                  <a:cubicBezTo>
                    <a:pt x="772" y="319"/>
                    <a:pt x="763" y="293"/>
                    <a:pt x="755" y="268"/>
                  </a:cubicBezTo>
                  <a:cubicBezTo>
                    <a:pt x="751" y="256"/>
                    <a:pt x="755" y="235"/>
                    <a:pt x="743" y="231"/>
                  </a:cubicBezTo>
                  <a:cubicBezTo>
                    <a:pt x="643" y="198"/>
                    <a:pt x="560" y="169"/>
                    <a:pt x="455" y="156"/>
                  </a:cubicBezTo>
                  <a:cubicBezTo>
                    <a:pt x="335" y="115"/>
                    <a:pt x="205" y="94"/>
                    <a:pt x="79" y="81"/>
                  </a:cubicBezTo>
                  <a:cubicBezTo>
                    <a:pt x="66" y="77"/>
                    <a:pt x="51" y="76"/>
                    <a:pt x="41" y="68"/>
                  </a:cubicBezTo>
                  <a:cubicBezTo>
                    <a:pt x="3" y="37"/>
                    <a:pt x="26" y="0"/>
                    <a:pt x="4" y="68"/>
                  </a:cubicBezTo>
                  <a:close/>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08" name="Oval 101">
              <a:extLst>
                <a:ext uri="{FF2B5EF4-FFF2-40B4-BE49-F238E27FC236}">
                  <a16:creationId xmlns:a16="http://schemas.microsoft.com/office/drawing/2014/main" xmlns="" id="{54F92090-DFD6-4FA9-BF5E-01F0182EF479}"/>
                </a:ext>
              </a:extLst>
            </p:cNvPr>
            <p:cNvSpPr>
              <a:spLocks noChangeArrowheads="1"/>
            </p:cNvSpPr>
            <p:nvPr/>
          </p:nvSpPr>
          <p:spPr bwMode="auto">
            <a:xfrm>
              <a:off x="1862" y="757"/>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09" name="Oval 102">
              <a:extLst>
                <a:ext uri="{FF2B5EF4-FFF2-40B4-BE49-F238E27FC236}">
                  <a16:creationId xmlns:a16="http://schemas.microsoft.com/office/drawing/2014/main" xmlns="" id="{E1880D86-757B-46AB-9DEE-B7E5240A4C42}"/>
                </a:ext>
              </a:extLst>
            </p:cNvPr>
            <p:cNvSpPr>
              <a:spLocks noChangeArrowheads="1"/>
            </p:cNvSpPr>
            <p:nvPr/>
          </p:nvSpPr>
          <p:spPr bwMode="auto">
            <a:xfrm>
              <a:off x="1849" y="757"/>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0" name="Oval 103">
              <a:extLst>
                <a:ext uri="{FF2B5EF4-FFF2-40B4-BE49-F238E27FC236}">
                  <a16:creationId xmlns:a16="http://schemas.microsoft.com/office/drawing/2014/main" xmlns="" id="{24F6070B-F757-4A5B-9327-E104EDD68832}"/>
                </a:ext>
              </a:extLst>
            </p:cNvPr>
            <p:cNvSpPr>
              <a:spLocks noChangeArrowheads="1"/>
            </p:cNvSpPr>
            <p:nvPr/>
          </p:nvSpPr>
          <p:spPr bwMode="auto">
            <a:xfrm>
              <a:off x="1622" y="417"/>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1" name="Oval 104">
              <a:extLst>
                <a:ext uri="{FF2B5EF4-FFF2-40B4-BE49-F238E27FC236}">
                  <a16:creationId xmlns:a16="http://schemas.microsoft.com/office/drawing/2014/main" xmlns="" id="{F22712E9-BCFC-496D-847C-5F1CC466620F}"/>
                </a:ext>
              </a:extLst>
            </p:cNvPr>
            <p:cNvSpPr>
              <a:spLocks noChangeArrowheads="1"/>
            </p:cNvSpPr>
            <p:nvPr/>
          </p:nvSpPr>
          <p:spPr bwMode="auto">
            <a:xfrm>
              <a:off x="1670" y="417"/>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2" name="Oval 105">
              <a:extLst>
                <a:ext uri="{FF2B5EF4-FFF2-40B4-BE49-F238E27FC236}">
                  <a16:creationId xmlns:a16="http://schemas.microsoft.com/office/drawing/2014/main" xmlns="" id="{0CA4DCEE-66B3-40A3-9BAB-30F0FDF30D5E}"/>
                </a:ext>
              </a:extLst>
            </p:cNvPr>
            <p:cNvSpPr>
              <a:spLocks noChangeArrowheads="1"/>
            </p:cNvSpPr>
            <p:nvPr/>
          </p:nvSpPr>
          <p:spPr bwMode="auto">
            <a:xfrm>
              <a:off x="3120" y="912"/>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3" name="Oval 106">
              <a:extLst>
                <a:ext uri="{FF2B5EF4-FFF2-40B4-BE49-F238E27FC236}">
                  <a16:creationId xmlns:a16="http://schemas.microsoft.com/office/drawing/2014/main" xmlns="" id="{DC1A8B50-A202-48BF-A04E-A17F7011FD1A}"/>
                </a:ext>
              </a:extLst>
            </p:cNvPr>
            <p:cNvSpPr>
              <a:spLocks noChangeArrowheads="1"/>
            </p:cNvSpPr>
            <p:nvPr/>
          </p:nvSpPr>
          <p:spPr bwMode="auto">
            <a:xfrm>
              <a:off x="3216" y="897"/>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4" name="Oval 107">
              <a:extLst>
                <a:ext uri="{FF2B5EF4-FFF2-40B4-BE49-F238E27FC236}">
                  <a16:creationId xmlns:a16="http://schemas.microsoft.com/office/drawing/2014/main" xmlns="" id="{7FC344ED-5B16-4A69-8270-6CAAED3D49E3}"/>
                </a:ext>
              </a:extLst>
            </p:cNvPr>
            <p:cNvSpPr>
              <a:spLocks noChangeArrowheads="1"/>
            </p:cNvSpPr>
            <p:nvPr/>
          </p:nvSpPr>
          <p:spPr bwMode="auto">
            <a:xfrm>
              <a:off x="1686" y="1525"/>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5" name="Oval 108">
              <a:extLst>
                <a:ext uri="{FF2B5EF4-FFF2-40B4-BE49-F238E27FC236}">
                  <a16:creationId xmlns:a16="http://schemas.microsoft.com/office/drawing/2014/main" xmlns="" id="{478AA9ED-E05A-4B38-BD12-0FE97B5A1010}"/>
                </a:ext>
              </a:extLst>
            </p:cNvPr>
            <p:cNvSpPr>
              <a:spLocks noChangeArrowheads="1"/>
            </p:cNvSpPr>
            <p:nvPr/>
          </p:nvSpPr>
          <p:spPr bwMode="auto">
            <a:xfrm>
              <a:off x="1734" y="1525"/>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6" name="Oval 109">
              <a:extLst>
                <a:ext uri="{FF2B5EF4-FFF2-40B4-BE49-F238E27FC236}">
                  <a16:creationId xmlns:a16="http://schemas.microsoft.com/office/drawing/2014/main" xmlns="" id="{D86CC79D-BAB7-49EB-B91A-AF3B3B60EDA3}"/>
                </a:ext>
              </a:extLst>
            </p:cNvPr>
            <p:cNvSpPr>
              <a:spLocks noChangeArrowheads="1"/>
            </p:cNvSpPr>
            <p:nvPr/>
          </p:nvSpPr>
          <p:spPr bwMode="auto">
            <a:xfrm>
              <a:off x="1798" y="1200"/>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7" name="Oval 110">
              <a:extLst>
                <a:ext uri="{FF2B5EF4-FFF2-40B4-BE49-F238E27FC236}">
                  <a16:creationId xmlns:a16="http://schemas.microsoft.com/office/drawing/2014/main" xmlns="" id="{D7808190-1DE2-42F2-B725-535AD1038E68}"/>
                </a:ext>
              </a:extLst>
            </p:cNvPr>
            <p:cNvSpPr>
              <a:spLocks noChangeArrowheads="1"/>
            </p:cNvSpPr>
            <p:nvPr/>
          </p:nvSpPr>
          <p:spPr bwMode="auto">
            <a:xfrm>
              <a:off x="1895" y="1237"/>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8" name="Oval 111">
              <a:extLst>
                <a:ext uri="{FF2B5EF4-FFF2-40B4-BE49-F238E27FC236}">
                  <a16:creationId xmlns:a16="http://schemas.microsoft.com/office/drawing/2014/main" xmlns="" id="{03C467D8-8677-4F75-93C7-31A81E034FF9}"/>
                </a:ext>
              </a:extLst>
            </p:cNvPr>
            <p:cNvSpPr>
              <a:spLocks noChangeArrowheads="1"/>
            </p:cNvSpPr>
            <p:nvPr/>
          </p:nvSpPr>
          <p:spPr bwMode="auto">
            <a:xfrm>
              <a:off x="3088" y="509"/>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19" name="Oval 112">
              <a:extLst>
                <a:ext uri="{FF2B5EF4-FFF2-40B4-BE49-F238E27FC236}">
                  <a16:creationId xmlns:a16="http://schemas.microsoft.com/office/drawing/2014/main" xmlns="" id="{1BE20E30-5B40-4018-9C7A-557672E5F411}"/>
                </a:ext>
              </a:extLst>
            </p:cNvPr>
            <p:cNvSpPr>
              <a:spLocks noChangeArrowheads="1"/>
            </p:cNvSpPr>
            <p:nvPr/>
          </p:nvSpPr>
          <p:spPr bwMode="auto">
            <a:xfrm>
              <a:off x="3152" y="519"/>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0" name="Oval 113">
              <a:extLst>
                <a:ext uri="{FF2B5EF4-FFF2-40B4-BE49-F238E27FC236}">
                  <a16:creationId xmlns:a16="http://schemas.microsoft.com/office/drawing/2014/main" xmlns="" id="{CDB88C95-7F4C-4F1E-89E7-7043AB7FB1CD}"/>
                </a:ext>
              </a:extLst>
            </p:cNvPr>
            <p:cNvSpPr>
              <a:spLocks noChangeArrowheads="1"/>
            </p:cNvSpPr>
            <p:nvPr/>
          </p:nvSpPr>
          <p:spPr bwMode="auto">
            <a:xfrm>
              <a:off x="3072" y="1281"/>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1" name="Oval 114">
              <a:extLst>
                <a:ext uri="{FF2B5EF4-FFF2-40B4-BE49-F238E27FC236}">
                  <a16:creationId xmlns:a16="http://schemas.microsoft.com/office/drawing/2014/main" xmlns="" id="{F3599D11-76EE-4575-9A82-2DF2B2EB31A3}"/>
                </a:ext>
              </a:extLst>
            </p:cNvPr>
            <p:cNvSpPr>
              <a:spLocks noChangeArrowheads="1"/>
            </p:cNvSpPr>
            <p:nvPr/>
          </p:nvSpPr>
          <p:spPr bwMode="auto">
            <a:xfrm>
              <a:off x="3120" y="1281"/>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2" name="Oval 115">
              <a:extLst>
                <a:ext uri="{FF2B5EF4-FFF2-40B4-BE49-F238E27FC236}">
                  <a16:creationId xmlns:a16="http://schemas.microsoft.com/office/drawing/2014/main" xmlns="" id="{71F1FA8B-B6D0-4AC5-99F9-A8760F799B25}"/>
                </a:ext>
              </a:extLst>
            </p:cNvPr>
            <p:cNvSpPr>
              <a:spLocks noChangeArrowheads="1"/>
            </p:cNvSpPr>
            <p:nvPr/>
          </p:nvSpPr>
          <p:spPr bwMode="auto">
            <a:xfrm>
              <a:off x="3072" y="1617"/>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3" name="Oval 116">
              <a:extLst>
                <a:ext uri="{FF2B5EF4-FFF2-40B4-BE49-F238E27FC236}">
                  <a16:creationId xmlns:a16="http://schemas.microsoft.com/office/drawing/2014/main" xmlns="" id="{41A211EE-1140-4CD0-896F-47528211521B}"/>
                </a:ext>
              </a:extLst>
            </p:cNvPr>
            <p:cNvSpPr>
              <a:spLocks noChangeArrowheads="1"/>
            </p:cNvSpPr>
            <p:nvPr/>
          </p:nvSpPr>
          <p:spPr bwMode="auto">
            <a:xfrm>
              <a:off x="3120" y="1617"/>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4" name="Oval 117">
              <a:extLst>
                <a:ext uri="{FF2B5EF4-FFF2-40B4-BE49-F238E27FC236}">
                  <a16:creationId xmlns:a16="http://schemas.microsoft.com/office/drawing/2014/main" xmlns="" id="{0E4EEBAE-1331-45E8-A1BC-F0EA68C8BEAC}"/>
                </a:ext>
              </a:extLst>
            </p:cNvPr>
            <p:cNvSpPr>
              <a:spLocks noChangeArrowheads="1"/>
            </p:cNvSpPr>
            <p:nvPr/>
          </p:nvSpPr>
          <p:spPr bwMode="auto">
            <a:xfrm>
              <a:off x="2717" y="758"/>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5" name="Oval 118">
              <a:extLst>
                <a:ext uri="{FF2B5EF4-FFF2-40B4-BE49-F238E27FC236}">
                  <a16:creationId xmlns:a16="http://schemas.microsoft.com/office/drawing/2014/main" xmlns="" id="{85764019-43B2-48D2-8569-1C60C2B6A0DB}"/>
                </a:ext>
              </a:extLst>
            </p:cNvPr>
            <p:cNvSpPr>
              <a:spLocks noChangeArrowheads="1"/>
            </p:cNvSpPr>
            <p:nvPr/>
          </p:nvSpPr>
          <p:spPr bwMode="auto">
            <a:xfrm>
              <a:off x="2813" y="752"/>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6" name="Oval 119">
              <a:extLst>
                <a:ext uri="{FF2B5EF4-FFF2-40B4-BE49-F238E27FC236}">
                  <a16:creationId xmlns:a16="http://schemas.microsoft.com/office/drawing/2014/main" xmlns="" id="{49E9B7C7-4A2A-43D6-81AF-F04AE98EB481}"/>
                </a:ext>
              </a:extLst>
            </p:cNvPr>
            <p:cNvSpPr>
              <a:spLocks noChangeArrowheads="1"/>
            </p:cNvSpPr>
            <p:nvPr/>
          </p:nvSpPr>
          <p:spPr bwMode="auto">
            <a:xfrm>
              <a:off x="2784" y="1377"/>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7" name="Oval 120">
              <a:extLst>
                <a:ext uri="{FF2B5EF4-FFF2-40B4-BE49-F238E27FC236}">
                  <a16:creationId xmlns:a16="http://schemas.microsoft.com/office/drawing/2014/main" xmlns="" id="{764726D8-7BEC-4D40-AFEC-8A22ACE96AA9}"/>
                </a:ext>
              </a:extLst>
            </p:cNvPr>
            <p:cNvSpPr>
              <a:spLocks noChangeArrowheads="1"/>
            </p:cNvSpPr>
            <p:nvPr/>
          </p:nvSpPr>
          <p:spPr bwMode="auto">
            <a:xfrm>
              <a:off x="2832" y="1377"/>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8" name="Oval 121">
              <a:extLst>
                <a:ext uri="{FF2B5EF4-FFF2-40B4-BE49-F238E27FC236}">
                  <a16:creationId xmlns:a16="http://schemas.microsoft.com/office/drawing/2014/main" xmlns="" id="{BE427503-E54E-4F27-ADAA-94C0AD633C17}"/>
                </a:ext>
              </a:extLst>
            </p:cNvPr>
            <p:cNvSpPr>
              <a:spLocks noChangeArrowheads="1"/>
            </p:cNvSpPr>
            <p:nvPr/>
          </p:nvSpPr>
          <p:spPr bwMode="auto">
            <a:xfrm>
              <a:off x="2054" y="565"/>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29" name="Oval 122">
              <a:extLst>
                <a:ext uri="{FF2B5EF4-FFF2-40B4-BE49-F238E27FC236}">
                  <a16:creationId xmlns:a16="http://schemas.microsoft.com/office/drawing/2014/main" xmlns="" id="{92F7A1CE-CDCA-40AE-85E7-AA03C238DF92}"/>
                </a:ext>
              </a:extLst>
            </p:cNvPr>
            <p:cNvSpPr>
              <a:spLocks noChangeArrowheads="1"/>
            </p:cNvSpPr>
            <p:nvPr/>
          </p:nvSpPr>
          <p:spPr bwMode="auto">
            <a:xfrm>
              <a:off x="2102" y="613"/>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30" name="Oval 123">
              <a:extLst>
                <a:ext uri="{FF2B5EF4-FFF2-40B4-BE49-F238E27FC236}">
                  <a16:creationId xmlns:a16="http://schemas.microsoft.com/office/drawing/2014/main" xmlns="" id="{B1CD1848-A905-4AAF-BA96-3CA8C2B77D91}"/>
                </a:ext>
              </a:extLst>
            </p:cNvPr>
            <p:cNvSpPr>
              <a:spLocks noChangeArrowheads="1"/>
            </p:cNvSpPr>
            <p:nvPr/>
          </p:nvSpPr>
          <p:spPr bwMode="auto">
            <a:xfrm>
              <a:off x="1942" y="1440"/>
              <a:ext cx="192" cy="192"/>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31" name="Oval 124">
              <a:extLst>
                <a:ext uri="{FF2B5EF4-FFF2-40B4-BE49-F238E27FC236}">
                  <a16:creationId xmlns:a16="http://schemas.microsoft.com/office/drawing/2014/main" xmlns="" id="{52E69399-4AF5-46D5-BC94-9E93F842BFA7}"/>
                </a:ext>
              </a:extLst>
            </p:cNvPr>
            <p:cNvSpPr>
              <a:spLocks noChangeArrowheads="1"/>
            </p:cNvSpPr>
            <p:nvPr/>
          </p:nvSpPr>
          <p:spPr bwMode="auto">
            <a:xfrm>
              <a:off x="2022" y="1429"/>
              <a:ext cx="96" cy="144"/>
            </a:xfrm>
            <a:prstGeom prst="ellipse">
              <a:avLst/>
            </a:prstGeom>
            <a:solidFill>
              <a:schemeClr val="accent1"/>
            </a:solidFill>
            <a:ln w="12700">
              <a:solidFill>
                <a:srgbClr val="FF0000"/>
              </a:solidFill>
              <a:round/>
              <a:headEnd/>
              <a:tailEnd/>
            </a:ln>
          </p:spPr>
          <p:txBody>
            <a:bodyPr wrap="none" anchor="ctr"/>
            <a:lstStyle/>
            <a:p>
              <a:endParaRPr lang="vi-VN" altLang="vi-VN"/>
            </a:p>
          </p:txBody>
        </p:sp>
        <p:sp>
          <p:nvSpPr>
            <p:cNvPr id="17532" name="Freeform 125">
              <a:extLst>
                <a:ext uri="{FF2B5EF4-FFF2-40B4-BE49-F238E27FC236}">
                  <a16:creationId xmlns:a16="http://schemas.microsoft.com/office/drawing/2014/main" xmlns="" id="{B5261B6F-730D-4222-8C1C-D902B6A10470}"/>
                </a:ext>
              </a:extLst>
            </p:cNvPr>
            <p:cNvSpPr>
              <a:spLocks noChangeArrowheads="1"/>
            </p:cNvSpPr>
            <p:nvPr/>
          </p:nvSpPr>
          <p:spPr bwMode="auto">
            <a:xfrm>
              <a:off x="2580" y="225"/>
              <a:ext cx="434" cy="424"/>
            </a:xfrm>
            <a:custGeom>
              <a:avLst/>
              <a:gdLst>
                <a:gd name="T0" fmla="*/ 0 w 468"/>
                <a:gd name="T1" fmla="*/ 421 h 421"/>
                <a:gd name="T2" fmla="*/ 12 w 468"/>
                <a:gd name="T3" fmla="*/ 158 h 421"/>
                <a:gd name="T4" fmla="*/ 175 w 468"/>
                <a:gd name="T5" fmla="*/ 32 h 421"/>
                <a:gd name="T6" fmla="*/ 376 w 468"/>
                <a:gd name="T7" fmla="*/ 45 h 421"/>
                <a:gd name="T8" fmla="*/ 388 w 468"/>
                <a:gd name="T9" fmla="*/ 83 h 421"/>
                <a:gd name="T10" fmla="*/ 463 w 468"/>
                <a:gd name="T11" fmla="*/ 70 h 421"/>
                <a:gd name="T12" fmla="*/ 388 w 468"/>
                <a:gd name="T13" fmla="*/ 20 h 421"/>
              </a:gdLst>
              <a:ahLst/>
              <a:cxnLst>
                <a:cxn ang="0">
                  <a:pos x="T0" y="T1"/>
                </a:cxn>
                <a:cxn ang="0">
                  <a:pos x="T2" y="T3"/>
                </a:cxn>
                <a:cxn ang="0">
                  <a:pos x="T4" y="T5"/>
                </a:cxn>
                <a:cxn ang="0">
                  <a:pos x="T6" y="T7"/>
                </a:cxn>
                <a:cxn ang="0">
                  <a:pos x="T8" y="T9"/>
                </a:cxn>
                <a:cxn ang="0">
                  <a:pos x="T10" y="T11"/>
                </a:cxn>
                <a:cxn ang="0">
                  <a:pos x="T12" y="T13"/>
                </a:cxn>
              </a:cxnLst>
              <a:rect l="0" t="0" r="r" b="b"/>
              <a:pathLst>
                <a:path w="468" h="421">
                  <a:moveTo>
                    <a:pt x="0" y="421"/>
                  </a:moveTo>
                  <a:cubicBezTo>
                    <a:pt x="4" y="333"/>
                    <a:pt x="1" y="245"/>
                    <a:pt x="12" y="158"/>
                  </a:cubicBezTo>
                  <a:cubicBezTo>
                    <a:pt x="20" y="95"/>
                    <a:pt x="123" y="50"/>
                    <a:pt x="175" y="32"/>
                  </a:cubicBezTo>
                  <a:cubicBezTo>
                    <a:pt x="242" y="36"/>
                    <a:pt x="311" y="29"/>
                    <a:pt x="376" y="45"/>
                  </a:cubicBezTo>
                  <a:cubicBezTo>
                    <a:pt x="389" y="48"/>
                    <a:pt x="375" y="79"/>
                    <a:pt x="388" y="83"/>
                  </a:cubicBezTo>
                  <a:cubicBezTo>
                    <a:pt x="412" y="90"/>
                    <a:pt x="438" y="74"/>
                    <a:pt x="463" y="70"/>
                  </a:cubicBezTo>
                  <a:cubicBezTo>
                    <a:pt x="446" y="0"/>
                    <a:pt x="468" y="20"/>
                    <a:pt x="388" y="20"/>
                  </a:cubicBez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33" name="Freeform 126">
              <a:extLst>
                <a:ext uri="{FF2B5EF4-FFF2-40B4-BE49-F238E27FC236}">
                  <a16:creationId xmlns:a16="http://schemas.microsoft.com/office/drawing/2014/main" xmlns="" id="{692A4B91-9030-4563-8DD2-526BF4182C92}"/>
                </a:ext>
              </a:extLst>
            </p:cNvPr>
            <p:cNvSpPr>
              <a:spLocks noChangeArrowheads="1"/>
            </p:cNvSpPr>
            <p:nvPr/>
          </p:nvSpPr>
          <p:spPr bwMode="auto">
            <a:xfrm>
              <a:off x="2051" y="81"/>
              <a:ext cx="451" cy="526"/>
            </a:xfrm>
            <a:custGeom>
              <a:avLst/>
              <a:gdLst>
                <a:gd name="T0" fmla="*/ 451 w 451"/>
                <a:gd name="T1" fmla="*/ 526 h 526"/>
                <a:gd name="T2" fmla="*/ 439 w 451"/>
                <a:gd name="T3" fmla="*/ 388 h 526"/>
                <a:gd name="T4" fmla="*/ 301 w 451"/>
                <a:gd name="T5" fmla="*/ 226 h 526"/>
                <a:gd name="T6" fmla="*/ 263 w 451"/>
                <a:gd name="T7" fmla="*/ 188 h 526"/>
                <a:gd name="T8" fmla="*/ 113 w 451"/>
                <a:gd name="T9" fmla="*/ 100 h 526"/>
                <a:gd name="T10" fmla="*/ 38 w 451"/>
                <a:gd name="T11" fmla="*/ 75 h 526"/>
                <a:gd name="T12" fmla="*/ 13 w 451"/>
                <a:gd name="T13" fmla="*/ 38 h 526"/>
                <a:gd name="T14" fmla="*/ 0 w 451"/>
                <a:gd name="T15" fmla="*/ 0 h 5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1" h="526">
                  <a:moveTo>
                    <a:pt x="451" y="526"/>
                  </a:moveTo>
                  <a:cubicBezTo>
                    <a:pt x="447" y="480"/>
                    <a:pt x="446" y="434"/>
                    <a:pt x="439" y="388"/>
                  </a:cubicBezTo>
                  <a:cubicBezTo>
                    <a:pt x="423" y="278"/>
                    <a:pt x="361" y="286"/>
                    <a:pt x="301" y="226"/>
                  </a:cubicBezTo>
                  <a:cubicBezTo>
                    <a:pt x="288" y="213"/>
                    <a:pt x="277" y="199"/>
                    <a:pt x="263" y="188"/>
                  </a:cubicBezTo>
                  <a:cubicBezTo>
                    <a:pt x="221" y="155"/>
                    <a:pt x="162" y="122"/>
                    <a:pt x="113" y="100"/>
                  </a:cubicBezTo>
                  <a:cubicBezTo>
                    <a:pt x="89" y="89"/>
                    <a:pt x="38" y="75"/>
                    <a:pt x="38" y="75"/>
                  </a:cubicBezTo>
                  <a:cubicBezTo>
                    <a:pt x="30" y="63"/>
                    <a:pt x="20" y="51"/>
                    <a:pt x="13" y="38"/>
                  </a:cubicBezTo>
                  <a:cubicBezTo>
                    <a:pt x="7" y="26"/>
                    <a:pt x="0" y="0"/>
                    <a:pt x="0" y="0"/>
                  </a:cubicBezTo>
                </a:path>
              </a:pathLst>
            </a:custGeom>
            <a:solidFill>
              <a:schemeClr val="accent1"/>
            </a:solidFill>
            <a:ln w="12700">
              <a:solidFill>
                <a:srgbClr val="FF0000"/>
              </a:solidFill>
              <a:round/>
              <a:headEnd/>
              <a:tailEnd/>
            </a:ln>
          </p:spPr>
          <p:txBody>
            <a:bodyPr/>
            <a:lstStyle/>
            <a:p>
              <a:endParaRPr lang="en-US" altLang="zh-CN">
                <a:ea typeface="SimSun" panose="02010600030101010101" pitchFamily="2" charset="-122"/>
              </a:endParaRPr>
            </a:p>
          </p:txBody>
        </p:sp>
      </p:grpSp>
      <p:grpSp>
        <p:nvGrpSpPr>
          <p:cNvPr id="17534" name="Group 127">
            <a:extLst>
              <a:ext uri="{FF2B5EF4-FFF2-40B4-BE49-F238E27FC236}">
                <a16:creationId xmlns:a16="http://schemas.microsoft.com/office/drawing/2014/main" xmlns="" id="{80E7F1D6-35BF-464D-A77D-9ACE86DC31FA}"/>
              </a:ext>
            </a:extLst>
          </p:cNvPr>
          <p:cNvGrpSpPr>
            <a:grpSpLocks/>
          </p:cNvGrpSpPr>
          <p:nvPr/>
        </p:nvGrpSpPr>
        <p:grpSpPr bwMode="auto">
          <a:xfrm rot="5791198">
            <a:off x="990600" y="2039938"/>
            <a:ext cx="304800" cy="304800"/>
            <a:chOff x="1510" y="81"/>
            <a:chExt cx="1914" cy="1853"/>
          </a:xfrm>
        </p:grpSpPr>
        <p:sp>
          <p:nvSpPr>
            <p:cNvPr id="17535" name="Freeform 128">
              <a:extLst>
                <a:ext uri="{FF2B5EF4-FFF2-40B4-BE49-F238E27FC236}">
                  <a16:creationId xmlns:a16="http://schemas.microsoft.com/office/drawing/2014/main" xmlns="" id="{8470BA41-5BC3-40E7-B66F-AAB0EB43C99C}"/>
                </a:ext>
              </a:extLst>
            </p:cNvPr>
            <p:cNvSpPr>
              <a:spLocks noChangeArrowheads="1"/>
            </p:cNvSpPr>
            <p:nvPr/>
          </p:nvSpPr>
          <p:spPr bwMode="auto">
            <a:xfrm rot="-314373">
              <a:off x="1510" y="270"/>
              <a:ext cx="912" cy="917"/>
            </a:xfrm>
            <a:custGeom>
              <a:avLst/>
              <a:gdLst>
                <a:gd name="T0" fmla="*/ 1 w 857"/>
                <a:gd name="T1" fmla="*/ 150 h 754"/>
                <a:gd name="T2" fmla="*/ 64 w 857"/>
                <a:gd name="T3" fmla="*/ 275 h 754"/>
                <a:gd name="T4" fmla="*/ 139 w 857"/>
                <a:gd name="T5" fmla="*/ 413 h 754"/>
                <a:gd name="T6" fmla="*/ 214 w 857"/>
                <a:gd name="T7" fmla="*/ 526 h 754"/>
                <a:gd name="T8" fmla="*/ 365 w 857"/>
                <a:gd name="T9" fmla="*/ 676 h 754"/>
                <a:gd name="T10" fmla="*/ 803 w 857"/>
                <a:gd name="T11" fmla="*/ 551 h 754"/>
                <a:gd name="T12" fmla="*/ 790 w 857"/>
                <a:gd name="T13" fmla="*/ 250 h 754"/>
                <a:gd name="T14" fmla="*/ 653 w 857"/>
                <a:gd name="T15" fmla="*/ 37 h 754"/>
                <a:gd name="T16" fmla="*/ 527 w 857"/>
                <a:gd name="T17" fmla="*/ 0 h 754"/>
                <a:gd name="T18" fmla="*/ 152 w 857"/>
                <a:gd name="T19" fmla="*/ 12 h 754"/>
                <a:gd name="T20" fmla="*/ 89 w 857"/>
                <a:gd name="T21" fmla="*/ 25 h 754"/>
                <a:gd name="T22" fmla="*/ 26 w 857"/>
                <a:gd name="T23" fmla="*/ 87 h 754"/>
                <a:gd name="T24" fmla="*/ 1 w 857"/>
                <a:gd name="T25" fmla="*/ 15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7" h="754">
                  <a:moveTo>
                    <a:pt x="1" y="150"/>
                  </a:moveTo>
                  <a:cubicBezTo>
                    <a:pt x="17" y="196"/>
                    <a:pt x="37" y="235"/>
                    <a:pt x="64" y="275"/>
                  </a:cubicBezTo>
                  <a:cubicBezTo>
                    <a:pt x="81" y="339"/>
                    <a:pt x="112" y="358"/>
                    <a:pt x="139" y="413"/>
                  </a:cubicBezTo>
                  <a:cubicBezTo>
                    <a:pt x="163" y="460"/>
                    <a:pt x="176" y="486"/>
                    <a:pt x="214" y="526"/>
                  </a:cubicBezTo>
                  <a:cubicBezTo>
                    <a:pt x="241" y="602"/>
                    <a:pt x="289" y="650"/>
                    <a:pt x="365" y="676"/>
                  </a:cubicBezTo>
                  <a:cubicBezTo>
                    <a:pt x="857" y="659"/>
                    <a:pt x="666" y="754"/>
                    <a:pt x="803" y="551"/>
                  </a:cubicBezTo>
                  <a:cubicBezTo>
                    <a:pt x="799" y="451"/>
                    <a:pt x="800" y="350"/>
                    <a:pt x="790" y="250"/>
                  </a:cubicBezTo>
                  <a:cubicBezTo>
                    <a:pt x="782" y="169"/>
                    <a:pt x="727" y="74"/>
                    <a:pt x="653" y="37"/>
                  </a:cubicBezTo>
                  <a:cubicBezTo>
                    <a:pt x="615" y="18"/>
                    <a:pt x="567" y="13"/>
                    <a:pt x="527" y="0"/>
                  </a:cubicBezTo>
                  <a:cubicBezTo>
                    <a:pt x="402" y="4"/>
                    <a:pt x="277" y="5"/>
                    <a:pt x="152" y="12"/>
                  </a:cubicBezTo>
                  <a:cubicBezTo>
                    <a:pt x="131" y="13"/>
                    <a:pt x="108" y="14"/>
                    <a:pt x="89" y="25"/>
                  </a:cubicBezTo>
                  <a:cubicBezTo>
                    <a:pt x="63" y="40"/>
                    <a:pt x="51" y="71"/>
                    <a:pt x="26" y="87"/>
                  </a:cubicBezTo>
                  <a:cubicBezTo>
                    <a:pt x="0" y="167"/>
                    <a:pt x="1" y="190"/>
                    <a:pt x="1" y="150"/>
                  </a:cubicBezTo>
                  <a:close/>
                </a:path>
              </a:pathLst>
            </a:custGeom>
            <a:solidFill>
              <a:srgbClr val="F5F13D"/>
            </a:solidFill>
            <a:ln w="12700">
              <a:solidFill>
                <a:schemeClr val="accent1"/>
              </a:solidFill>
              <a:round/>
              <a:headEnd/>
              <a:tailEnd/>
            </a:ln>
          </p:spPr>
          <p:txBody>
            <a:bodyPr/>
            <a:lstStyle/>
            <a:p>
              <a:endParaRPr lang="en-US" altLang="zh-CN">
                <a:ea typeface="SimSun" panose="02010600030101010101" pitchFamily="2" charset="-122"/>
              </a:endParaRPr>
            </a:p>
          </p:txBody>
        </p:sp>
        <p:sp>
          <p:nvSpPr>
            <p:cNvPr id="17536" name="Freeform 129">
              <a:extLst>
                <a:ext uri="{FF2B5EF4-FFF2-40B4-BE49-F238E27FC236}">
                  <a16:creationId xmlns:a16="http://schemas.microsoft.com/office/drawing/2014/main" xmlns="" id="{64BE2C47-B849-4A79-BA1F-A436A67F6810}"/>
                </a:ext>
              </a:extLst>
            </p:cNvPr>
            <p:cNvSpPr>
              <a:spLocks noChangeArrowheads="1"/>
            </p:cNvSpPr>
            <p:nvPr/>
          </p:nvSpPr>
          <p:spPr bwMode="auto">
            <a:xfrm>
              <a:off x="1520" y="794"/>
              <a:ext cx="934" cy="1104"/>
            </a:xfrm>
            <a:custGeom>
              <a:avLst/>
              <a:gdLst>
                <a:gd name="T0" fmla="*/ 769 w 886"/>
                <a:gd name="T1" fmla="*/ 275 h 971"/>
                <a:gd name="T2" fmla="*/ 544 w 886"/>
                <a:gd name="T3" fmla="*/ 237 h 971"/>
                <a:gd name="T4" fmla="*/ 168 w 886"/>
                <a:gd name="T5" fmla="*/ 363 h 971"/>
                <a:gd name="T6" fmla="*/ 105 w 886"/>
                <a:gd name="T7" fmla="*/ 500 h 971"/>
                <a:gd name="T8" fmla="*/ 68 w 886"/>
                <a:gd name="T9" fmla="*/ 638 h 971"/>
                <a:gd name="T10" fmla="*/ 331 w 886"/>
                <a:gd name="T11" fmla="*/ 889 h 971"/>
                <a:gd name="T12" fmla="*/ 368 w 886"/>
                <a:gd name="T13" fmla="*/ 901 h 971"/>
                <a:gd name="T14" fmla="*/ 644 w 886"/>
                <a:gd name="T15" fmla="*/ 864 h 971"/>
                <a:gd name="T16" fmla="*/ 707 w 886"/>
                <a:gd name="T17" fmla="*/ 813 h 971"/>
                <a:gd name="T18" fmla="*/ 719 w 886"/>
                <a:gd name="T19" fmla="*/ 776 h 971"/>
                <a:gd name="T20" fmla="*/ 744 w 886"/>
                <a:gd name="T21" fmla="*/ 738 h 971"/>
                <a:gd name="T22" fmla="*/ 782 w 886"/>
                <a:gd name="T23" fmla="*/ 250 h 971"/>
                <a:gd name="T24" fmla="*/ 794 w 886"/>
                <a:gd name="T25" fmla="*/ 162 h 971"/>
                <a:gd name="T26" fmla="*/ 844 w 886"/>
                <a:gd name="T27" fmla="*/ 25 h 971"/>
                <a:gd name="T28" fmla="*/ 886 w 886"/>
                <a:gd name="T29" fmla="*/ 83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6" h="971">
                  <a:moveTo>
                    <a:pt x="769" y="275"/>
                  </a:moveTo>
                  <a:cubicBezTo>
                    <a:pt x="683" y="266"/>
                    <a:pt x="625" y="254"/>
                    <a:pt x="544" y="237"/>
                  </a:cubicBezTo>
                  <a:cubicBezTo>
                    <a:pt x="345" y="247"/>
                    <a:pt x="268" y="211"/>
                    <a:pt x="168" y="363"/>
                  </a:cubicBezTo>
                  <a:cubicBezTo>
                    <a:pt x="149" y="420"/>
                    <a:pt x="146" y="460"/>
                    <a:pt x="105" y="500"/>
                  </a:cubicBezTo>
                  <a:cubicBezTo>
                    <a:pt x="91" y="545"/>
                    <a:pt x="68" y="638"/>
                    <a:pt x="68" y="638"/>
                  </a:cubicBezTo>
                  <a:cubicBezTo>
                    <a:pt x="85" y="971"/>
                    <a:pt x="0" y="860"/>
                    <a:pt x="331" y="889"/>
                  </a:cubicBezTo>
                  <a:cubicBezTo>
                    <a:pt x="344" y="890"/>
                    <a:pt x="356" y="897"/>
                    <a:pt x="368" y="901"/>
                  </a:cubicBezTo>
                  <a:cubicBezTo>
                    <a:pt x="517" y="892"/>
                    <a:pt x="537" y="898"/>
                    <a:pt x="644" y="864"/>
                  </a:cubicBezTo>
                  <a:cubicBezTo>
                    <a:pt x="663" y="845"/>
                    <a:pt x="690" y="834"/>
                    <a:pt x="707" y="813"/>
                  </a:cubicBezTo>
                  <a:cubicBezTo>
                    <a:pt x="715" y="803"/>
                    <a:pt x="713" y="788"/>
                    <a:pt x="719" y="776"/>
                  </a:cubicBezTo>
                  <a:cubicBezTo>
                    <a:pt x="726" y="762"/>
                    <a:pt x="736" y="751"/>
                    <a:pt x="744" y="738"/>
                  </a:cubicBezTo>
                  <a:cubicBezTo>
                    <a:pt x="786" y="578"/>
                    <a:pt x="728" y="407"/>
                    <a:pt x="782" y="250"/>
                  </a:cubicBezTo>
                  <a:cubicBezTo>
                    <a:pt x="786" y="221"/>
                    <a:pt x="783" y="190"/>
                    <a:pt x="794" y="162"/>
                  </a:cubicBezTo>
                  <a:cubicBezTo>
                    <a:pt x="855" y="0"/>
                    <a:pt x="844" y="165"/>
                    <a:pt x="844" y="25"/>
                  </a:cubicBezTo>
                  <a:lnTo>
                    <a:pt x="886" y="83"/>
                  </a:lnTo>
                </a:path>
              </a:pathLst>
            </a:custGeom>
            <a:solidFill>
              <a:srgbClr val="F5F13D"/>
            </a:solidFill>
            <a:ln w="12700">
              <a:solidFill>
                <a:schemeClr val="accent1"/>
              </a:solidFill>
              <a:round/>
              <a:headEnd/>
              <a:tailEnd/>
            </a:ln>
          </p:spPr>
          <p:txBody>
            <a:bodyPr/>
            <a:lstStyle/>
            <a:p>
              <a:endParaRPr lang="en-US" altLang="zh-CN">
                <a:ea typeface="SimSun" panose="02010600030101010101" pitchFamily="2" charset="-122"/>
              </a:endParaRPr>
            </a:p>
          </p:txBody>
        </p:sp>
        <p:sp>
          <p:nvSpPr>
            <p:cNvPr id="17537" name="Freeform 130">
              <a:extLst>
                <a:ext uri="{FF2B5EF4-FFF2-40B4-BE49-F238E27FC236}">
                  <a16:creationId xmlns:a16="http://schemas.microsoft.com/office/drawing/2014/main" xmlns="" id="{53AD516A-016E-41AF-B6DC-9F99E9B79FC6}"/>
                </a:ext>
              </a:extLst>
            </p:cNvPr>
            <p:cNvSpPr>
              <a:spLocks noChangeArrowheads="1"/>
            </p:cNvSpPr>
            <p:nvPr/>
          </p:nvSpPr>
          <p:spPr bwMode="auto">
            <a:xfrm>
              <a:off x="2329" y="790"/>
              <a:ext cx="298" cy="783"/>
            </a:xfrm>
            <a:custGeom>
              <a:avLst/>
              <a:gdLst>
                <a:gd name="T0" fmla="*/ 61 w 298"/>
                <a:gd name="T1" fmla="*/ 347 h 783"/>
                <a:gd name="T2" fmla="*/ 73 w 298"/>
                <a:gd name="T3" fmla="*/ 172 h 783"/>
                <a:gd name="T4" fmla="*/ 186 w 298"/>
                <a:gd name="T5" fmla="*/ 21 h 783"/>
                <a:gd name="T6" fmla="*/ 236 w 298"/>
                <a:gd name="T7" fmla="*/ 147 h 783"/>
                <a:gd name="T8" fmla="*/ 286 w 298"/>
                <a:gd name="T9" fmla="*/ 159 h 783"/>
                <a:gd name="T10" fmla="*/ 298 w 298"/>
                <a:gd name="T11" fmla="*/ 197 h 783"/>
                <a:gd name="T12" fmla="*/ 223 w 298"/>
                <a:gd name="T13" fmla="*/ 21 h 783"/>
                <a:gd name="T14" fmla="*/ 198 w 298"/>
                <a:gd name="T15" fmla="*/ 59 h 783"/>
                <a:gd name="T16" fmla="*/ 211 w 298"/>
                <a:gd name="T17" fmla="*/ 21 h 783"/>
                <a:gd name="T18" fmla="*/ 236 w 298"/>
                <a:gd name="T19" fmla="*/ 59 h 783"/>
                <a:gd name="T20" fmla="*/ 273 w 298"/>
                <a:gd name="T21" fmla="*/ 72 h 783"/>
                <a:gd name="T22" fmla="*/ 261 w 298"/>
                <a:gd name="T23" fmla="*/ 622 h 783"/>
                <a:gd name="T24" fmla="*/ 198 w 298"/>
                <a:gd name="T25" fmla="*/ 710 h 783"/>
                <a:gd name="T26" fmla="*/ 61 w 298"/>
                <a:gd name="T27" fmla="*/ 723 h 783"/>
                <a:gd name="T28" fmla="*/ 36 w 298"/>
                <a:gd name="T29" fmla="*/ 572 h 783"/>
                <a:gd name="T30" fmla="*/ 123 w 298"/>
                <a:gd name="T31" fmla="*/ 172 h 783"/>
                <a:gd name="T32" fmla="*/ 148 w 298"/>
                <a:gd name="T33" fmla="*/ 134 h 783"/>
                <a:gd name="T34" fmla="*/ 161 w 298"/>
                <a:gd name="T35" fmla="*/ 97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8" h="783">
                  <a:moveTo>
                    <a:pt x="61" y="347"/>
                  </a:moveTo>
                  <a:cubicBezTo>
                    <a:pt x="65" y="289"/>
                    <a:pt x="59" y="229"/>
                    <a:pt x="73" y="172"/>
                  </a:cubicBezTo>
                  <a:cubicBezTo>
                    <a:pt x="85" y="124"/>
                    <a:pt x="149" y="58"/>
                    <a:pt x="186" y="21"/>
                  </a:cubicBezTo>
                  <a:cubicBezTo>
                    <a:pt x="279" y="54"/>
                    <a:pt x="162" y="0"/>
                    <a:pt x="236" y="147"/>
                  </a:cubicBezTo>
                  <a:cubicBezTo>
                    <a:pt x="244" y="162"/>
                    <a:pt x="269" y="155"/>
                    <a:pt x="286" y="159"/>
                  </a:cubicBezTo>
                  <a:cubicBezTo>
                    <a:pt x="290" y="172"/>
                    <a:pt x="298" y="210"/>
                    <a:pt x="298" y="197"/>
                  </a:cubicBezTo>
                  <a:cubicBezTo>
                    <a:pt x="298" y="120"/>
                    <a:pt x="285" y="62"/>
                    <a:pt x="223" y="21"/>
                  </a:cubicBezTo>
                  <a:cubicBezTo>
                    <a:pt x="215" y="34"/>
                    <a:pt x="213" y="59"/>
                    <a:pt x="198" y="59"/>
                  </a:cubicBezTo>
                  <a:cubicBezTo>
                    <a:pt x="185" y="59"/>
                    <a:pt x="198" y="21"/>
                    <a:pt x="211" y="21"/>
                  </a:cubicBezTo>
                  <a:cubicBezTo>
                    <a:pt x="226" y="21"/>
                    <a:pt x="224" y="49"/>
                    <a:pt x="236" y="59"/>
                  </a:cubicBezTo>
                  <a:cubicBezTo>
                    <a:pt x="246" y="67"/>
                    <a:pt x="261" y="68"/>
                    <a:pt x="273" y="72"/>
                  </a:cubicBezTo>
                  <a:cubicBezTo>
                    <a:pt x="269" y="255"/>
                    <a:pt x="272" y="439"/>
                    <a:pt x="261" y="622"/>
                  </a:cubicBezTo>
                  <a:cubicBezTo>
                    <a:pt x="256" y="703"/>
                    <a:pt x="249" y="694"/>
                    <a:pt x="198" y="710"/>
                  </a:cubicBezTo>
                  <a:cubicBezTo>
                    <a:pt x="164" y="733"/>
                    <a:pt x="107" y="783"/>
                    <a:pt x="61" y="723"/>
                  </a:cubicBezTo>
                  <a:cubicBezTo>
                    <a:pt x="30" y="683"/>
                    <a:pt x="36" y="572"/>
                    <a:pt x="36" y="572"/>
                  </a:cubicBezTo>
                  <a:cubicBezTo>
                    <a:pt x="41" y="450"/>
                    <a:pt x="0" y="255"/>
                    <a:pt x="123" y="172"/>
                  </a:cubicBezTo>
                  <a:cubicBezTo>
                    <a:pt x="131" y="159"/>
                    <a:pt x="141" y="148"/>
                    <a:pt x="148" y="134"/>
                  </a:cubicBezTo>
                  <a:cubicBezTo>
                    <a:pt x="154" y="122"/>
                    <a:pt x="161" y="97"/>
                    <a:pt x="161" y="97"/>
                  </a:cubicBezTo>
                </a:path>
              </a:pathLst>
            </a:custGeom>
            <a:solidFill>
              <a:schemeClr val="accent2"/>
            </a:solidFill>
            <a:ln w="12700">
              <a:solidFill>
                <a:schemeClr val="accent1"/>
              </a:solidFill>
              <a:round/>
              <a:headEnd/>
              <a:tailEnd/>
            </a:ln>
          </p:spPr>
          <p:txBody>
            <a:bodyPr/>
            <a:lstStyle/>
            <a:p>
              <a:endParaRPr lang="en-US" altLang="zh-CN">
                <a:ea typeface="SimSun" panose="02010600030101010101" pitchFamily="2" charset="-122"/>
              </a:endParaRPr>
            </a:p>
          </p:txBody>
        </p:sp>
        <p:sp>
          <p:nvSpPr>
            <p:cNvPr id="17538" name="Freeform 131">
              <a:extLst>
                <a:ext uri="{FF2B5EF4-FFF2-40B4-BE49-F238E27FC236}">
                  <a16:creationId xmlns:a16="http://schemas.microsoft.com/office/drawing/2014/main" xmlns="" id="{8447F420-6378-4472-A3B8-AD33C1194C6B}"/>
                </a:ext>
              </a:extLst>
            </p:cNvPr>
            <p:cNvSpPr>
              <a:spLocks noChangeArrowheads="1"/>
            </p:cNvSpPr>
            <p:nvPr/>
          </p:nvSpPr>
          <p:spPr bwMode="auto">
            <a:xfrm>
              <a:off x="2570" y="410"/>
              <a:ext cx="828" cy="933"/>
            </a:xfrm>
            <a:custGeom>
              <a:avLst/>
              <a:gdLst>
                <a:gd name="T0" fmla="*/ 2 w 828"/>
                <a:gd name="T1" fmla="*/ 454 h 933"/>
                <a:gd name="T2" fmla="*/ 27 w 828"/>
                <a:gd name="T3" fmla="*/ 416 h 933"/>
                <a:gd name="T4" fmla="*/ 65 w 828"/>
                <a:gd name="T5" fmla="*/ 391 h 933"/>
                <a:gd name="T6" fmla="*/ 102 w 828"/>
                <a:gd name="T7" fmla="*/ 228 h 933"/>
                <a:gd name="T8" fmla="*/ 240 w 828"/>
                <a:gd name="T9" fmla="*/ 115 h 933"/>
                <a:gd name="T10" fmla="*/ 365 w 828"/>
                <a:gd name="T11" fmla="*/ 15 h 933"/>
                <a:gd name="T12" fmla="*/ 403 w 828"/>
                <a:gd name="T13" fmla="*/ 3 h 933"/>
                <a:gd name="T14" fmla="*/ 578 w 828"/>
                <a:gd name="T15" fmla="*/ 15 h 933"/>
                <a:gd name="T16" fmla="*/ 590 w 828"/>
                <a:gd name="T17" fmla="*/ 53 h 933"/>
                <a:gd name="T18" fmla="*/ 691 w 828"/>
                <a:gd name="T19" fmla="*/ 65 h 933"/>
                <a:gd name="T20" fmla="*/ 791 w 828"/>
                <a:gd name="T21" fmla="*/ 141 h 933"/>
                <a:gd name="T22" fmla="*/ 803 w 828"/>
                <a:gd name="T23" fmla="*/ 391 h 933"/>
                <a:gd name="T24" fmla="*/ 828 w 828"/>
                <a:gd name="T25" fmla="*/ 429 h 933"/>
                <a:gd name="T26" fmla="*/ 791 w 828"/>
                <a:gd name="T27" fmla="*/ 742 h 933"/>
                <a:gd name="T28" fmla="*/ 2 w 828"/>
                <a:gd name="T29" fmla="*/ 591 h 933"/>
                <a:gd name="T30" fmla="*/ 14 w 828"/>
                <a:gd name="T31" fmla="*/ 466 h 933"/>
                <a:gd name="T32" fmla="*/ 52 w 828"/>
                <a:gd name="T33" fmla="*/ 454 h 933"/>
                <a:gd name="T34" fmla="*/ 2 w 828"/>
                <a:gd name="T35" fmla="*/ 454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8" h="933">
                  <a:moveTo>
                    <a:pt x="2" y="454"/>
                  </a:moveTo>
                  <a:cubicBezTo>
                    <a:pt x="10" y="441"/>
                    <a:pt x="16" y="427"/>
                    <a:pt x="27" y="416"/>
                  </a:cubicBezTo>
                  <a:cubicBezTo>
                    <a:pt x="38" y="405"/>
                    <a:pt x="60" y="405"/>
                    <a:pt x="65" y="391"/>
                  </a:cubicBezTo>
                  <a:cubicBezTo>
                    <a:pt x="94" y="304"/>
                    <a:pt x="48" y="282"/>
                    <a:pt x="102" y="228"/>
                  </a:cubicBezTo>
                  <a:cubicBezTo>
                    <a:pt x="144" y="186"/>
                    <a:pt x="199" y="158"/>
                    <a:pt x="240" y="115"/>
                  </a:cubicBezTo>
                  <a:cubicBezTo>
                    <a:pt x="263" y="45"/>
                    <a:pt x="295" y="38"/>
                    <a:pt x="365" y="15"/>
                  </a:cubicBezTo>
                  <a:cubicBezTo>
                    <a:pt x="378" y="11"/>
                    <a:pt x="403" y="3"/>
                    <a:pt x="403" y="3"/>
                  </a:cubicBezTo>
                  <a:cubicBezTo>
                    <a:pt x="461" y="7"/>
                    <a:pt x="522" y="0"/>
                    <a:pt x="578" y="15"/>
                  </a:cubicBezTo>
                  <a:cubicBezTo>
                    <a:pt x="591" y="18"/>
                    <a:pt x="578" y="48"/>
                    <a:pt x="590" y="53"/>
                  </a:cubicBezTo>
                  <a:cubicBezTo>
                    <a:pt x="621" y="67"/>
                    <a:pt x="657" y="61"/>
                    <a:pt x="691" y="65"/>
                  </a:cubicBezTo>
                  <a:cubicBezTo>
                    <a:pt x="725" y="116"/>
                    <a:pt x="742" y="107"/>
                    <a:pt x="791" y="141"/>
                  </a:cubicBezTo>
                  <a:cubicBezTo>
                    <a:pt x="795" y="224"/>
                    <a:pt x="792" y="308"/>
                    <a:pt x="803" y="391"/>
                  </a:cubicBezTo>
                  <a:cubicBezTo>
                    <a:pt x="805" y="406"/>
                    <a:pt x="828" y="414"/>
                    <a:pt x="828" y="429"/>
                  </a:cubicBezTo>
                  <a:cubicBezTo>
                    <a:pt x="828" y="634"/>
                    <a:pt x="827" y="628"/>
                    <a:pt x="791" y="742"/>
                  </a:cubicBezTo>
                  <a:cubicBezTo>
                    <a:pt x="193" y="731"/>
                    <a:pt x="110" y="933"/>
                    <a:pt x="2" y="591"/>
                  </a:cubicBezTo>
                  <a:cubicBezTo>
                    <a:pt x="6" y="549"/>
                    <a:pt x="0" y="505"/>
                    <a:pt x="14" y="466"/>
                  </a:cubicBezTo>
                  <a:cubicBezTo>
                    <a:pt x="19" y="454"/>
                    <a:pt x="61" y="463"/>
                    <a:pt x="52" y="454"/>
                  </a:cubicBezTo>
                  <a:cubicBezTo>
                    <a:pt x="40" y="442"/>
                    <a:pt x="19" y="454"/>
                    <a:pt x="2" y="454"/>
                  </a:cubicBezTo>
                  <a:close/>
                </a:path>
              </a:pathLst>
            </a:custGeom>
            <a:solidFill>
              <a:srgbClr val="F5F13D"/>
            </a:solidFill>
            <a:ln w="12700">
              <a:solidFill>
                <a:schemeClr val="accent1"/>
              </a:solidFill>
              <a:round/>
              <a:headEnd/>
              <a:tailEnd/>
            </a:ln>
          </p:spPr>
          <p:txBody>
            <a:bodyPr/>
            <a:lstStyle/>
            <a:p>
              <a:endParaRPr lang="en-US" altLang="zh-CN">
                <a:ea typeface="SimSun" panose="02010600030101010101" pitchFamily="2" charset="-122"/>
              </a:endParaRPr>
            </a:p>
          </p:txBody>
        </p:sp>
        <p:sp>
          <p:nvSpPr>
            <p:cNvPr id="17539" name="Freeform 132">
              <a:extLst>
                <a:ext uri="{FF2B5EF4-FFF2-40B4-BE49-F238E27FC236}">
                  <a16:creationId xmlns:a16="http://schemas.microsoft.com/office/drawing/2014/main" xmlns="" id="{72E702E5-6A6F-415C-82C2-B0A0453B63F7}"/>
                </a:ext>
              </a:extLst>
            </p:cNvPr>
            <p:cNvSpPr>
              <a:spLocks noChangeArrowheads="1"/>
            </p:cNvSpPr>
            <p:nvPr/>
          </p:nvSpPr>
          <p:spPr bwMode="auto">
            <a:xfrm>
              <a:off x="2374" y="1005"/>
              <a:ext cx="212" cy="89"/>
            </a:xfrm>
            <a:custGeom>
              <a:avLst/>
              <a:gdLst>
                <a:gd name="T0" fmla="*/ 0 w 212"/>
                <a:gd name="T1" fmla="*/ 0 h 89"/>
                <a:gd name="T2" fmla="*/ 212 w 212"/>
                <a:gd name="T3" fmla="*/ 37 h 89"/>
              </a:gdLst>
              <a:ahLst/>
              <a:cxnLst>
                <a:cxn ang="0">
                  <a:pos x="T0" y="T1"/>
                </a:cxn>
                <a:cxn ang="0">
                  <a:pos x="T2" y="T3"/>
                </a:cxn>
              </a:cxnLst>
              <a:rect l="0" t="0" r="r" b="b"/>
              <a:pathLst>
                <a:path w="212" h="89">
                  <a:moveTo>
                    <a:pt x="0" y="0"/>
                  </a:moveTo>
                  <a:cubicBezTo>
                    <a:pt x="60" y="89"/>
                    <a:pt x="10" y="37"/>
                    <a:pt x="212" y="37"/>
                  </a:cubicBezTo>
                </a:path>
              </a:pathLst>
            </a:cu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540" name="Freeform 133">
              <a:extLst>
                <a:ext uri="{FF2B5EF4-FFF2-40B4-BE49-F238E27FC236}">
                  <a16:creationId xmlns:a16="http://schemas.microsoft.com/office/drawing/2014/main" xmlns="" id="{45D1433E-3813-434C-BBD1-B6DC2883F055}"/>
                </a:ext>
              </a:extLst>
            </p:cNvPr>
            <p:cNvSpPr>
              <a:spLocks noChangeArrowheads="1"/>
            </p:cNvSpPr>
            <p:nvPr/>
          </p:nvSpPr>
          <p:spPr bwMode="auto">
            <a:xfrm>
              <a:off x="2352" y="1150"/>
              <a:ext cx="238" cy="32"/>
            </a:xfrm>
            <a:custGeom>
              <a:avLst/>
              <a:gdLst>
                <a:gd name="T0" fmla="*/ 0 w 238"/>
                <a:gd name="T1" fmla="*/ 0 h 32"/>
                <a:gd name="T2" fmla="*/ 238 w 238"/>
                <a:gd name="T3" fmla="*/ 12 h 32"/>
              </a:gdLst>
              <a:ahLst/>
              <a:cxnLst>
                <a:cxn ang="0">
                  <a:pos x="T0" y="T1"/>
                </a:cxn>
                <a:cxn ang="0">
                  <a:pos x="T2" y="T3"/>
                </a:cxn>
              </a:cxnLst>
              <a:rect l="0" t="0" r="r" b="b"/>
              <a:pathLst>
                <a:path w="238" h="32">
                  <a:moveTo>
                    <a:pt x="0" y="0"/>
                  </a:moveTo>
                  <a:cubicBezTo>
                    <a:pt x="102" y="32"/>
                    <a:pt x="25" y="12"/>
                    <a:pt x="238" y="12"/>
                  </a:cubicBezTo>
                </a:path>
              </a:pathLst>
            </a:cu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541" name="Freeform 134">
              <a:extLst>
                <a:ext uri="{FF2B5EF4-FFF2-40B4-BE49-F238E27FC236}">
                  <a16:creationId xmlns:a16="http://schemas.microsoft.com/office/drawing/2014/main" xmlns="" id="{DB0F3497-7692-4463-BEEB-84CE84D313D9}"/>
                </a:ext>
              </a:extLst>
            </p:cNvPr>
            <p:cNvSpPr>
              <a:spLocks noChangeArrowheads="1"/>
            </p:cNvSpPr>
            <p:nvPr/>
          </p:nvSpPr>
          <p:spPr bwMode="auto">
            <a:xfrm>
              <a:off x="2352" y="1412"/>
              <a:ext cx="238" cy="1"/>
            </a:xfrm>
            <a:custGeom>
              <a:avLst/>
              <a:gdLst>
                <a:gd name="T0" fmla="*/ 0 w 238"/>
                <a:gd name="T1" fmla="*/ 0 h 1"/>
                <a:gd name="T2" fmla="*/ 238 w 238"/>
                <a:gd name="T3" fmla="*/ 0 h 1"/>
              </a:gdLst>
              <a:ahLst/>
              <a:cxnLst>
                <a:cxn ang="0">
                  <a:pos x="T0" y="T1"/>
                </a:cxn>
                <a:cxn ang="0">
                  <a:pos x="T2" y="T3"/>
                </a:cxn>
              </a:cxnLst>
              <a:rect l="0" t="0" r="r" b="b"/>
              <a:pathLst>
                <a:path w="238" h="1">
                  <a:moveTo>
                    <a:pt x="0" y="0"/>
                  </a:moveTo>
                  <a:cubicBezTo>
                    <a:pt x="79" y="0"/>
                    <a:pt x="159" y="0"/>
                    <a:pt x="238" y="0"/>
                  </a:cubicBezTo>
                </a:path>
              </a:pathLst>
            </a:cu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542" name="Oval 135">
              <a:extLst>
                <a:ext uri="{FF2B5EF4-FFF2-40B4-BE49-F238E27FC236}">
                  <a16:creationId xmlns:a16="http://schemas.microsoft.com/office/drawing/2014/main" xmlns="" id="{A9A1EF50-932F-4F55-BE97-A0F2C168C141}"/>
                </a:ext>
              </a:extLst>
            </p:cNvPr>
            <p:cNvSpPr>
              <a:spLocks noChangeArrowheads="1"/>
            </p:cNvSpPr>
            <p:nvPr/>
          </p:nvSpPr>
          <p:spPr bwMode="auto">
            <a:xfrm>
              <a:off x="2400" y="609"/>
              <a:ext cx="240" cy="288"/>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43" name="Freeform 136">
              <a:extLst>
                <a:ext uri="{FF2B5EF4-FFF2-40B4-BE49-F238E27FC236}">
                  <a16:creationId xmlns:a16="http://schemas.microsoft.com/office/drawing/2014/main" xmlns="" id="{162D2899-5696-46DE-B595-9D2859626C0F}"/>
                </a:ext>
              </a:extLst>
            </p:cNvPr>
            <p:cNvSpPr>
              <a:spLocks noChangeArrowheads="1"/>
            </p:cNvSpPr>
            <p:nvPr/>
          </p:nvSpPr>
          <p:spPr bwMode="auto">
            <a:xfrm>
              <a:off x="2586" y="1094"/>
              <a:ext cx="838" cy="840"/>
            </a:xfrm>
            <a:custGeom>
              <a:avLst/>
              <a:gdLst>
                <a:gd name="T0" fmla="*/ 4 w 838"/>
                <a:gd name="T1" fmla="*/ 68 h 840"/>
                <a:gd name="T2" fmla="*/ 16 w 838"/>
                <a:gd name="T3" fmla="*/ 644 h 840"/>
                <a:gd name="T4" fmla="*/ 129 w 838"/>
                <a:gd name="T5" fmla="*/ 694 h 840"/>
                <a:gd name="T6" fmla="*/ 167 w 838"/>
                <a:gd name="T7" fmla="*/ 707 h 840"/>
                <a:gd name="T8" fmla="*/ 542 w 838"/>
                <a:gd name="T9" fmla="*/ 757 h 840"/>
                <a:gd name="T10" fmla="*/ 693 w 838"/>
                <a:gd name="T11" fmla="*/ 719 h 840"/>
                <a:gd name="T12" fmla="*/ 768 w 838"/>
                <a:gd name="T13" fmla="*/ 694 h 840"/>
                <a:gd name="T14" fmla="*/ 780 w 838"/>
                <a:gd name="T15" fmla="*/ 606 h 840"/>
                <a:gd name="T16" fmla="*/ 818 w 838"/>
                <a:gd name="T17" fmla="*/ 594 h 840"/>
                <a:gd name="T18" fmla="*/ 780 w 838"/>
                <a:gd name="T19" fmla="*/ 344 h 840"/>
                <a:gd name="T20" fmla="*/ 755 w 838"/>
                <a:gd name="T21" fmla="*/ 268 h 840"/>
                <a:gd name="T22" fmla="*/ 743 w 838"/>
                <a:gd name="T23" fmla="*/ 231 h 840"/>
                <a:gd name="T24" fmla="*/ 455 w 838"/>
                <a:gd name="T25" fmla="*/ 156 h 840"/>
                <a:gd name="T26" fmla="*/ 79 w 838"/>
                <a:gd name="T27" fmla="*/ 81 h 840"/>
                <a:gd name="T28" fmla="*/ 41 w 838"/>
                <a:gd name="T29" fmla="*/ 68 h 840"/>
                <a:gd name="T30" fmla="*/ 4 w 838"/>
                <a:gd name="T31" fmla="*/ 68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8" h="840">
                  <a:moveTo>
                    <a:pt x="4" y="68"/>
                  </a:moveTo>
                  <a:cubicBezTo>
                    <a:pt x="8" y="260"/>
                    <a:pt x="0" y="453"/>
                    <a:pt x="16" y="644"/>
                  </a:cubicBezTo>
                  <a:cubicBezTo>
                    <a:pt x="17" y="662"/>
                    <a:pt x="95" y="683"/>
                    <a:pt x="129" y="694"/>
                  </a:cubicBezTo>
                  <a:cubicBezTo>
                    <a:pt x="142" y="698"/>
                    <a:pt x="167" y="707"/>
                    <a:pt x="167" y="707"/>
                  </a:cubicBezTo>
                  <a:cubicBezTo>
                    <a:pt x="257" y="840"/>
                    <a:pt x="343" y="765"/>
                    <a:pt x="542" y="757"/>
                  </a:cubicBezTo>
                  <a:cubicBezTo>
                    <a:pt x="785" y="729"/>
                    <a:pt x="577" y="770"/>
                    <a:pt x="693" y="719"/>
                  </a:cubicBezTo>
                  <a:cubicBezTo>
                    <a:pt x="717" y="708"/>
                    <a:pt x="768" y="694"/>
                    <a:pt x="768" y="694"/>
                  </a:cubicBezTo>
                  <a:cubicBezTo>
                    <a:pt x="772" y="665"/>
                    <a:pt x="767" y="632"/>
                    <a:pt x="780" y="606"/>
                  </a:cubicBezTo>
                  <a:cubicBezTo>
                    <a:pt x="786" y="594"/>
                    <a:pt x="817" y="607"/>
                    <a:pt x="818" y="594"/>
                  </a:cubicBezTo>
                  <a:cubicBezTo>
                    <a:pt x="838" y="416"/>
                    <a:pt x="838" y="430"/>
                    <a:pt x="780" y="344"/>
                  </a:cubicBezTo>
                  <a:cubicBezTo>
                    <a:pt x="772" y="319"/>
                    <a:pt x="763" y="293"/>
                    <a:pt x="755" y="268"/>
                  </a:cubicBezTo>
                  <a:cubicBezTo>
                    <a:pt x="751" y="256"/>
                    <a:pt x="755" y="235"/>
                    <a:pt x="743" y="231"/>
                  </a:cubicBezTo>
                  <a:cubicBezTo>
                    <a:pt x="643" y="198"/>
                    <a:pt x="560" y="169"/>
                    <a:pt x="455" y="156"/>
                  </a:cubicBezTo>
                  <a:cubicBezTo>
                    <a:pt x="335" y="115"/>
                    <a:pt x="205" y="94"/>
                    <a:pt x="79" y="81"/>
                  </a:cubicBezTo>
                  <a:cubicBezTo>
                    <a:pt x="66" y="77"/>
                    <a:pt x="51" y="76"/>
                    <a:pt x="41" y="68"/>
                  </a:cubicBezTo>
                  <a:cubicBezTo>
                    <a:pt x="3" y="37"/>
                    <a:pt x="26" y="0"/>
                    <a:pt x="4" y="68"/>
                  </a:cubicBezTo>
                  <a:close/>
                </a:path>
              </a:pathLst>
            </a:custGeom>
            <a:solidFill>
              <a:srgbClr val="F5F13D"/>
            </a:solidFill>
            <a:ln w="12700">
              <a:solidFill>
                <a:schemeClr val="accent1"/>
              </a:solidFill>
              <a:round/>
              <a:headEnd/>
              <a:tailEnd/>
            </a:ln>
          </p:spPr>
          <p:txBody>
            <a:bodyPr/>
            <a:lstStyle/>
            <a:p>
              <a:endParaRPr lang="en-US" altLang="zh-CN">
                <a:ea typeface="SimSun" panose="02010600030101010101" pitchFamily="2" charset="-122"/>
              </a:endParaRPr>
            </a:p>
          </p:txBody>
        </p:sp>
        <p:sp>
          <p:nvSpPr>
            <p:cNvPr id="17544" name="Oval 137">
              <a:extLst>
                <a:ext uri="{FF2B5EF4-FFF2-40B4-BE49-F238E27FC236}">
                  <a16:creationId xmlns:a16="http://schemas.microsoft.com/office/drawing/2014/main" xmlns="" id="{5DF73021-BE23-411C-9EAC-3210DFF6CF48}"/>
                </a:ext>
              </a:extLst>
            </p:cNvPr>
            <p:cNvSpPr>
              <a:spLocks noChangeArrowheads="1"/>
            </p:cNvSpPr>
            <p:nvPr/>
          </p:nvSpPr>
          <p:spPr bwMode="auto">
            <a:xfrm>
              <a:off x="1862" y="757"/>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45" name="Oval 138">
              <a:extLst>
                <a:ext uri="{FF2B5EF4-FFF2-40B4-BE49-F238E27FC236}">
                  <a16:creationId xmlns:a16="http://schemas.microsoft.com/office/drawing/2014/main" xmlns="" id="{654EDC97-25BB-47ED-81AB-EC03FFFEE7E1}"/>
                </a:ext>
              </a:extLst>
            </p:cNvPr>
            <p:cNvSpPr>
              <a:spLocks noChangeArrowheads="1"/>
            </p:cNvSpPr>
            <p:nvPr/>
          </p:nvSpPr>
          <p:spPr bwMode="auto">
            <a:xfrm>
              <a:off x="1849" y="757"/>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46" name="Oval 139">
              <a:extLst>
                <a:ext uri="{FF2B5EF4-FFF2-40B4-BE49-F238E27FC236}">
                  <a16:creationId xmlns:a16="http://schemas.microsoft.com/office/drawing/2014/main" xmlns="" id="{EE66AAE3-D190-43A1-819D-4F564BD7DA12}"/>
                </a:ext>
              </a:extLst>
            </p:cNvPr>
            <p:cNvSpPr>
              <a:spLocks noChangeArrowheads="1"/>
            </p:cNvSpPr>
            <p:nvPr/>
          </p:nvSpPr>
          <p:spPr bwMode="auto">
            <a:xfrm>
              <a:off x="1622" y="417"/>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47" name="Oval 140">
              <a:extLst>
                <a:ext uri="{FF2B5EF4-FFF2-40B4-BE49-F238E27FC236}">
                  <a16:creationId xmlns:a16="http://schemas.microsoft.com/office/drawing/2014/main" xmlns="" id="{33929B41-7BEF-4B4D-8262-1BFFF0F40E7F}"/>
                </a:ext>
              </a:extLst>
            </p:cNvPr>
            <p:cNvSpPr>
              <a:spLocks noChangeArrowheads="1"/>
            </p:cNvSpPr>
            <p:nvPr/>
          </p:nvSpPr>
          <p:spPr bwMode="auto">
            <a:xfrm>
              <a:off x="1670" y="417"/>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48" name="Oval 141">
              <a:extLst>
                <a:ext uri="{FF2B5EF4-FFF2-40B4-BE49-F238E27FC236}">
                  <a16:creationId xmlns:a16="http://schemas.microsoft.com/office/drawing/2014/main" xmlns="" id="{0B818BD2-AA0F-46A3-AC64-3E96AAD5CE68}"/>
                </a:ext>
              </a:extLst>
            </p:cNvPr>
            <p:cNvSpPr>
              <a:spLocks noChangeArrowheads="1"/>
            </p:cNvSpPr>
            <p:nvPr/>
          </p:nvSpPr>
          <p:spPr bwMode="auto">
            <a:xfrm>
              <a:off x="3120" y="912"/>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49" name="Oval 142">
              <a:extLst>
                <a:ext uri="{FF2B5EF4-FFF2-40B4-BE49-F238E27FC236}">
                  <a16:creationId xmlns:a16="http://schemas.microsoft.com/office/drawing/2014/main" xmlns="" id="{0E15DD3F-8E94-4A4E-8990-7FF670830E29}"/>
                </a:ext>
              </a:extLst>
            </p:cNvPr>
            <p:cNvSpPr>
              <a:spLocks noChangeArrowheads="1"/>
            </p:cNvSpPr>
            <p:nvPr/>
          </p:nvSpPr>
          <p:spPr bwMode="auto">
            <a:xfrm>
              <a:off x="3216" y="897"/>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50" name="Oval 143">
              <a:extLst>
                <a:ext uri="{FF2B5EF4-FFF2-40B4-BE49-F238E27FC236}">
                  <a16:creationId xmlns:a16="http://schemas.microsoft.com/office/drawing/2014/main" xmlns="" id="{7DEE561A-941A-46DC-8919-6A64E56E0978}"/>
                </a:ext>
              </a:extLst>
            </p:cNvPr>
            <p:cNvSpPr>
              <a:spLocks noChangeArrowheads="1"/>
            </p:cNvSpPr>
            <p:nvPr/>
          </p:nvSpPr>
          <p:spPr bwMode="auto">
            <a:xfrm>
              <a:off x="1686" y="1525"/>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51" name="Oval 144">
              <a:extLst>
                <a:ext uri="{FF2B5EF4-FFF2-40B4-BE49-F238E27FC236}">
                  <a16:creationId xmlns:a16="http://schemas.microsoft.com/office/drawing/2014/main" xmlns="" id="{1109A19E-F6F9-46E9-87A4-9643E6717107}"/>
                </a:ext>
              </a:extLst>
            </p:cNvPr>
            <p:cNvSpPr>
              <a:spLocks noChangeArrowheads="1"/>
            </p:cNvSpPr>
            <p:nvPr/>
          </p:nvSpPr>
          <p:spPr bwMode="auto">
            <a:xfrm>
              <a:off x="1734" y="1525"/>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52" name="Oval 145">
              <a:extLst>
                <a:ext uri="{FF2B5EF4-FFF2-40B4-BE49-F238E27FC236}">
                  <a16:creationId xmlns:a16="http://schemas.microsoft.com/office/drawing/2014/main" xmlns="" id="{BD32DAE8-44E7-42BF-A1A2-9AB1BBB2CBA8}"/>
                </a:ext>
              </a:extLst>
            </p:cNvPr>
            <p:cNvSpPr>
              <a:spLocks noChangeArrowheads="1"/>
            </p:cNvSpPr>
            <p:nvPr/>
          </p:nvSpPr>
          <p:spPr bwMode="auto">
            <a:xfrm>
              <a:off x="1798" y="1200"/>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53" name="Oval 146">
              <a:extLst>
                <a:ext uri="{FF2B5EF4-FFF2-40B4-BE49-F238E27FC236}">
                  <a16:creationId xmlns:a16="http://schemas.microsoft.com/office/drawing/2014/main" xmlns="" id="{F7AC5FE9-897B-46DF-A6D1-A4C475F3A1CF}"/>
                </a:ext>
              </a:extLst>
            </p:cNvPr>
            <p:cNvSpPr>
              <a:spLocks noChangeArrowheads="1"/>
            </p:cNvSpPr>
            <p:nvPr/>
          </p:nvSpPr>
          <p:spPr bwMode="auto">
            <a:xfrm>
              <a:off x="1895" y="1237"/>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54" name="Oval 147">
              <a:extLst>
                <a:ext uri="{FF2B5EF4-FFF2-40B4-BE49-F238E27FC236}">
                  <a16:creationId xmlns:a16="http://schemas.microsoft.com/office/drawing/2014/main" xmlns="" id="{7A9E6A34-2563-45AA-95DF-34631CD86943}"/>
                </a:ext>
              </a:extLst>
            </p:cNvPr>
            <p:cNvSpPr>
              <a:spLocks noChangeArrowheads="1"/>
            </p:cNvSpPr>
            <p:nvPr/>
          </p:nvSpPr>
          <p:spPr bwMode="auto">
            <a:xfrm>
              <a:off x="3088" y="509"/>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55" name="Oval 148">
              <a:extLst>
                <a:ext uri="{FF2B5EF4-FFF2-40B4-BE49-F238E27FC236}">
                  <a16:creationId xmlns:a16="http://schemas.microsoft.com/office/drawing/2014/main" xmlns="" id="{E5D59B4E-B43B-47AA-A339-50D2432E1399}"/>
                </a:ext>
              </a:extLst>
            </p:cNvPr>
            <p:cNvSpPr>
              <a:spLocks noChangeArrowheads="1"/>
            </p:cNvSpPr>
            <p:nvPr/>
          </p:nvSpPr>
          <p:spPr bwMode="auto">
            <a:xfrm>
              <a:off x="3152" y="519"/>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56" name="Oval 149">
              <a:extLst>
                <a:ext uri="{FF2B5EF4-FFF2-40B4-BE49-F238E27FC236}">
                  <a16:creationId xmlns:a16="http://schemas.microsoft.com/office/drawing/2014/main" xmlns="" id="{5BE0E7DD-C4AA-4B24-BD32-03B3071240B8}"/>
                </a:ext>
              </a:extLst>
            </p:cNvPr>
            <p:cNvSpPr>
              <a:spLocks noChangeArrowheads="1"/>
            </p:cNvSpPr>
            <p:nvPr/>
          </p:nvSpPr>
          <p:spPr bwMode="auto">
            <a:xfrm>
              <a:off x="3072" y="1281"/>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57" name="Oval 150">
              <a:extLst>
                <a:ext uri="{FF2B5EF4-FFF2-40B4-BE49-F238E27FC236}">
                  <a16:creationId xmlns:a16="http://schemas.microsoft.com/office/drawing/2014/main" xmlns="" id="{2AC05A1C-FB6B-4592-BDA2-B16A5A7A5446}"/>
                </a:ext>
              </a:extLst>
            </p:cNvPr>
            <p:cNvSpPr>
              <a:spLocks noChangeArrowheads="1"/>
            </p:cNvSpPr>
            <p:nvPr/>
          </p:nvSpPr>
          <p:spPr bwMode="auto">
            <a:xfrm>
              <a:off x="3120" y="1281"/>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58" name="Oval 151">
              <a:extLst>
                <a:ext uri="{FF2B5EF4-FFF2-40B4-BE49-F238E27FC236}">
                  <a16:creationId xmlns:a16="http://schemas.microsoft.com/office/drawing/2014/main" xmlns="" id="{DC0CF10F-BF9D-4369-B09D-1F7A131ECAE5}"/>
                </a:ext>
              </a:extLst>
            </p:cNvPr>
            <p:cNvSpPr>
              <a:spLocks noChangeArrowheads="1"/>
            </p:cNvSpPr>
            <p:nvPr/>
          </p:nvSpPr>
          <p:spPr bwMode="auto">
            <a:xfrm>
              <a:off x="3072" y="1617"/>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59" name="Oval 152">
              <a:extLst>
                <a:ext uri="{FF2B5EF4-FFF2-40B4-BE49-F238E27FC236}">
                  <a16:creationId xmlns:a16="http://schemas.microsoft.com/office/drawing/2014/main" xmlns="" id="{4C8498CA-EE3F-494C-9CCA-4EC96C2A0369}"/>
                </a:ext>
              </a:extLst>
            </p:cNvPr>
            <p:cNvSpPr>
              <a:spLocks noChangeArrowheads="1"/>
            </p:cNvSpPr>
            <p:nvPr/>
          </p:nvSpPr>
          <p:spPr bwMode="auto">
            <a:xfrm>
              <a:off x="3120" y="1617"/>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60" name="Oval 153">
              <a:extLst>
                <a:ext uri="{FF2B5EF4-FFF2-40B4-BE49-F238E27FC236}">
                  <a16:creationId xmlns:a16="http://schemas.microsoft.com/office/drawing/2014/main" xmlns="" id="{ACE26A56-9D09-43DB-8333-77E8A22C90E6}"/>
                </a:ext>
              </a:extLst>
            </p:cNvPr>
            <p:cNvSpPr>
              <a:spLocks noChangeArrowheads="1"/>
            </p:cNvSpPr>
            <p:nvPr/>
          </p:nvSpPr>
          <p:spPr bwMode="auto">
            <a:xfrm>
              <a:off x="2717" y="758"/>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61" name="Oval 154">
              <a:extLst>
                <a:ext uri="{FF2B5EF4-FFF2-40B4-BE49-F238E27FC236}">
                  <a16:creationId xmlns:a16="http://schemas.microsoft.com/office/drawing/2014/main" xmlns="" id="{3353569A-D813-4440-9AE3-6D94767AE768}"/>
                </a:ext>
              </a:extLst>
            </p:cNvPr>
            <p:cNvSpPr>
              <a:spLocks noChangeArrowheads="1"/>
            </p:cNvSpPr>
            <p:nvPr/>
          </p:nvSpPr>
          <p:spPr bwMode="auto">
            <a:xfrm>
              <a:off x="2813" y="752"/>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62" name="Oval 155">
              <a:extLst>
                <a:ext uri="{FF2B5EF4-FFF2-40B4-BE49-F238E27FC236}">
                  <a16:creationId xmlns:a16="http://schemas.microsoft.com/office/drawing/2014/main" xmlns="" id="{C564AB18-82A6-4DA1-8073-53CB0E9E66D2}"/>
                </a:ext>
              </a:extLst>
            </p:cNvPr>
            <p:cNvSpPr>
              <a:spLocks noChangeArrowheads="1"/>
            </p:cNvSpPr>
            <p:nvPr/>
          </p:nvSpPr>
          <p:spPr bwMode="auto">
            <a:xfrm>
              <a:off x="2784" y="1377"/>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63" name="Oval 156">
              <a:extLst>
                <a:ext uri="{FF2B5EF4-FFF2-40B4-BE49-F238E27FC236}">
                  <a16:creationId xmlns:a16="http://schemas.microsoft.com/office/drawing/2014/main" xmlns="" id="{CDA71DBD-5858-4FF3-B2C0-9EA1481E927A}"/>
                </a:ext>
              </a:extLst>
            </p:cNvPr>
            <p:cNvSpPr>
              <a:spLocks noChangeArrowheads="1"/>
            </p:cNvSpPr>
            <p:nvPr/>
          </p:nvSpPr>
          <p:spPr bwMode="auto">
            <a:xfrm>
              <a:off x="2832" y="1377"/>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64" name="Oval 157">
              <a:extLst>
                <a:ext uri="{FF2B5EF4-FFF2-40B4-BE49-F238E27FC236}">
                  <a16:creationId xmlns:a16="http://schemas.microsoft.com/office/drawing/2014/main" xmlns="" id="{B5C86F71-DE68-4B51-9916-4E427B63274E}"/>
                </a:ext>
              </a:extLst>
            </p:cNvPr>
            <p:cNvSpPr>
              <a:spLocks noChangeArrowheads="1"/>
            </p:cNvSpPr>
            <p:nvPr/>
          </p:nvSpPr>
          <p:spPr bwMode="auto">
            <a:xfrm>
              <a:off x="2054" y="565"/>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65" name="Oval 158">
              <a:extLst>
                <a:ext uri="{FF2B5EF4-FFF2-40B4-BE49-F238E27FC236}">
                  <a16:creationId xmlns:a16="http://schemas.microsoft.com/office/drawing/2014/main" xmlns="" id="{3EEADC9D-0773-462A-8FC6-54382DDF23F2}"/>
                </a:ext>
              </a:extLst>
            </p:cNvPr>
            <p:cNvSpPr>
              <a:spLocks noChangeArrowheads="1"/>
            </p:cNvSpPr>
            <p:nvPr/>
          </p:nvSpPr>
          <p:spPr bwMode="auto">
            <a:xfrm>
              <a:off x="2102" y="613"/>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66" name="Oval 159">
              <a:extLst>
                <a:ext uri="{FF2B5EF4-FFF2-40B4-BE49-F238E27FC236}">
                  <a16:creationId xmlns:a16="http://schemas.microsoft.com/office/drawing/2014/main" xmlns="" id="{EE53F28B-FFD4-4ECA-AA03-8603A8CC975B}"/>
                </a:ext>
              </a:extLst>
            </p:cNvPr>
            <p:cNvSpPr>
              <a:spLocks noChangeArrowheads="1"/>
            </p:cNvSpPr>
            <p:nvPr/>
          </p:nvSpPr>
          <p:spPr bwMode="auto">
            <a:xfrm>
              <a:off x="1942" y="1440"/>
              <a:ext cx="192" cy="192"/>
            </a:xfrm>
            <a:prstGeom prst="ellipse">
              <a:avLst/>
            </a:prstGeom>
            <a:solidFill>
              <a:srgbClr val="FF0000"/>
            </a:solidFill>
            <a:ln w="12700">
              <a:solidFill>
                <a:schemeClr val="accent1"/>
              </a:solidFill>
              <a:round/>
              <a:headEnd/>
              <a:tailEnd/>
            </a:ln>
          </p:spPr>
          <p:txBody>
            <a:bodyPr wrap="none" anchor="ctr"/>
            <a:lstStyle/>
            <a:p>
              <a:endParaRPr lang="vi-VN" altLang="vi-VN"/>
            </a:p>
          </p:txBody>
        </p:sp>
        <p:sp>
          <p:nvSpPr>
            <p:cNvPr id="17567" name="Oval 160">
              <a:extLst>
                <a:ext uri="{FF2B5EF4-FFF2-40B4-BE49-F238E27FC236}">
                  <a16:creationId xmlns:a16="http://schemas.microsoft.com/office/drawing/2014/main" xmlns="" id="{81327E73-B16A-4108-BDF4-30E8929E9F7B}"/>
                </a:ext>
              </a:extLst>
            </p:cNvPr>
            <p:cNvSpPr>
              <a:spLocks noChangeArrowheads="1"/>
            </p:cNvSpPr>
            <p:nvPr/>
          </p:nvSpPr>
          <p:spPr bwMode="auto">
            <a:xfrm>
              <a:off x="2022" y="1429"/>
              <a:ext cx="96" cy="144"/>
            </a:xfrm>
            <a:prstGeom prst="ellipse">
              <a:avLst/>
            </a:prstGeom>
            <a:solidFill>
              <a:schemeClr val="accent2"/>
            </a:solidFill>
            <a:ln w="12700">
              <a:solidFill>
                <a:schemeClr val="accent1"/>
              </a:solidFill>
              <a:round/>
              <a:headEnd/>
              <a:tailEnd/>
            </a:ln>
          </p:spPr>
          <p:txBody>
            <a:bodyPr wrap="none" anchor="ctr"/>
            <a:lstStyle/>
            <a:p>
              <a:endParaRPr lang="vi-VN" altLang="vi-VN"/>
            </a:p>
          </p:txBody>
        </p:sp>
        <p:sp>
          <p:nvSpPr>
            <p:cNvPr id="17568" name="Freeform 161">
              <a:extLst>
                <a:ext uri="{FF2B5EF4-FFF2-40B4-BE49-F238E27FC236}">
                  <a16:creationId xmlns:a16="http://schemas.microsoft.com/office/drawing/2014/main" xmlns="" id="{3007714C-E139-467D-B094-E42911528375}"/>
                </a:ext>
              </a:extLst>
            </p:cNvPr>
            <p:cNvSpPr>
              <a:spLocks noChangeArrowheads="1"/>
            </p:cNvSpPr>
            <p:nvPr/>
          </p:nvSpPr>
          <p:spPr bwMode="auto">
            <a:xfrm>
              <a:off x="2580" y="225"/>
              <a:ext cx="434" cy="424"/>
            </a:xfrm>
            <a:custGeom>
              <a:avLst/>
              <a:gdLst>
                <a:gd name="T0" fmla="*/ 0 w 468"/>
                <a:gd name="T1" fmla="*/ 421 h 421"/>
                <a:gd name="T2" fmla="*/ 12 w 468"/>
                <a:gd name="T3" fmla="*/ 158 h 421"/>
                <a:gd name="T4" fmla="*/ 175 w 468"/>
                <a:gd name="T5" fmla="*/ 32 h 421"/>
                <a:gd name="T6" fmla="*/ 376 w 468"/>
                <a:gd name="T7" fmla="*/ 45 h 421"/>
                <a:gd name="T8" fmla="*/ 388 w 468"/>
                <a:gd name="T9" fmla="*/ 83 h 421"/>
                <a:gd name="T10" fmla="*/ 463 w 468"/>
                <a:gd name="T11" fmla="*/ 70 h 421"/>
                <a:gd name="T12" fmla="*/ 388 w 468"/>
                <a:gd name="T13" fmla="*/ 20 h 421"/>
              </a:gdLst>
              <a:ahLst/>
              <a:cxnLst>
                <a:cxn ang="0">
                  <a:pos x="T0" y="T1"/>
                </a:cxn>
                <a:cxn ang="0">
                  <a:pos x="T2" y="T3"/>
                </a:cxn>
                <a:cxn ang="0">
                  <a:pos x="T4" y="T5"/>
                </a:cxn>
                <a:cxn ang="0">
                  <a:pos x="T6" y="T7"/>
                </a:cxn>
                <a:cxn ang="0">
                  <a:pos x="T8" y="T9"/>
                </a:cxn>
                <a:cxn ang="0">
                  <a:pos x="T10" y="T11"/>
                </a:cxn>
                <a:cxn ang="0">
                  <a:pos x="T12" y="T13"/>
                </a:cxn>
              </a:cxnLst>
              <a:rect l="0" t="0" r="r" b="b"/>
              <a:pathLst>
                <a:path w="468" h="421">
                  <a:moveTo>
                    <a:pt x="0" y="421"/>
                  </a:moveTo>
                  <a:cubicBezTo>
                    <a:pt x="4" y="333"/>
                    <a:pt x="1" y="245"/>
                    <a:pt x="12" y="158"/>
                  </a:cubicBezTo>
                  <a:cubicBezTo>
                    <a:pt x="20" y="95"/>
                    <a:pt x="123" y="50"/>
                    <a:pt x="175" y="32"/>
                  </a:cubicBezTo>
                  <a:cubicBezTo>
                    <a:pt x="242" y="36"/>
                    <a:pt x="311" y="29"/>
                    <a:pt x="376" y="45"/>
                  </a:cubicBezTo>
                  <a:cubicBezTo>
                    <a:pt x="389" y="48"/>
                    <a:pt x="375" y="79"/>
                    <a:pt x="388" y="83"/>
                  </a:cubicBezTo>
                  <a:cubicBezTo>
                    <a:pt x="412" y="90"/>
                    <a:pt x="438" y="74"/>
                    <a:pt x="463" y="70"/>
                  </a:cubicBezTo>
                  <a:cubicBezTo>
                    <a:pt x="446" y="0"/>
                    <a:pt x="468" y="20"/>
                    <a:pt x="388" y="20"/>
                  </a:cubicBezTo>
                </a:path>
              </a:pathLst>
            </a:cu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sp>
          <p:nvSpPr>
            <p:cNvPr id="17569" name="Freeform 162">
              <a:extLst>
                <a:ext uri="{FF2B5EF4-FFF2-40B4-BE49-F238E27FC236}">
                  <a16:creationId xmlns:a16="http://schemas.microsoft.com/office/drawing/2014/main" xmlns="" id="{62F7EB7C-4A2F-4040-8A8D-8F3B7575A5D3}"/>
                </a:ext>
              </a:extLst>
            </p:cNvPr>
            <p:cNvSpPr>
              <a:spLocks noChangeArrowheads="1"/>
            </p:cNvSpPr>
            <p:nvPr/>
          </p:nvSpPr>
          <p:spPr bwMode="auto">
            <a:xfrm>
              <a:off x="2051" y="81"/>
              <a:ext cx="451" cy="526"/>
            </a:xfrm>
            <a:custGeom>
              <a:avLst/>
              <a:gdLst>
                <a:gd name="T0" fmla="*/ 451 w 451"/>
                <a:gd name="T1" fmla="*/ 526 h 526"/>
                <a:gd name="T2" fmla="*/ 439 w 451"/>
                <a:gd name="T3" fmla="*/ 388 h 526"/>
                <a:gd name="T4" fmla="*/ 301 w 451"/>
                <a:gd name="T5" fmla="*/ 226 h 526"/>
                <a:gd name="T6" fmla="*/ 263 w 451"/>
                <a:gd name="T7" fmla="*/ 188 h 526"/>
                <a:gd name="T8" fmla="*/ 113 w 451"/>
                <a:gd name="T9" fmla="*/ 100 h 526"/>
                <a:gd name="T10" fmla="*/ 38 w 451"/>
                <a:gd name="T11" fmla="*/ 75 h 526"/>
                <a:gd name="T12" fmla="*/ 13 w 451"/>
                <a:gd name="T13" fmla="*/ 38 h 526"/>
                <a:gd name="T14" fmla="*/ 0 w 451"/>
                <a:gd name="T15" fmla="*/ 0 h 5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1" h="526">
                  <a:moveTo>
                    <a:pt x="451" y="526"/>
                  </a:moveTo>
                  <a:cubicBezTo>
                    <a:pt x="447" y="480"/>
                    <a:pt x="446" y="434"/>
                    <a:pt x="439" y="388"/>
                  </a:cubicBezTo>
                  <a:cubicBezTo>
                    <a:pt x="423" y="278"/>
                    <a:pt x="361" y="286"/>
                    <a:pt x="301" y="226"/>
                  </a:cubicBezTo>
                  <a:cubicBezTo>
                    <a:pt x="288" y="213"/>
                    <a:pt x="277" y="199"/>
                    <a:pt x="263" y="188"/>
                  </a:cubicBezTo>
                  <a:cubicBezTo>
                    <a:pt x="221" y="155"/>
                    <a:pt x="162" y="122"/>
                    <a:pt x="113" y="100"/>
                  </a:cubicBezTo>
                  <a:cubicBezTo>
                    <a:pt x="89" y="89"/>
                    <a:pt x="38" y="75"/>
                    <a:pt x="38" y="75"/>
                  </a:cubicBezTo>
                  <a:cubicBezTo>
                    <a:pt x="30" y="63"/>
                    <a:pt x="20" y="51"/>
                    <a:pt x="13" y="38"/>
                  </a:cubicBezTo>
                  <a:cubicBezTo>
                    <a:pt x="7" y="26"/>
                    <a:pt x="0" y="0"/>
                    <a:pt x="0" y="0"/>
                  </a:cubicBezTo>
                </a:path>
              </a:pathLst>
            </a:cu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ltLang="zh-CN">
                <a:ea typeface="SimSun" panose="02010600030101010101" pitchFamily="2" charset="-122"/>
              </a:endParaRPr>
            </a:p>
          </p:txBody>
        </p:sp>
      </p:grpSp>
      <p:grpSp>
        <p:nvGrpSpPr>
          <p:cNvPr id="17570" name="Group 163">
            <a:extLst>
              <a:ext uri="{FF2B5EF4-FFF2-40B4-BE49-F238E27FC236}">
                <a16:creationId xmlns:a16="http://schemas.microsoft.com/office/drawing/2014/main" xmlns="" id="{ED5CD27A-EB09-472A-B954-B2CE0BAC4C1A}"/>
              </a:ext>
            </a:extLst>
          </p:cNvPr>
          <p:cNvGrpSpPr>
            <a:grpSpLocks/>
          </p:cNvGrpSpPr>
          <p:nvPr/>
        </p:nvGrpSpPr>
        <p:grpSpPr bwMode="auto">
          <a:xfrm rot="-3203817">
            <a:off x="3687763" y="2160588"/>
            <a:ext cx="279400" cy="190500"/>
            <a:chOff x="1510" y="81"/>
            <a:chExt cx="1914" cy="1853"/>
          </a:xfrm>
        </p:grpSpPr>
        <p:sp>
          <p:nvSpPr>
            <p:cNvPr id="17571" name="Freeform 164">
              <a:extLst>
                <a:ext uri="{FF2B5EF4-FFF2-40B4-BE49-F238E27FC236}">
                  <a16:creationId xmlns:a16="http://schemas.microsoft.com/office/drawing/2014/main" xmlns="" id="{BB0E5E53-E532-490D-A8EB-3B5BBE94B549}"/>
                </a:ext>
              </a:extLst>
            </p:cNvPr>
            <p:cNvSpPr>
              <a:spLocks noChangeArrowheads="1"/>
            </p:cNvSpPr>
            <p:nvPr/>
          </p:nvSpPr>
          <p:spPr bwMode="auto">
            <a:xfrm rot="-314373">
              <a:off x="1510" y="270"/>
              <a:ext cx="912" cy="917"/>
            </a:xfrm>
            <a:custGeom>
              <a:avLst/>
              <a:gdLst>
                <a:gd name="T0" fmla="*/ 1 w 857"/>
                <a:gd name="T1" fmla="*/ 150 h 754"/>
                <a:gd name="T2" fmla="*/ 64 w 857"/>
                <a:gd name="T3" fmla="*/ 275 h 754"/>
                <a:gd name="T4" fmla="*/ 139 w 857"/>
                <a:gd name="T5" fmla="*/ 413 h 754"/>
                <a:gd name="T6" fmla="*/ 214 w 857"/>
                <a:gd name="T7" fmla="*/ 526 h 754"/>
                <a:gd name="T8" fmla="*/ 365 w 857"/>
                <a:gd name="T9" fmla="*/ 676 h 754"/>
                <a:gd name="T10" fmla="*/ 803 w 857"/>
                <a:gd name="T11" fmla="*/ 551 h 754"/>
                <a:gd name="T12" fmla="*/ 790 w 857"/>
                <a:gd name="T13" fmla="*/ 250 h 754"/>
                <a:gd name="T14" fmla="*/ 653 w 857"/>
                <a:gd name="T15" fmla="*/ 37 h 754"/>
                <a:gd name="T16" fmla="*/ 527 w 857"/>
                <a:gd name="T17" fmla="*/ 0 h 754"/>
                <a:gd name="T18" fmla="*/ 152 w 857"/>
                <a:gd name="T19" fmla="*/ 12 h 754"/>
                <a:gd name="T20" fmla="*/ 89 w 857"/>
                <a:gd name="T21" fmla="*/ 25 h 754"/>
                <a:gd name="T22" fmla="*/ 26 w 857"/>
                <a:gd name="T23" fmla="*/ 87 h 754"/>
                <a:gd name="T24" fmla="*/ 1 w 857"/>
                <a:gd name="T25" fmla="*/ 15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7" h="754">
                  <a:moveTo>
                    <a:pt x="1" y="150"/>
                  </a:moveTo>
                  <a:cubicBezTo>
                    <a:pt x="17" y="196"/>
                    <a:pt x="37" y="235"/>
                    <a:pt x="64" y="275"/>
                  </a:cubicBezTo>
                  <a:cubicBezTo>
                    <a:pt x="81" y="339"/>
                    <a:pt x="112" y="358"/>
                    <a:pt x="139" y="413"/>
                  </a:cubicBezTo>
                  <a:cubicBezTo>
                    <a:pt x="163" y="460"/>
                    <a:pt x="176" y="486"/>
                    <a:pt x="214" y="526"/>
                  </a:cubicBezTo>
                  <a:cubicBezTo>
                    <a:pt x="241" y="602"/>
                    <a:pt x="289" y="650"/>
                    <a:pt x="365" y="676"/>
                  </a:cubicBezTo>
                  <a:cubicBezTo>
                    <a:pt x="857" y="659"/>
                    <a:pt x="666" y="754"/>
                    <a:pt x="803" y="551"/>
                  </a:cubicBezTo>
                  <a:cubicBezTo>
                    <a:pt x="799" y="451"/>
                    <a:pt x="800" y="350"/>
                    <a:pt x="790" y="250"/>
                  </a:cubicBezTo>
                  <a:cubicBezTo>
                    <a:pt x="782" y="169"/>
                    <a:pt x="727" y="74"/>
                    <a:pt x="653" y="37"/>
                  </a:cubicBezTo>
                  <a:cubicBezTo>
                    <a:pt x="615" y="18"/>
                    <a:pt x="567" y="13"/>
                    <a:pt x="527" y="0"/>
                  </a:cubicBezTo>
                  <a:cubicBezTo>
                    <a:pt x="402" y="4"/>
                    <a:pt x="277" y="5"/>
                    <a:pt x="152" y="12"/>
                  </a:cubicBezTo>
                  <a:cubicBezTo>
                    <a:pt x="131" y="13"/>
                    <a:pt x="108" y="14"/>
                    <a:pt x="89" y="25"/>
                  </a:cubicBezTo>
                  <a:cubicBezTo>
                    <a:pt x="63" y="40"/>
                    <a:pt x="51" y="71"/>
                    <a:pt x="26" y="87"/>
                  </a:cubicBezTo>
                  <a:cubicBezTo>
                    <a:pt x="0" y="167"/>
                    <a:pt x="1" y="190"/>
                    <a:pt x="1" y="150"/>
                  </a:cubicBezTo>
                  <a:close/>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2" name="Freeform 165">
              <a:extLst>
                <a:ext uri="{FF2B5EF4-FFF2-40B4-BE49-F238E27FC236}">
                  <a16:creationId xmlns:a16="http://schemas.microsoft.com/office/drawing/2014/main" xmlns="" id="{D3AEC410-7B94-4CCC-B8F2-9264B73725E4}"/>
                </a:ext>
              </a:extLst>
            </p:cNvPr>
            <p:cNvSpPr>
              <a:spLocks noChangeArrowheads="1"/>
            </p:cNvSpPr>
            <p:nvPr/>
          </p:nvSpPr>
          <p:spPr bwMode="auto">
            <a:xfrm>
              <a:off x="1520" y="794"/>
              <a:ext cx="934" cy="1104"/>
            </a:xfrm>
            <a:custGeom>
              <a:avLst/>
              <a:gdLst>
                <a:gd name="T0" fmla="*/ 769 w 886"/>
                <a:gd name="T1" fmla="*/ 275 h 971"/>
                <a:gd name="T2" fmla="*/ 544 w 886"/>
                <a:gd name="T3" fmla="*/ 237 h 971"/>
                <a:gd name="T4" fmla="*/ 168 w 886"/>
                <a:gd name="T5" fmla="*/ 363 h 971"/>
                <a:gd name="T6" fmla="*/ 105 w 886"/>
                <a:gd name="T7" fmla="*/ 500 h 971"/>
                <a:gd name="T8" fmla="*/ 68 w 886"/>
                <a:gd name="T9" fmla="*/ 638 h 971"/>
                <a:gd name="T10" fmla="*/ 331 w 886"/>
                <a:gd name="T11" fmla="*/ 889 h 971"/>
                <a:gd name="T12" fmla="*/ 368 w 886"/>
                <a:gd name="T13" fmla="*/ 901 h 971"/>
                <a:gd name="T14" fmla="*/ 644 w 886"/>
                <a:gd name="T15" fmla="*/ 864 h 971"/>
                <a:gd name="T16" fmla="*/ 707 w 886"/>
                <a:gd name="T17" fmla="*/ 813 h 971"/>
                <a:gd name="T18" fmla="*/ 719 w 886"/>
                <a:gd name="T19" fmla="*/ 776 h 971"/>
                <a:gd name="T20" fmla="*/ 744 w 886"/>
                <a:gd name="T21" fmla="*/ 738 h 971"/>
                <a:gd name="T22" fmla="*/ 782 w 886"/>
                <a:gd name="T23" fmla="*/ 250 h 971"/>
                <a:gd name="T24" fmla="*/ 794 w 886"/>
                <a:gd name="T25" fmla="*/ 162 h 971"/>
                <a:gd name="T26" fmla="*/ 844 w 886"/>
                <a:gd name="T27" fmla="*/ 25 h 971"/>
                <a:gd name="T28" fmla="*/ 886 w 886"/>
                <a:gd name="T29" fmla="*/ 83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6" h="971">
                  <a:moveTo>
                    <a:pt x="769" y="275"/>
                  </a:moveTo>
                  <a:cubicBezTo>
                    <a:pt x="683" y="266"/>
                    <a:pt x="625" y="254"/>
                    <a:pt x="544" y="237"/>
                  </a:cubicBezTo>
                  <a:cubicBezTo>
                    <a:pt x="345" y="247"/>
                    <a:pt x="268" y="211"/>
                    <a:pt x="168" y="363"/>
                  </a:cubicBezTo>
                  <a:cubicBezTo>
                    <a:pt x="149" y="420"/>
                    <a:pt x="146" y="460"/>
                    <a:pt x="105" y="500"/>
                  </a:cubicBezTo>
                  <a:cubicBezTo>
                    <a:pt x="91" y="545"/>
                    <a:pt x="68" y="638"/>
                    <a:pt x="68" y="638"/>
                  </a:cubicBezTo>
                  <a:cubicBezTo>
                    <a:pt x="85" y="971"/>
                    <a:pt x="0" y="860"/>
                    <a:pt x="331" y="889"/>
                  </a:cubicBezTo>
                  <a:cubicBezTo>
                    <a:pt x="344" y="890"/>
                    <a:pt x="356" y="897"/>
                    <a:pt x="368" y="901"/>
                  </a:cubicBezTo>
                  <a:cubicBezTo>
                    <a:pt x="517" y="892"/>
                    <a:pt x="537" y="898"/>
                    <a:pt x="644" y="864"/>
                  </a:cubicBezTo>
                  <a:cubicBezTo>
                    <a:pt x="663" y="845"/>
                    <a:pt x="690" y="834"/>
                    <a:pt x="707" y="813"/>
                  </a:cubicBezTo>
                  <a:cubicBezTo>
                    <a:pt x="715" y="803"/>
                    <a:pt x="713" y="788"/>
                    <a:pt x="719" y="776"/>
                  </a:cubicBezTo>
                  <a:cubicBezTo>
                    <a:pt x="726" y="762"/>
                    <a:pt x="736" y="751"/>
                    <a:pt x="744" y="738"/>
                  </a:cubicBezTo>
                  <a:cubicBezTo>
                    <a:pt x="786" y="578"/>
                    <a:pt x="728" y="407"/>
                    <a:pt x="782" y="250"/>
                  </a:cubicBezTo>
                  <a:cubicBezTo>
                    <a:pt x="786" y="221"/>
                    <a:pt x="783" y="190"/>
                    <a:pt x="794" y="162"/>
                  </a:cubicBezTo>
                  <a:cubicBezTo>
                    <a:pt x="855" y="0"/>
                    <a:pt x="844" y="165"/>
                    <a:pt x="844" y="25"/>
                  </a:cubicBezTo>
                  <a:lnTo>
                    <a:pt x="886" y="83"/>
                  </a:ln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3" name="Freeform 166">
              <a:extLst>
                <a:ext uri="{FF2B5EF4-FFF2-40B4-BE49-F238E27FC236}">
                  <a16:creationId xmlns:a16="http://schemas.microsoft.com/office/drawing/2014/main" xmlns="" id="{3C134462-2F7A-4BF2-9676-A191A4934090}"/>
                </a:ext>
              </a:extLst>
            </p:cNvPr>
            <p:cNvSpPr>
              <a:spLocks noChangeArrowheads="1"/>
            </p:cNvSpPr>
            <p:nvPr/>
          </p:nvSpPr>
          <p:spPr bwMode="auto">
            <a:xfrm>
              <a:off x="2329" y="790"/>
              <a:ext cx="298" cy="783"/>
            </a:xfrm>
            <a:custGeom>
              <a:avLst/>
              <a:gdLst>
                <a:gd name="T0" fmla="*/ 61 w 298"/>
                <a:gd name="T1" fmla="*/ 347 h 783"/>
                <a:gd name="T2" fmla="*/ 73 w 298"/>
                <a:gd name="T3" fmla="*/ 172 h 783"/>
                <a:gd name="T4" fmla="*/ 186 w 298"/>
                <a:gd name="T5" fmla="*/ 21 h 783"/>
                <a:gd name="T6" fmla="*/ 236 w 298"/>
                <a:gd name="T7" fmla="*/ 147 h 783"/>
                <a:gd name="T8" fmla="*/ 286 w 298"/>
                <a:gd name="T9" fmla="*/ 159 h 783"/>
                <a:gd name="T10" fmla="*/ 298 w 298"/>
                <a:gd name="T11" fmla="*/ 197 h 783"/>
                <a:gd name="T12" fmla="*/ 223 w 298"/>
                <a:gd name="T13" fmla="*/ 21 h 783"/>
                <a:gd name="T14" fmla="*/ 198 w 298"/>
                <a:gd name="T15" fmla="*/ 59 h 783"/>
                <a:gd name="T16" fmla="*/ 211 w 298"/>
                <a:gd name="T17" fmla="*/ 21 h 783"/>
                <a:gd name="T18" fmla="*/ 236 w 298"/>
                <a:gd name="T19" fmla="*/ 59 h 783"/>
                <a:gd name="T20" fmla="*/ 273 w 298"/>
                <a:gd name="T21" fmla="*/ 72 h 783"/>
                <a:gd name="T22" fmla="*/ 261 w 298"/>
                <a:gd name="T23" fmla="*/ 622 h 783"/>
                <a:gd name="T24" fmla="*/ 198 w 298"/>
                <a:gd name="T25" fmla="*/ 710 h 783"/>
                <a:gd name="T26" fmla="*/ 61 w 298"/>
                <a:gd name="T27" fmla="*/ 723 h 783"/>
                <a:gd name="T28" fmla="*/ 36 w 298"/>
                <a:gd name="T29" fmla="*/ 572 h 783"/>
                <a:gd name="T30" fmla="*/ 123 w 298"/>
                <a:gd name="T31" fmla="*/ 172 h 783"/>
                <a:gd name="T32" fmla="*/ 148 w 298"/>
                <a:gd name="T33" fmla="*/ 134 h 783"/>
                <a:gd name="T34" fmla="*/ 161 w 298"/>
                <a:gd name="T35" fmla="*/ 97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8" h="783">
                  <a:moveTo>
                    <a:pt x="61" y="347"/>
                  </a:moveTo>
                  <a:cubicBezTo>
                    <a:pt x="65" y="289"/>
                    <a:pt x="59" y="229"/>
                    <a:pt x="73" y="172"/>
                  </a:cubicBezTo>
                  <a:cubicBezTo>
                    <a:pt x="85" y="124"/>
                    <a:pt x="149" y="58"/>
                    <a:pt x="186" y="21"/>
                  </a:cubicBezTo>
                  <a:cubicBezTo>
                    <a:pt x="279" y="54"/>
                    <a:pt x="162" y="0"/>
                    <a:pt x="236" y="147"/>
                  </a:cubicBezTo>
                  <a:cubicBezTo>
                    <a:pt x="244" y="162"/>
                    <a:pt x="269" y="155"/>
                    <a:pt x="286" y="159"/>
                  </a:cubicBezTo>
                  <a:cubicBezTo>
                    <a:pt x="290" y="172"/>
                    <a:pt x="298" y="210"/>
                    <a:pt x="298" y="197"/>
                  </a:cubicBezTo>
                  <a:cubicBezTo>
                    <a:pt x="298" y="120"/>
                    <a:pt x="285" y="62"/>
                    <a:pt x="223" y="21"/>
                  </a:cubicBezTo>
                  <a:cubicBezTo>
                    <a:pt x="215" y="34"/>
                    <a:pt x="213" y="59"/>
                    <a:pt x="198" y="59"/>
                  </a:cubicBezTo>
                  <a:cubicBezTo>
                    <a:pt x="185" y="59"/>
                    <a:pt x="198" y="21"/>
                    <a:pt x="211" y="21"/>
                  </a:cubicBezTo>
                  <a:cubicBezTo>
                    <a:pt x="226" y="21"/>
                    <a:pt x="224" y="49"/>
                    <a:pt x="236" y="59"/>
                  </a:cubicBezTo>
                  <a:cubicBezTo>
                    <a:pt x="246" y="67"/>
                    <a:pt x="261" y="68"/>
                    <a:pt x="273" y="72"/>
                  </a:cubicBezTo>
                  <a:cubicBezTo>
                    <a:pt x="269" y="255"/>
                    <a:pt x="272" y="439"/>
                    <a:pt x="261" y="622"/>
                  </a:cubicBezTo>
                  <a:cubicBezTo>
                    <a:pt x="256" y="703"/>
                    <a:pt x="249" y="694"/>
                    <a:pt x="198" y="710"/>
                  </a:cubicBezTo>
                  <a:cubicBezTo>
                    <a:pt x="164" y="733"/>
                    <a:pt x="107" y="783"/>
                    <a:pt x="61" y="723"/>
                  </a:cubicBezTo>
                  <a:cubicBezTo>
                    <a:pt x="30" y="683"/>
                    <a:pt x="36" y="572"/>
                    <a:pt x="36" y="572"/>
                  </a:cubicBezTo>
                  <a:cubicBezTo>
                    <a:pt x="41" y="450"/>
                    <a:pt x="0" y="255"/>
                    <a:pt x="123" y="172"/>
                  </a:cubicBezTo>
                  <a:cubicBezTo>
                    <a:pt x="131" y="159"/>
                    <a:pt x="141" y="148"/>
                    <a:pt x="148" y="134"/>
                  </a:cubicBezTo>
                  <a:cubicBezTo>
                    <a:pt x="154" y="122"/>
                    <a:pt x="161" y="97"/>
                    <a:pt x="161" y="97"/>
                  </a:cubicBez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4" name="Freeform 167">
              <a:extLst>
                <a:ext uri="{FF2B5EF4-FFF2-40B4-BE49-F238E27FC236}">
                  <a16:creationId xmlns:a16="http://schemas.microsoft.com/office/drawing/2014/main" xmlns="" id="{941A493E-51CE-4A29-9812-9CA4EE932139}"/>
                </a:ext>
              </a:extLst>
            </p:cNvPr>
            <p:cNvSpPr>
              <a:spLocks noChangeArrowheads="1"/>
            </p:cNvSpPr>
            <p:nvPr/>
          </p:nvSpPr>
          <p:spPr bwMode="auto">
            <a:xfrm>
              <a:off x="2570" y="410"/>
              <a:ext cx="828" cy="933"/>
            </a:xfrm>
            <a:custGeom>
              <a:avLst/>
              <a:gdLst>
                <a:gd name="T0" fmla="*/ 2 w 828"/>
                <a:gd name="T1" fmla="*/ 454 h 933"/>
                <a:gd name="T2" fmla="*/ 27 w 828"/>
                <a:gd name="T3" fmla="*/ 416 h 933"/>
                <a:gd name="T4" fmla="*/ 65 w 828"/>
                <a:gd name="T5" fmla="*/ 391 h 933"/>
                <a:gd name="T6" fmla="*/ 102 w 828"/>
                <a:gd name="T7" fmla="*/ 228 h 933"/>
                <a:gd name="T8" fmla="*/ 240 w 828"/>
                <a:gd name="T9" fmla="*/ 115 h 933"/>
                <a:gd name="T10" fmla="*/ 365 w 828"/>
                <a:gd name="T11" fmla="*/ 15 h 933"/>
                <a:gd name="T12" fmla="*/ 403 w 828"/>
                <a:gd name="T13" fmla="*/ 3 h 933"/>
                <a:gd name="T14" fmla="*/ 578 w 828"/>
                <a:gd name="T15" fmla="*/ 15 h 933"/>
                <a:gd name="T16" fmla="*/ 590 w 828"/>
                <a:gd name="T17" fmla="*/ 53 h 933"/>
                <a:gd name="T18" fmla="*/ 691 w 828"/>
                <a:gd name="T19" fmla="*/ 65 h 933"/>
                <a:gd name="T20" fmla="*/ 791 w 828"/>
                <a:gd name="T21" fmla="*/ 141 h 933"/>
                <a:gd name="T22" fmla="*/ 803 w 828"/>
                <a:gd name="T23" fmla="*/ 391 h 933"/>
                <a:gd name="T24" fmla="*/ 828 w 828"/>
                <a:gd name="T25" fmla="*/ 429 h 933"/>
                <a:gd name="T26" fmla="*/ 791 w 828"/>
                <a:gd name="T27" fmla="*/ 742 h 933"/>
                <a:gd name="T28" fmla="*/ 2 w 828"/>
                <a:gd name="T29" fmla="*/ 591 h 933"/>
                <a:gd name="T30" fmla="*/ 14 w 828"/>
                <a:gd name="T31" fmla="*/ 466 h 933"/>
                <a:gd name="T32" fmla="*/ 52 w 828"/>
                <a:gd name="T33" fmla="*/ 454 h 933"/>
                <a:gd name="T34" fmla="*/ 2 w 828"/>
                <a:gd name="T35" fmla="*/ 454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8" h="933">
                  <a:moveTo>
                    <a:pt x="2" y="454"/>
                  </a:moveTo>
                  <a:cubicBezTo>
                    <a:pt x="10" y="441"/>
                    <a:pt x="16" y="427"/>
                    <a:pt x="27" y="416"/>
                  </a:cubicBezTo>
                  <a:cubicBezTo>
                    <a:pt x="38" y="405"/>
                    <a:pt x="60" y="405"/>
                    <a:pt x="65" y="391"/>
                  </a:cubicBezTo>
                  <a:cubicBezTo>
                    <a:pt x="94" y="304"/>
                    <a:pt x="48" y="282"/>
                    <a:pt x="102" y="228"/>
                  </a:cubicBezTo>
                  <a:cubicBezTo>
                    <a:pt x="144" y="186"/>
                    <a:pt x="199" y="158"/>
                    <a:pt x="240" y="115"/>
                  </a:cubicBezTo>
                  <a:cubicBezTo>
                    <a:pt x="263" y="45"/>
                    <a:pt x="295" y="38"/>
                    <a:pt x="365" y="15"/>
                  </a:cubicBezTo>
                  <a:cubicBezTo>
                    <a:pt x="378" y="11"/>
                    <a:pt x="403" y="3"/>
                    <a:pt x="403" y="3"/>
                  </a:cubicBezTo>
                  <a:cubicBezTo>
                    <a:pt x="461" y="7"/>
                    <a:pt x="522" y="0"/>
                    <a:pt x="578" y="15"/>
                  </a:cubicBezTo>
                  <a:cubicBezTo>
                    <a:pt x="591" y="18"/>
                    <a:pt x="578" y="48"/>
                    <a:pt x="590" y="53"/>
                  </a:cubicBezTo>
                  <a:cubicBezTo>
                    <a:pt x="621" y="67"/>
                    <a:pt x="657" y="61"/>
                    <a:pt x="691" y="65"/>
                  </a:cubicBezTo>
                  <a:cubicBezTo>
                    <a:pt x="725" y="116"/>
                    <a:pt x="742" y="107"/>
                    <a:pt x="791" y="141"/>
                  </a:cubicBezTo>
                  <a:cubicBezTo>
                    <a:pt x="795" y="224"/>
                    <a:pt x="792" y="308"/>
                    <a:pt x="803" y="391"/>
                  </a:cubicBezTo>
                  <a:cubicBezTo>
                    <a:pt x="805" y="406"/>
                    <a:pt x="828" y="414"/>
                    <a:pt x="828" y="429"/>
                  </a:cubicBezTo>
                  <a:cubicBezTo>
                    <a:pt x="828" y="634"/>
                    <a:pt x="827" y="628"/>
                    <a:pt x="791" y="742"/>
                  </a:cubicBezTo>
                  <a:cubicBezTo>
                    <a:pt x="193" y="731"/>
                    <a:pt x="110" y="933"/>
                    <a:pt x="2" y="591"/>
                  </a:cubicBezTo>
                  <a:cubicBezTo>
                    <a:pt x="6" y="549"/>
                    <a:pt x="0" y="505"/>
                    <a:pt x="14" y="466"/>
                  </a:cubicBezTo>
                  <a:cubicBezTo>
                    <a:pt x="19" y="454"/>
                    <a:pt x="61" y="463"/>
                    <a:pt x="52" y="454"/>
                  </a:cubicBezTo>
                  <a:cubicBezTo>
                    <a:pt x="40" y="442"/>
                    <a:pt x="19" y="454"/>
                    <a:pt x="2" y="454"/>
                  </a:cubicBezTo>
                  <a:close/>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5" name="Freeform 168">
              <a:extLst>
                <a:ext uri="{FF2B5EF4-FFF2-40B4-BE49-F238E27FC236}">
                  <a16:creationId xmlns:a16="http://schemas.microsoft.com/office/drawing/2014/main" xmlns="" id="{C96130FC-A592-43A6-B193-2E39BA0FD5C2}"/>
                </a:ext>
              </a:extLst>
            </p:cNvPr>
            <p:cNvSpPr>
              <a:spLocks noChangeArrowheads="1"/>
            </p:cNvSpPr>
            <p:nvPr/>
          </p:nvSpPr>
          <p:spPr bwMode="auto">
            <a:xfrm>
              <a:off x="2374" y="1005"/>
              <a:ext cx="212" cy="89"/>
            </a:xfrm>
            <a:custGeom>
              <a:avLst/>
              <a:gdLst>
                <a:gd name="T0" fmla="*/ 0 w 212"/>
                <a:gd name="T1" fmla="*/ 0 h 89"/>
                <a:gd name="T2" fmla="*/ 212 w 212"/>
                <a:gd name="T3" fmla="*/ 37 h 89"/>
              </a:gdLst>
              <a:ahLst/>
              <a:cxnLst>
                <a:cxn ang="0">
                  <a:pos x="T0" y="T1"/>
                </a:cxn>
                <a:cxn ang="0">
                  <a:pos x="T2" y="T3"/>
                </a:cxn>
              </a:cxnLst>
              <a:rect l="0" t="0" r="r" b="b"/>
              <a:pathLst>
                <a:path w="212" h="89">
                  <a:moveTo>
                    <a:pt x="0" y="0"/>
                  </a:moveTo>
                  <a:cubicBezTo>
                    <a:pt x="60" y="89"/>
                    <a:pt x="10" y="37"/>
                    <a:pt x="212" y="37"/>
                  </a:cubicBez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6" name="Freeform 169">
              <a:extLst>
                <a:ext uri="{FF2B5EF4-FFF2-40B4-BE49-F238E27FC236}">
                  <a16:creationId xmlns:a16="http://schemas.microsoft.com/office/drawing/2014/main" xmlns="" id="{85A50E1F-F8E8-4D3E-8539-C6E97DC60104}"/>
                </a:ext>
              </a:extLst>
            </p:cNvPr>
            <p:cNvSpPr>
              <a:spLocks noChangeArrowheads="1"/>
            </p:cNvSpPr>
            <p:nvPr/>
          </p:nvSpPr>
          <p:spPr bwMode="auto">
            <a:xfrm>
              <a:off x="2352" y="1150"/>
              <a:ext cx="238" cy="32"/>
            </a:xfrm>
            <a:custGeom>
              <a:avLst/>
              <a:gdLst>
                <a:gd name="T0" fmla="*/ 0 w 238"/>
                <a:gd name="T1" fmla="*/ 0 h 32"/>
                <a:gd name="T2" fmla="*/ 238 w 238"/>
                <a:gd name="T3" fmla="*/ 12 h 32"/>
              </a:gdLst>
              <a:ahLst/>
              <a:cxnLst>
                <a:cxn ang="0">
                  <a:pos x="T0" y="T1"/>
                </a:cxn>
                <a:cxn ang="0">
                  <a:pos x="T2" y="T3"/>
                </a:cxn>
              </a:cxnLst>
              <a:rect l="0" t="0" r="r" b="b"/>
              <a:pathLst>
                <a:path w="238" h="32">
                  <a:moveTo>
                    <a:pt x="0" y="0"/>
                  </a:moveTo>
                  <a:cubicBezTo>
                    <a:pt x="102" y="32"/>
                    <a:pt x="25" y="12"/>
                    <a:pt x="238" y="12"/>
                  </a:cubicBez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7" name="Freeform 170">
              <a:extLst>
                <a:ext uri="{FF2B5EF4-FFF2-40B4-BE49-F238E27FC236}">
                  <a16:creationId xmlns:a16="http://schemas.microsoft.com/office/drawing/2014/main" xmlns="" id="{3AEF610A-B308-421B-8722-95008F351D1E}"/>
                </a:ext>
              </a:extLst>
            </p:cNvPr>
            <p:cNvSpPr>
              <a:spLocks noChangeArrowheads="1"/>
            </p:cNvSpPr>
            <p:nvPr/>
          </p:nvSpPr>
          <p:spPr bwMode="auto">
            <a:xfrm>
              <a:off x="2352" y="1412"/>
              <a:ext cx="238" cy="1"/>
            </a:xfrm>
            <a:custGeom>
              <a:avLst/>
              <a:gdLst>
                <a:gd name="T0" fmla="*/ 0 w 238"/>
                <a:gd name="T1" fmla="*/ 0 h 1"/>
                <a:gd name="T2" fmla="*/ 238 w 238"/>
                <a:gd name="T3" fmla="*/ 0 h 1"/>
              </a:gdLst>
              <a:ahLst/>
              <a:cxnLst>
                <a:cxn ang="0">
                  <a:pos x="T0" y="T1"/>
                </a:cxn>
                <a:cxn ang="0">
                  <a:pos x="T2" y="T3"/>
                </a:cxn>
              </a:cxnLst>
              <a:rect l="0" t="0" r="r" b="b"/>
              <a:pathLst>
                <a:path w="238" h="1">
                  <a:moveTo>
                    <a:pt x="0" y="0"/>
                  </a:moveTo>
                  <a:cubicBezTo>
                    <a:pt x="79" y="0"/>
                    <a:pt x="159" y="0"/>
                    <a:pt x="238" y="0"/>
                  </a:cubicBez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78" name="Oval 171">
              <a:extLst>
                <a:ext uri="{FF2B5EF4-FFF2-40B4-BE49-F238E27FC236}">
                  <a16:creationId xmlns:a16="http://schemas.microsoft.com/office/drawing/2014/main" xmlns="" id="{35B398C6-A1F8-4477-93BD-2396CB77DBF3}"/>
                </a:ext>
              </a:extLst>
            </p:cNvPr>
            <p:cNvSpPr>
              <a:spLocks noChangeArrowheads="1"/>
            </p:cNvSpPr>
            <p:nvPr/>
          </p:nvSpPr>
          <p:spPr bwMode="auto">
            <a:xfrm>
              <a:off x="2400" y="609"/>
              <a:ext cx="240" cy="288"/>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79" name="Freeform 172">
              <a:extLst>
                <a:ext uri="{FF2B5EF4-FFF2-40B4-BE49-F238E27FC236}">
                  <a16:creationId xmlns:a16="http://schemas.microsoft.com/office/drawing/2014/main" xmlns="" id="{28202008-2B7D-4766-A80A-00C5E092DEA7}"/>
                </a:ext>
              </a:extLst>
            </p:cNvPr>
            <p:cNvSpPr>
              <a:spLocks noChangeArrowheads="1"/>
            </p:cNvSpPr>
            <p:nvPr/>
          </p:nvSpPr>
          <p:spPr bwMode="auto">
            <a:xfrm>
              <a:off x="2586" y="1094"/>
              <a:ext cx="838" cy="840"/>
            </a:xfrm>
            <a:custGeom>
              <a:avLst/>
              <a:gdLst>
                <a:gd name="T0" fmla="*/ 4 w 838"/>
                <a:gd name="T1" fmla="*/ 68 h 840"/>
                <a:gd name="T2" fmla="*/ 16 w 838"/>
                <a:gd name="T3" fmla="*/ 644 h 840"/>
                <a:gd name="T4" fmla="*/ 129 w 838"/>
                <a:gd name="T5" fmla="*/ 694 h 840"/>
                <a:gd name="T6" fmla="*/ 167 w 838"/>
                <a:gd name="T7" fmla="*/ 707 h 840"/>
                <a:gd name="T8" fmla="*/ 542 w 838"/>
                <a:gd name="T9" fmla="*/ 757 h 840"/>
                <a:gd name="T10" fmla="*/ 693 w 838"/>
                <a:gd name="T11" fmla="*/ 719 h 840"/>
                <a:gd name="T12" fmla="*/ 768 w 838"/>
                <a:gd name="T13" fmla="*/ 694 h 840"/>
                <a:gd name="T14" fmla="*/ 780 w 838"/>
                <a:gd name="T15" fmla="*/ 606 h 840"/>
                <a:gd name="T16" fmla="*/ 818 w 838"/>
                <a:gd name="T17" fmla="*/ 594 h 840"/>
                <a:gd name="T18" fmla="*/ 780 w 838"/>
                <a:gd name="T19" fmla="*/ 344 h 840"/>
                <a:gd name="T20" fmla="*/ 755 w 838"/>
                <a:gd name="T21" fmla="*/ 268 h 840"/>
                <a:gd name="T22" fmla="*/ 743 w 838"/>
                <a:gd name="T23" fmla="*/ 231 h 840"/>
                <a:gd name="T24" fmla="*/ 455 w 838"/>
                <a:gd name="T25" fmla="*/ 156 h 840"/>
                <a:gd name="T26" fmla="*/ 79 w 838"/>
                <a:gd name="T27" fmla="*/ 81 h 840"/>
                <a:gd name="T28" fmla="*/ 41 w 838"/>
                <a:gd name="T29" fmla="*/ 68 h 840"/>
                <a:gd name="T30" fmla="*/ 4 w 838"/>
                <a:gd name="T31" fmla="*/ 68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8" h="840">
                  <a:moveTo>
                    <a:pt x="4" y="68"/>
                  </a:moveTo>
                  <a:cubicBezTo>
                    <a:pt x="8" y="260"/>
                    <a:pt x="0" y="453"/>
                    <a:pt x="16" y="644"/>
                  </a:cubicBezTo>
                  <a:cubicBezTo>
                    <a:pt x="17" y="662"/>
                    <a:pt x="95" y="683"/>
                    <a:pt x="129" y="694"/>
                  </a:cubicBezTo>
                  <a:cubicBezTo>
                    <a:pt x="142" y="698"/>
                    <a:pt x="167" y="707"/>
                    <a:pt x="167" y="707"/>
                  </a:cubicBezTo>
                  <a:cubicBezTo>
                    <a:pt x="257" y="840"/>
                    <a:pt x="343" y="765"/>
                    <a:pt x="542" y="757"/>
                  </a:cubicBezTo>
                  <a:cubicBezTo>
                    <a:pt x="785" y="729"/>
                    <a:pt x="577" y="770"/>
                    <a:pt x="693" y="719"/>
                  </a:cubicBezTo>
                  <a:cubicBezTo>
                    <a:pt x="717" y="708"/>
                    <a:pt x="768" y="694"/>
                    <a:pt x="768" y="694"/>
                  </a:cubicBezTo>
                  <a:cubicBezTo>
                    <a:pt x="772" y="665"/>
                    <a:pt x="767" y="632"/>
                    <a:pt x="780" y="606"/>
                  </a:cubicBezTo>
                  <a:cubicBezTo>
                    <a:pt x="786" y="594"/>
                    <a:pt x="817" y="607"/>
                    <a:pt x="818" y="594"/>
                  </a:cubicBezTo>
                  <a:cubicBezTo>
                    <a:pt x="838" y="416"/>
                    <a:pt x="838" y="430"/>
                    <a:pt x="780" y="344"/>
                  </a:cubicBezTo>
                  <a:cubicBezTo>
                    <a:pt x="772" y="319"/>
                    <a:pt x="763" y="293"/>
                    <a:pt x="755" y="268"/>
                  </a:cubicBezTo>
                  <a:cubicBezTo>
                    <a:pt x="751" y="256"/>
                    <a:pt x="755" y="235"/>
                    <a:pt x="743" y="231"/>
                  </a:cubicBezTo>
                  <a:cubicBezTo>
                    <a:pt x="643" y="198"/>
                    <a:pt x="560" y="169"/>
                    <a:pt x="455" y="156"/>
                  </a:cubicBezTo>
                  <a:cubicBezTo>
                    <a:pt x="335" y="115"/>
                    <a:pt x="205" y="94"/>
                    <a:pt x="79" y="81"/>
                  </a:cubicBezTo>
                  <a:cubicBezTo>
                    <a:pt x="66" y="77"/>
                    <a:pt x="51" y="76"/>
                    <a:pt x="41" y="68"/>
                  </a:cubicBezTo>
                  <a:cubicBezTo>
                    <a:pt x="3" y="37"/>
                    <a:pt x="26" y="0"/>
                    <a:pt x="4" y="68"/>
                  </a:cubicBezTo>
                  <a:close/>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580" name="Oval 173">
              <a:extLst>
                <a:ext uri="{FF2B5EF4-FFF2-40B4-BE49-F238E27FC236}">
                  <a16:creationId xmlns:a16="http://schemas.microsoft.com/office/drawing/2014/main" xmlns="" id="{1EB262C9-8F2F-4A8B-A8C7-18102E549F9F}"/>
                </a:ext>
              </a:extLst>
            </p:cNvPr>
            <p:cNvSpPr>
              <a:spLocks noChangeArrowheads="1"/>
            </p:cNvSpPr>
            <p:nvPr/>
          </p:nvSpPr>
          <p:spPr bwMode="auto">
            <a:xfrm>
              <a:off x="1862" y="757"/>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1" name="Oval 174">
              <a:extLst>
                <a:ext uri="{FF2B5EF4-FFF2-40B4-BE49-F238E27FC236}">
                  <a16:creationId xmlns:a16="http://schemas.microsoft.com/office/drawing/2014/main" xmlns="" id="{94B5801A-B89A-4654-91E1-0A82A8645159}"/>
                </a:ext>
              </a:extLst>
            </p:cNvPr>
            <p:cNvSpPr>
              <a:spLocks noChangeArrowheads="1"/>
            </p:cNvSpPr>
            <p:nvPr/>
          </p:nvSpPr>
          <p:spPr bwMode="auto">
            <a:xfrm>
              <a:off x="1849" y="757"/>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2" name="Oval 175">
              <a:extLst>
                <a:ext uri="{FF2B5EF4-FFF2-40B4-BE49-F238E27FC236}">
                  <a16:creationId xmlns:a16="http://schemas.microsoft.com/office/drawing/2014/main" xmlns="" id="{3A1AFD76-96FB-4DEC-8C9D-EAF8B9287764}"/>
                </a:ext>
              </a:extLst>
            </p:cNvPr>
            <p:cNvSpPr>
              <a:spLocks noChangeArrowheads="1"/>
            </p:cNvSpPr>
            <p:nvPr/>
          </p:nvSpPr>
          <p:spPr bwMode="auto">
            <a:xfrm>
              <a:off x="1622" y="417"/>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3" name="Oval 176">
              <a:extLst>
                <a:ext uri="{FF2B5EF4-FFF2-40B4-BE49-F238E27FC236}">
                  <a16:creationId xmlns:a16="http://schemas.microsoft.com/office/drawing/2014/main" xmlns="" id="{29D10344-ABD8-43B9-B6E2-0BFCA4D1C8B4}"/>
                </a:ext>
              </a:extLst>
            </p:cNvPr>
            <p:cNvSpPr>
              <a:spLocks noChangeArrowheads="1"/>
            </p:cNvSpPr>
            <p:nvPr/>
          </p:nvSpPr>
          <p:spPr bwMode="auto">
            <a:xfrm>
              <a:off x="1670" y="417"/>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4" name="Oval 177">
              <a:extLst>
                <a:ext uri="{FF2B5EF4-FFF2-40B4-BE49-F238E27FC236}">
                  <a16:creationId xmlns:a16="http://schemas.microsoft.com/office/drawing/2014/main" xmlns="" id="{88730D78-8F5B-4A92-8F05-9E1FD813BAEC}"/>
                </a:ext>
              </a:extLst>
            </p:cNvPr>
            <p:cNvSpPr>
              <a:spLocks noChangeArrowheads="1"/>
            </p:cNvSpPr>
            <p:nvPr/>
          </p:nvSpPr>
          <p:spPr bwMode="auto">
            <a:xfrm>
              <a:off x="3120" y="912"/>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5" name="Oval 178">
              <a:extLst>
                <a:ext uri="{FF2B5EF4-FFF2-40B4-BE49-F238E27FC236}">
                  <a16:creationId xmlns:a16="http://schemas.microsoft.com/office/drawing/2014/main" xmlns="" id="{E4FD0604-B3A4-457E-A2AE-FD93A98F93C6}"/>
                </a:ext>
              </a:extLst>
            </p:cNvPr>
            <p:cNvSpPr>
              <a:spLocks noChangeArrowheads="1"/>
            </p:cNvSpPr>
            <p:nvPr/>
          </p:nvSpPr>
          <p:spPr bwMode="auto">
            <a:xfrm>
              <a:off x="3216" y="897"/>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6" name="Oval 179">
              <a:extLst>
                <a:ext uri="{FF2B5EF4-FFF2-40B4-BE49-F238E27FC236}">
                  <a16:creationId xmlns:a16="http://schemas.microsoft.com/office/drawing/2014/main" xmlns="" id="{9D51801E-DBBB-4FC2-938A-5CCCB76487E0}"/>
                </a:ext>
              </a:extLst>
            </p:cNvPr>
            <p:cNvSpPr>
              <a:spLocks noChangeArrowheads="1"/>
            </p:cNvSpPr>
            <p:nvPr/>
          </p:nvSpPr>
          <p:spPr bwMode="auto">
            <a:xfrm>
              <a:off x="1686" y="1525"/>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7" name="Oval 180">
              <a:extLst>
                <a:ext uri="{FF2B5EF4-FFF2-40B4-BE49-F238E27FC236}">
                  <a16:creationId xmlns:a16="http://schemas.microsoft.com/office/drawing/2014/main" xmlns="" id="{4FD326F7-C440-49BF-A0E6-E13BEDAA5308}"/>
                </a:ext>
              </a:extLst>
            </p:cNvPr>
            <p:cNvSpPr>
              <a:spLocks noChangeArrowheads="1"/>
            </p:cNvSpPr>
            <p:nvPr/>
          </p:nvSpPr>
          <p:spPr bwMode="auto">
            <a:xfrm>
              <a:off x="1734" y="1525"/>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8" name="Oval 181">
              <a:extLst>
                <a:ext uri="{FF2B5EF4-FFF2-40B4-BE49-F238E27FC236}">
                  <a16:creationId xmlns:a16="http://schemas.microsoft.com/office/drawing/2014/main" xmlns="" id="{B8453102-62CC-419E-B68E-B1EC37DC7533}"/>
                </a:ext>
              </a:extLst>
            </p:cNvPr>
            <p:cNvSpPr>
              <a:spLocks noChangeArrowheads="1"/>
            </p:cNvSpPr>
            <p:nvPr/>
          </p:nvSpPr>
          <p:spPr bwMode="auto">
            <a:xfrm>
              <a:off x="1798" y="1200"/>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89" name="Oval 182">
              <a:extLst>
                <a:ext uri="{FF2B5EF4-FFF2-40B4-BE49-F238E27FC236}">
                  <a16:creationId xmlns:a16="http://schemas.microsoft.com/office/drawing/2014/main" xmlns="" id="{AE021699-BEE1-4AD1-A71D-088FF8B71150}"/>
                </a:ext>
              </a:extLst>
            </p:cNvPr>
            <p:cNvSpPr>
              <a:spLocks noChangeArrowheads="1"/>
            </p:cNvSpPr>
            <p:nvPr/>
          </p:nvSpPr>
          <p:spPr bwMode="auto">
            <a:xfrm>
              <a:off x="1895" y="1237"/>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0" name="Oval 183">
              <a:extLst>
                <a:ext uri="{FF2B5EF4-FFF2-40B4-BE49-F238E27FC236}">
                  <a16:creationId xmlns:a16="http://schemas.microsoft.com/office/drawing/2014/main" xmlns="" id="{C8B329D3-0308-4581-AC8F-FAE8F6BB259F}"/>
                </a:ext>
              </a:extLst>
            </p:cNvPr>
            <p:cNvSpPr>
              <a:spLocks noChangeArrowheads="1"/>
            </p:cNvSpPr>
            <p:nvPr/>
          </p:nvSpPr>
          <p:spPr bwMode="auto">
            <a:xfrm>
              <a:off x="3088" y="509"/>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1" name="Oval 184">
              <a:extLst>
                <a:ext uri="{FF2B5EF4-FFF2-40B4-BE49-F238E27FC236}">
                  <a16:creationId xmlns:a16="http://schemas.microsoft.com/office/drawing/2014/main" xmlns="" id="{2B83382F-7C6F-4C74-90CA-BD9DD86C8F8F}"/>
                </a:ext>
              </a:extLst>
            </p:cNvPr>
            <p:cNvSpPr>
              <a:spLocks noChangeArrowheads="1"/>
            </p:cNvSpPr>
            <p:nvPr/>
          </p:nvSpPr>
          <p:spPr bwMode="auto">
            <a:xfrm>
              <a:off x="3152" y="519"/>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2" name="Oval 185">
              <a:extLst>
                <a:ext uri="{FF2B5EF4-FFF2-40B4-BE49-F238E27FC236}">
                  <a16:creationId xmlns:a16="http://schemas.microsoft.com/office/drawing/2014/main" xmlns="" id="{769D356D-D3CC-422C-A417-B69184930011}"/>
                </a:ext>
              </a:extLst>
            </p:cNvPr>
            <p:cNvSpPr>
              <a:spLocks noChangeArrowheads="1"/>
            </p:cNvSpPr>
            <p:nvPr/>
          </p:nvSpPr>
          <p:spPr bwMode="auto">
            <a:xfrm>
              <a:off x="3072" y="1281"/>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3" name="Oval 186">
              <a:extLst>
                <a:ext uri="{FF2B5EF4-FFF2-40B4-BE49-F238E27FC236}">
                  <a16:creationId xmlns:a16="http://schemas.microsoft.com/office/drawing/2014/main" xmlns="" id="{A3865870-602B-4E3E-B670-FD16F3DE78AF}"/>
                </a:ext>
              </a:extLst>
            </p:cNvPr>
            <p:cNvSpPr>
              <a:spLocks noChangeArrowheads="1"/>
            </p:cNvSpPr>
            <p:nvPr/>
          </p:nvSpPr>
          <p:spPr bwMode="auto">
            <a:xfrm>
              <a:off x="3120" y="1281"/>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4" name="Oval 187">
              <a:extLst>
                <a:ext uri="{FF2B5EF4-FFF2-40B4-BE49-F238E27FC236}">
                  <a16:creationId xmlns:a16="http://schemas.microsoft.com/office/drawing/2014/main" xmlns="" id="{8C9E0C65-52E4-4454-A6BE-37754B2B030B}"/>
                </a:ext>
              </a:extLst>
            </p:cNvPr>
            <p:cNvSpPr>
              <a:spLocks noChangeArrowheads="1"/>
            </p:cNvSpPr>
            <p:nvPr/>
          </p:nvSpPr>
          <p:spPr bwMode="auto">
            <a:xfrm>
              <a:off x="3072" y="1617"/>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5" name="Oval 188">
              <a:extLst>
                <a:ext uri="{FF2B5EF4-FFF2-40B4-BE49-F238E27FC236}">
                  <a16:creationId xmlns:a16="http://schemas.microsoft.com/office/drawing/2014/main" xmlns="" id="{5C819770-B8FA-4EDF-B441-BED792A116C5}"/>
                </a:ext>
              </a:extLst>
            </p:cNvPr>
            <p:cNvSpPr>
              <a:spLocks noChangeArrowheads="1"/>
            </p:cNvSpPr>
            <p:nvPr/>
          </p:nvSpPr>
          <p:spPr bwMode="auto">
            <a:xfrm>
              <a:off x="3120" y="1617"/>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6" name="Oval 189">
              <a:extLst>
                <a:ext uri="{FF2B5EF4-FFF2-40B4-BE49-F238E27FC236}">
                  <a16:creationId xmlns:a16="http://schemas.microsoft.com/office/drawing/2014/main" xmlns="" id="{071BAC85-0F35-401F-BFC8-75353E571C5E}"/>
                </a:ext>
              </a:extLst>
            </p:cNvPr>
            <p:cNvSpPr>
              <a:spLocks noChangeArrowheads="1"/>
            </p:cNvSpPr>
            <p:nvPr/>
          </p:nvSpPr>
          <p:spPr bwMode="auto">
            <a:xfrm>
              <a:off x="2717" y="758"/>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7" name="Oval 190">
              <a:extLst>
                <a:ext uri="{FF2B5EF4-FFF2-40B4-BE49-F238E27FC236}">
                  <a16:creationId xmlns:a16="http://schemas.microsoft.com/office/drawing/2014/main" xmlns="" id="{19934F76-5ECC-4753-A377-ED8AA7015E7E}"/>
                </a:ext>
              </a:extLst>
            </p:cNvPr>
            <p:cNvSpPr>
              <a:spLocks noChangeArrowheads="1"/>
            </p:cNvSpPr>
            <p:nvPr/>
          </p:nvSpPr>
          <p:spPr bwMode="auto">
            <a:xfrm>
              <a:off x="2813" y="752"/>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8" name="Oval 191">
              <a:extLst>
                <a:ext uri="{FF2B5EF4-FFF2-40B4-BE49-F238E27FC236}">
                  <a16:creationId xmlns:a16="http://schemas.microsoft.com/office/drawing/2014/main" xmlns="" id="{EB6CD0C2-C291-4D9F-A5A5-EE074E151AF5}"/>
                </a:ext>
              </a:extLst>
            </p:cNvPr>
            <p:cNvSpPr>
              <a:spLocks noChangeArrowheads="1"/>
            </p:cNvSpPr>
            <p:nvPr/>
          </p:nvSpPr>
          <p:spPr bwMode="auto">
            <a:xfrm>
              <a:off x="2784" y="1377"/>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599" name="Oval 192">
              <a:extLst>
                <a:ext uri="{FF2B5EF4-FFF2-40B4-BE49-F238E27FC236}">
                  <a16:creationId xmlns:a16="http://schemas.microsoft.com/office/drawing/2014/main" xmlns="" id="{52B4B69F-1217-460A-8307-102A903740C5}"/>
                </a:ext>
              </a:extLst>
            </p:cNvPr>
            <p:cNvSpPr>
              <a:spLocks noChangeArrowheads="1"/>
            </p:cNvSpPr>
            <p:nvPr/>
          </p:nvSpPr>
          <p:spPr bwMode="auto">
            <a:xfrm>
              <a:off x="2832" y="1377"/>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600" name="Oval 193">
              <a:extLst>
                <a:ext uri="{FF2B5EF4-FFF2-40B4-BE49-F238E27FC236}">
                  <a16:creationId xmlns:a16="http://schemas.microsoft.com/office/drawing/2014/main" xmlns="" id="{44972AA0-3F4B-4D85-9F8D-0A404F059375}"/>
                </a:ext>
              </a:extLst>
            </p:cNvPr>
            <p:cNvSpPr>
              <a:spLocks noChangeArrowheads="1"/>
            </p:cNvSpPr>
            <p:nvPr/>
          </p:nvSpPr>
          <p:spPr bwMode="auto">
            <a:xfrm>
              <a:off x="2054" y="565"/>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601" name="Oval 194">
              <a:extLst>
                <a:ext uri="{FF2B5EF4-FFF2-40B4-BE49-F238E27FC236}">
                  <a16:creationId xmlns:a16="http://schemas.microsoft.com/office/drawing/2014/main" xmlns="" id="{F0BC49BF-BEDD-491E-99F4-2F9AF7D65985}"/>
                </a:ext>
              </a:extLst>
            </p:cNvPr>
            <p:cNvSpPr>
              <a:spLocks noChangeArrowheads="1"/>
            </p:cNvSpPr>
            <p:nvPr/>
          </p:nvSpPr>
          <p:spPr bwMode="auto">
            <a:xfrm>
              <a:off x="2102" y="613"/>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602" name="Oval 195">
              <a:extLst>
                <a:ext uri="{FF2B5EF4-FFF2-40B4-BE49-F238E27FC236}">
                  <a16:creationId xmlns:a16="http://schemas.microsoft.com/office/drawing/2014/main" xmlns="" id="{E859E095-E95E-4490-8764-5B1952B5F9C3}"/>
                </a:ext>
              </a:extLst>
            </p:cNvPr>
            <p:cNvSpPr>
              <a:spLocks noChangeArrowheads="1"/>
            </p:cNvSpPr>
            <p:nvPr/>
          </p:nvSpPr>
          <p:spPr bwMode="auto">
            <a:xfrm>
              <a:off x="1942" y="1440"/>
              <a:ext cx="192" cy="192"/>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603" name="Oval 196">
              <a:extLst>
                <a:ext uri="{FF2B5EF4-FFF2-40B4-BE49-F238E27FC236}">
                  <a16:creationId xmlns:a16="http://schemas.microsoft.com/office/drawing/2014/main" xmlns="" id="{CA47EFDC-9BB3-459B-ADD2-5D8EDE1C98E6}"/>
                </a:ext>
              </a:extLst>
            </p:cNvPr>
            <p:cNvSpPr>
              <a:spLocks noChangeArrowheads="1"/>
            </p:cNvSpPr>
            <p:nvPr/>
          </p:nvSpPr>
          <p:spPr bwMode="auto">
            <a:xfrm>
              <a:off x="2022" y="1429"/>
              <a:ext cx="96" cy="144"/>
            </a:xfrm>
            <a:prstGeom prst="ellipse">
              <a:avLst/>
            </a:prstGeom>
            <a:solidFill>
              <a:schemeClr val="tx2"/>
            </a:solidFill>
            <a:ln w="12700">
              <a:solidFill>
                <a:srgbClr val="FF0000"/>
              </a:solidFill>
              <a:round/>
              <a:headEnd/>
              <a:tailEnd/>
            </a:ln>
          </p:spPr>
          <p:txBody>
            <a:bodyPr wrap="none" anchor="ctr"/>
            <a:lstStyle/>
            <a:p>
              <a:endParaRPr lang="vi-VN" altLang="vi-VN"/>
            </a:p>
          </p:txBody>
        </p:sp>
        <p:sp>
          <p:nvSpPr>
            <p:cNvPr id="17604" name="Freeform 197">
              <a:extLst>
                <a:ext uri="{FF2B5EF4-FFF2-40B4-BE49-F238E27FC236}">
                  <a16:creationId xmlns:a16="http://schemas.microsoft.com/office/drawing/2014/main" xmlns="" id="{8ACB230C-5255-4990-8248-19AEE00DF42A}"/>
                </a:ext>
              </a:extLst>
            </p:cNvPr>
            <p:cNvSpPr>
              <a:spLocks noChangeArrowheads="1"/>
            </p:cNvSpPr>
            <p:nvPr/>
          </p:nvSpPr>
          <p:spPr bwMode="auto">
            <a:xfrm>
              <a:off x="2580" y="225"/>
              <a:ext cx="434" cy="424"/>
            </a:xfrm>
            <a:custGeom>
              <a:avLst/>
              <a:gdLst>
                <a:gd name="T0" fmla="*/ 0 w 468"/>
                <a:gd name="T1" fmla="*/ 421 h 421"/>
                <a:gd name="T2" fmla="*/ 12 w 468"/>
                <a:gd name="T3" fmla="*/ 158 h 421"/>
                <a:gd name="T4" fmla="*/ 175 w 468"/>
                <a:gd name="T5" fmla="*/ 32 h 421"/>
                <a:gd name="T6" fmla="*/ 376 w 468"/>
                <a:gd name="T7" fmla="*/ 45 h 421"/>
                <a:gd name="T8" fmla="*/ 388 w 468"/>
                <a:gd name="T9" fmla="*/ 83 h 421"/>
                <a:gd name="T10" fmla="*/ 463 w 468"/>
                <a:gd name="T11" fmla="*/ 70 h 421"/>
                <a:gd name="T12" fmla="*/ 388 w 468"/>
                <a:gd name="T13" fmla="*/ 20 h 421"/>
              </a:gdLst>
              <a:ahLst/>
              <a:cxnLst>
                <a:cxn ang="0">
                  <a:pos x="T0" y="T1"/>
                </a:cxn>
                <a:cxn ang="0">
                  <a:pos x="T2" y="T3"/>
                </a:cxn>
                <a:cxn ang="0">
                  <a:pos x="T4" y="T5"/>
                </a:cxn>
                <a:cxn ang="0">
                  <a:pos x="T6" y="T7"/>
                </a:cxn>
                <a:cxn ang="0">
                  <a:pos x="T8" y="T9"/>
                </a:cxn>
                <a:cxn ang="0">
                  <a:pos x="T10" y="T11"/>
                </a:cxn>
                <a:cxn ang="0">
                  <a:pos x="T12" y="T13"/>
                </a:cxn>
              </a:cxnLst>
              <a:rect l="0" t="0" r="r" b="b"/>
              <a:pathLst>
                <a:path w="468" h="421">
                  <a:moveTo>
                    <a:pt x="0" y="421"/>
                  </a:moveTo>
                  <a:cubicBezTo>
                    <a:pt x="4" y="333"/>
                    <a:pt x="1" y="245"/>
                    <a:pt x="12" y="158"/>
                  </a:cubicBezTo>
                  <a:cubicBezTo>
                    <a:pt x="20" y="95"/>
                    <a:pt x="123" y="50"/>
                    <a:pt x="175" y="32"/>
                  </a:cubicBezTo>
                  <a:cubicBezTo>
                    <a:pt x="242" y="36"/>
                    <a:pt x="311" y="29"/>
                    <a:pt x="376" y="45"/>
                  </a:cubicBezTo>
                  <a:cubicBezTo>
                    <a:pt x="389" y="48"/>
                    <a:pt x="375" y="79"/>
                    <a:pt x="388" y="83"/>
                  </a:cubicBezTo>
                  <a:cubicBezTo>
                    <a:pt x="412" y="90"/>
                    <a:pt x="438" y="74"/>
                    <a:pt x="463" y="70"/>
                  </a:cubicBezTo>
                  <a:cubicBezTo>
                    <a:pt x="446" y="0"/>
                    <a:pt x="468" y="20"/>
                    <a:pt x="388" y="20"/>
                  </a:cubicBez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05" name="Freeform 198">
              <a:extLst>
                <a:ext uri="{FF2B5EF4-FFF2-40B4-BE49-F238E27FC236}">
                  <a16:creationId xmlns:a16="http://schemas.microsoft.com/office/drawing/2014/main" xmlns="" id="{604DF795-0AE4-4062-A597-8BC94F167983}"/>
                </a:ext>
              </a:extLst>
            </p:cNvPr>
            <p:cNvSpPr>
              <a:spLocks noChangeArrowheads="1"/>
            </p:cNvSpPr>
            <p:nvPr/>
          </p:nvSpPr>
          <p:spPr bwMode="auto">
            <a:xfrm>
              <a:off x="2051" y="81"/>
              <a:ext cx="451" cy="526"/>
            </a:xfrm>
            <a:custGeom>
              <a:avLst/>
              <a:gdLst>
                <a:gd name="T0" fmla="*/ 451 w 451"/>
                <a:gd name="T1" fmla="*/ 526 h 526"/>
                <a:gd name="T2" fmla="*/ 439 w 451"/>
                <a:gd name="T3" fmla="*/ 388 h 526"/>
                <a:gd name="T4" fmla="*/ 301 w 451"/>
                <a:gd name="T5" fmla="*/ 226 h 526"/>
                <a:gd name="T6" fmla="*/ 263 w 451"/>
                <a:gd name="T7" fmla="*/ 188 h 526"/>
                <a:gd name="T8" fmla="*/ 113 w 451"/>
                <a:gd name="T9" fmla="*/ 100 h 526"/>
                <a:gd name="T10" fmla="*/ 38 w 451"/>
                <a:gd name="T11" fmla="*/ 75 h 526"/>
                <a:gd name="T12" fmla="*/ 13 w 451"/>
                <a:gd name="T13" fmla="*/ 38 h 526"/>
                <a:gd name="T14" fmla="*/ 0 w 451"/>
                <a:gd name="T15" fmla="*/ 0 h 5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1" h="526">
                  <a:moveTo>
                    <a:pt x="451" y="526"/>
                  </a:moveTo>
                  <a:cubicBezTo>
                    <a:pt x="447" y="480"/>
                    <a:pt x="446" y="434"/>
                    <a:pt x="439" y="388"/>
                  </a:cubicBezTo>
                  <a:cubicBezTo>
                    <a:pt x="423" y="278"/>
                    <a:pt x="361" y="286"/>
                    <a:pt x="301" y="226"/>
                  </a:cubicBezTo>
                  <a:cubicBezTo>
                    <a:pt x="288" y="213"/>
                    <a:pt x="277" y="199"/>
                    <a:pt x="263" y="188"/>
                  </a:cubicBezTo>
                  <a:cubicBezTo>
                    <a:pt x="221" y="155"/>
                    <a:pt x="162" y="122"/>
                    <a:pt x="113" y="100"/>
                  </a:cubicBezTo>
                  <a:cubicBezTo>
                    <a:pt x="89" y="89"/>
                    <a:pt x="38" y="75"/>
                    <a:pt x="38" y="75"/>
                  </a:cubicBezTo>
                  <a:cubicBezTo>
                    <a:pt x="30" y="63"/>
                    <a:pt x="20" y="51"/>
                    <a:pt x="13" y="38"/>
                  </a:cubicBezTo>
                  <a:cubicBezTo>
                    <a:pt x="7" y="26"/>
                    <a:pt x="0" y="0"/>
                    <a:pt x="0" y="0"/>
                  </a:cubicBezTo>
                </a:path>
              </a:pathLst>
            </a:custGeom>
            <a:solidFill>
              <a:schemeClr val="tx2"/>
            </a:solidFill>
            <a:ln w="12700">
              <a:solidFill>
                <a:srgbClr val="FF0000"/>
              </a:solidFill>
              <a:round/>
              <a:headEnd/>
              <a:tailEnd/>
            </a:ln>
          </p:spPr>
          <p:txBody>
            <a:bodyPr/>
            <a:lstStyle/>
            <a:p>
              <a:endParaRPr lang="en-US" altLang="zh-CN">
                <a:ea typeface="SimSun" panose="02010600030101010101" pitchFamily="2" charset="-122"/>
              </a:endParaRPr>
            </a:p>
          </p:txBody>
        </p:sp>
      </p:grpSp>
      <p:grpSp>
        <p:nvGrpSpPr>
          <p:cNvPr id="17606" name="Group 199">
            <a:extLst>
              <a:ext uri="{FF2B5EF4-FFF2-40B4-BE49-F238E27FC236}">
                <a16:creationId xmlns:a16="http://schemas.microsoft.com/office/drawing/2014/main" xmlns="" id="{4731AC9D-F503-4FB7-A8A0-3CDD04A7AF96}"/>
              </a:ext>
            </a:extLst>
          </p:cNvPr>
          <p:cNvGrpSpPr>
            <a:grpSpLocks/>
          </p:cNvGrpSpPr>
          <p:nvPr/>
        </p:nvGrpSpPr>
        <p:grpSpPr bwMode="auto">
          <a:xfrm rot="-1276469">
            <a:off x="4343400" y="5334000"/>
            <a:ext cx="381000" cy="304800"/>
            <a:chOff x="1510" y="81"/>
            <a:chExt cx="1914" cy="1853"/>
          </a:xfrm>
        </p:grpSpPr>
        <p:sp>
          <p:nvSpPr>
            <p:cNvPr id="17607" name="Freeform 200">
              <a:extLst>
                <a:ext uri="{FF2B5EF4-FFF2-40B4-BE49-F238E27FC236}">
                  <a16:creationId xmlns:a16="http://schemas.microsoft.com/office/drawing/2014/main" xmlns="" id="{184AA2CA-18AD-4F95-9C6B-1969484250E9}"/>
                </a:ext>
              </a:extLst>
            </p:cNvPr>
            <p:cNvSpPr>
              <a:spLocks noChangeArrowheads="1"/>
            </p:cNvSpPr>
            <p:nvPr/>
          </p:nvSpPr>
          <p:spPr bwMode="auto">
            <a:xfrm rot="-314373">
              <a:off x="1510" y="270"/>
              <a:ext cx="912" cy="917"/>
            </a:xfrm>
            <a:custGeom>
              <a:avLst/>
              <a:gdLst>
                <a:gd name="T0" fmla="*/ 1 w 857"/>
                <a:gd name="T1" fmla="*/ 150 h 754"/>
                <a:gd name="T2" fmla="*/ 64 w 857"/>
                <a:gd name="T3" fmla="*/ 275 h 754"/>
                <a:gd name="T4" fmla="*/ 139 w 857"/>
                <a:gd name="T5" fmla="*/ 413 h 754"/>
                <a:gd name="T6" fmla="*/ 214 w 857"/>
                <a:gd name="T7" fmla="*/ 526 h 754"/>
                <a:gd name="T8" fmla="*/ 365 w 857"/>
                <a:gd name="T9" fmla="*/ 676 h 754"/>
                <a:gd name="T10" fmla="*/ 803 w 857"/>
                <a:gd name="T11" fmla="*/ 551 h 754"/>
                <a:gd name="T12" fmla="*/ 790 w 857"/>
                <a:gd name="T13" fmla="*/ 250 h 754"/>
                <a:gd name="T14" fmla="*/ 653 w 857"/>
                <a:gd name="T15" fmla="*/ 37 h 754"/>
                <a:gd name="T16" fmla="*/ 527 w 857"/>
                <a:gd name="T17" fmla="*/ 0 h 754"/>
                <a:gd name="T18" fmla="*/ 152 w 857"/>
                <a:gd name="T19" fmla="*/ 12 h 754"/>
                <a:gd name="T20" fmla="*/ 89 w 857"/>
                <a:gd name="T21" fmla="*/ 25 h 754"/>
                <a:gd name="T22" fmla="*/ 26 w 857"/>
                <a:gd name="T23" fmla="*/ 87 h 754"/>
                <a:gd name="T24" fmla="*/ 1 w 857"/>
                <a:gd name="T25" fmla="*/ 15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7" h="754">
                  <a:moveTo>
                    <a:pt x="1" y="150"/>
                  </a:moveTo>
                  <a:cubicBezTo>
                    <a:pt x="17" y="196"/>
                    <a:pt x="37" y="235"/>
                    <a:pt x="64" y="275"/>
                  </a:cubicBezTo>
                  <a:cubicBezTo>
                    <a:pt x="81" y="339"/>
                    <a:pt x="112" y="358"/>
                    <a:pt x="139" y="413"/>
                  </a:cubicBezTo>
                  <a:cubicBezTo>
                    <a:pt x="163" y="460"/>
                    <a:pt x="176" y="486"/>
                    <a:pt x="214" y="526"/>
                  </a:cubicBezTo>
                  <a:cubicBezTo>
                    <a:pt x="241" y="602"/>
                    <a:pt x="289" y="650"/>
                    <a:pt x="365" y="676"/>
                  </a:cubicBezTo>
                  <a:cubicBezTo>
                    <a:pt x="857" y="659"/>
                    <a:pt x="666" y="754"/>
                    <a:pt x="803" y="551"/>
                  </a:cubicBezTo>
                  <a:cubicBezTo>
                    <a:pt x="799" y="451"/>
                    <a:pt x="800" y="350"/>
                    <a:pt x="790" y="250"/>
                  </a:cubicBezTo>
                  <a:cubicBezTo>
                    <a:pt x="782" y="169"/>
                    <a:pt x="727" y="74"/>
                    <a:pt x="653" y="37"/>
                  </a:cubicBezTo>
                  <a:cubicBezTo>
                    <a:pt x="615" y="18"/>
                    <a:pt x="567" y="13"/>
                    <a:pt x="527" y="0"/>
                  </a:cubicBezTo>
                  <a:cubicBezTo>
                    <a:pt x="402" y="4"/>
                    <a:pt x="277" y="5"/>
                    <a:pt x="152" y="12"/>
                  </a:cubicBezTo>
                  <a:cubicBezTo>
                    <a:pt x="131" y="13"/>
                    <a:pt x="108" y="14"/>
                    <a:pt x="89" y="25"/>
                  </a:cubicBezTo>
                  <a:cubicBezTo>
                    <a:pt x="63" y="40"/>
                    <a:pt x="51" y="71"/>
                    <a:pt x="26" y="87"/>
                  </a:cubicBezTo>
                  <a:cubicBezTo>
                    <a:pt x="0" y="167"/>
                    <a:pt x="1" y="190"/>
                    <a:pt x="1" y="150"/>
                  </a:cubicBezTo>
                  <a:close/>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08" name="Freeform 201">
              <a:extLst>
                <a:ext uri="{FF2B5EF4-FFF2-40B4-BE49-F238E27FC236}">
                  <a16:creationId xmlns:a16="http://schemas.microsoft.com/office/drawing/2014/main" xmlns="" id="{6B139BBB-541A-4EF9-A50B-206953CC1F04}"/>
                </a:ext>
              </a:extLst>
            </p:cNvPr>
            <p:cNvSpPr>
              <a:spLocks noChangeArrowheads="1"/>
            </p:cNvSpPr>
            <p:nvPr/>
          </p:nvSpPr>
          <p:spPr bwMode="auto">
            <a:xfrm>
              <a:off x="1520" y="794"/>
              <a:ext cx="934" cy="1104"/>
            </a:xfrm>
            <a:custGeom>
              <a:avLst/>
              <a:gdLst>
                <a:gd name="T0" fmla="*/ 769 w 886"/>
                <a:gd name="T1" fmla="*/ 275 h 971"/>
                <a:gd name="T2" fmla="*/ 544 w 886"/>
                <a:gd name="T3" fmla="*/ 237 h 971"/>
                <a:gd name="T4" fmla="*/ 168 w 886"/>
                <a:gd name="T5" fmla="*/ 363 h 971"/>
                <a:gd name="T6" fmla="*/ 105 w 886"/>
                <a:gd name="T7" fmla="*/ 500 h 971"/>
                <a:gd name="T8" fmla="*/ 68 w 886"/>
                <a:gd name="T9" fmla="*/ 638 h 971"/>
                <a:gd name="T10" fmla="*/ 331 w 886"/>
                <a:gd name="T11" fmla="*/ 889 h 971"/>
                <a:gd name="T12" fmla="*/ 368 w 886"/>
                <a:gd name="T13" fmla="*/ 901 h 971"/>
                <a:gd name="T14" fmla="*/ 644 w 886"/>
                <a:gd name="T15" fmla="*/ 864 h 971"/>
                <a:gd name="T16" fmla="*/ 707 w 886"/>
                <a:gd name="T17" fmla="*/ 813 h 971"/>
                <a:gd name="T18" fmla="*/ 719 w 886"/>
                <a:gd name="T19" fmla="*/ 776 h 971"/>
                <a:gd name="T20" fmla="*/ 744 w 886"/>
                <a:gd name="T21" fmla="*/ 738 h 971"/>
                <a:gd name="T22" fmla="*/ 782 w 886"/>
                <a:gd name="T23" fmla="*/ 250 h 971"/>
                <a:gd name="T24" fmla="*/ 794 w 886"/>
                <a:gd name="T25" fmla="*/ 162 h 971"/>
                <a:gd name="T26" fmla="*/ 844 w 886"/>
                <a:gd name="T27" fmla="*/ 25 h 971"/>
                <a:gd name="T28" fmla="*/ 886 w 886"/>
                <a:gd name="T29" fmla="*/ 83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6" h="971">
                  <a:moveTo>
                    <a:pt x="769" y="275"/>
                  </a:moveTo>
                  <a:cubicBezTo>
                    <a:pt x="683" y="266"/>
                    <a:pt x="625" y="254"/>
                    <a:pt x="544" y="237"/>
                  </a:cubicBezTo>
                  <a:cubicBezTo>
                    <a:pt x="345" y="247"/>
                    <a:pt x="268" y="211"/>
                    <a:pt x="168" y="363"/>
                  </a:cubicBezTo>
                  <a:cubicBezTo>
                    <a:pt x="149" y="420"/>
                    <a:pt x="146" y="460"/>
                    <a:pt x="105" y="500"/>
                  </a:cubicBezTo>
                  <a:cubicBezTo>
                    <a:pt x="91" y="545"/>
                    <a:pt x="68" y="638"/>
                    <a:pt x="68" y="638"/>
                  </a:cubicBezTo>
                  <a:cubicBezTo>
                    <a:pt x="85" y="971"/>
                    <a:pt x="0" y="860"/>
                    <a:pt x="331" y="889"/>
                  </a:cubicBezTo>
                  <a:cubicBezTo>
                    <a:pt x="344" y="890"/>
                    <a:pt x="356" y="897"/>
                    <a:pt x="368" y="901"/>
                  </a:cubicBezTo>
                  <a:cubicBezTo>
                    <a:pt x="517" y="892"/>
                    <a:pt x="537" y="898"/>
                    <a:pt x="644" y="864"/>
                  </a:cubicBezTo>
                  <a:cubicBezTo>
                    <a:pt x="663" y="845"/>
                    <a:pt x="690" y="834"/>
                    <a:pt x="707" y="813"/>
                  </a:cubicBezTo>
                  <a:cubicBezTo>
                    <a:pt x="715" y="803"/>
                    <a:pt x="713" y="788"/>
                    <a:pt x="719" y="776"/>
                  </a:cubicBezTo>
                  <a:cubicBezTo>
                    <a:pt x="726" y="762"/>
                    <a:pt x="736" y="751"/>
                    <a:pt x="744" y="738"/>
                  </a:cubicBezTo>
                  <a:cubicBezTo>
                    <a:pt x="786" y="578"/>
                    <a:pt x="728" y="407"/>
                    <a:pt x="782" y="250"/>
                  </a:cubicBezTo>
                  <a:cubicBezTo>
                    <a:pt x="786" y="221"/>
                    <a:pt x="783" y="190"/>
                    <a:pt x="794" y="162"/>
                  </a:cubicBezTo>
                  <a:cubicBezTo>
                    <a:pt x="855" y="0"/>
                    <a:pt x="844" y="165"/>
                    <a:pt x="844" y="25"/>
                  </a:cubicBezTo>
                  <a:lnTo>
                    <a:pt x="886" y="83"/>
                  </a:ln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09" name="Freeform 202">
              <a:extLst>
                <a:ext uri="{FF2B5EF4-FFF2-40B4-BE49-F238E27FC236}">
                  <a16:creationId xmlns:a16="http://schemas.microsoft.com/office/drawing/2014/main" xmlns="" id="{021223A0-9750-4DA8-9CD5-38B63DE19B49}"/>
                </a:ext>
              </a:extLst>
            </p:cNvPr>
            <p:cNvSpPr>
              <a:spLocks noChangeArrowheads="1"/>
            </p:cNvSpPr>
            <p:nvPr/>
          </p:nvSpPr>
          <p:spPr bwMode="auto">
            <a:xfrm>
              <a:off x="2329" y="790"/>
              <a:ext cx="298" cy="783"/>
            </a:xfrm>
            <a:custGeom>
              <a:avLst/>
              <a:gdLst>
                <a:gd name="T0" fmla="*/ 61 w 298"/>
                <a:gd name="T1" fmla="*/ 347 h 783"/>
                <a:gd name="T2" fmla="*/ 73 w 298"/>
                <a:gd name="T3" fmla="*/ 172 h 783"/>
                <a:gd name="T4" fmla="*/ 186 w 298"/>
                <a:gd name="T5" fmla="*/ 21 h 783"/>
                <a:gd name="T6" fmla="*/ 236 w 298"/>
                <a:gd name="T7" fmla="*/ 147 h 783"/>
                <a:gd name="T8" fmla="*/ 286 w 298"/>
                <a:gd name="T9" fmla="*/ 159 h 783"/>
                <a:gd name="T10" fmla="*/ 298 w 298"/>
                <a:gd name="T11" fmla="*/ 197 h 783"/>
                <a:gd name="T12" fmla="*/ 223 w 298"/>
                <a:gd name="T13" fmla="*/ 21 h 783"/>
                <a:gd name="T14" fmla="*/ 198 w 298"/>
                <a:gd name="T15" fmla="*/ 59 h 783"/>
                <a:gd name="T16" fmla="*/ 211 w 298"/>
                <a:gd name="T17" fmla="*/ 21 h 783"/>
                <a:gd name="T18" fmla="*/ 236 w 298"/>
                <a:gd name="T19" fmla="*/ 59 h 783"/>
                <a:gd name="T20" fmla="*/ 273 w 298"/>
                <a:gd name="T21" fmla="*/ 72 h 783"/>
                <a:gd name="T22" fmla="*/ 261 w 298"/>
                <a:gd name="T23" fmla="*/ 622 h 783"/>
                <a:gd name="T24" fmla="*/ 198 w 298"/>
                <a:gd name="T25" fmla="*/ 710 h 783"/>
                <a:gd name="T26" fmla="*/ 61 w 298"/>
                <a:gd name="T27" fmla="*/ 723 h 783"/>
                <a:gd name="T28" fmla="*/ 36 w 298"/>
                <a:gd name="T29" fmla="*/ 572 h 783"/>
                <a:gd name="T30" fmla="*/ 123 w 298"/>
                <a:gd name="T31" fmla="*/ 172 h 783"/>
                <a:gd name="T32" fmla="*/ 148 w 298"/>
                <a:gd name="T33" fmla="*/ 134 h 783"/>
                <a:gd name="T34" fmla="*/ 161 w 298"/>
                <a:gd name="T35" fmla="*/ 97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8" h="783">
                  <a:moveTo>
                    <a:pt x="61" y="347"/>
                  </a:moveTo>
                  <a:cubicBezTo>
                    <a:pt x="65" y="289"/>
                    <a:pt x="59" y="229"/>
                    <a:pt x="73" y="172"/>
                  </a:cubicBezTo>
                  <a:cubicBezTo>
                    <a:pt x="85" y="124"/>
                    <a:pt x="149" y="58"/>
                    <a:pt x="186" y="21"/>
                  </a:cubicBezTo>
                  <a:cubicBezTo>
                    <a:pt x="279" y="54"/>
                    <a:pt x="162" y="0"/>
                    <a:pt x="236" y="147"/>
                  </a:cubicBezTo>
                  <a:cubicBezTo>
                    <a:pt x="244" y="162"/>
                    <a:pt x="269" y="155"/>
                    <a:pt x="286" y="159"/>
                  </a:cubicBezTo>
                  <a:cubicBezTo>
                    <a:pt x="290" y="172"/>
                    <a:pt x="298" y="210"/>
                    <a:pt x="298" y="197"/>
                  </a:cubicBezTo>
                  <a:cubicBezTo>
                    <a:pt x="298" y="120"/>
                    <a:pt x="285" y="62"/>
                    <a:pt x="223" y="21"/>
                  </a:cubicBezTo>
                  <a:cubicBezTo>
                    <a:pt x="215" y="34"/>
                    <a:pt x="213" y="59"/>
                    <a:pt x="198" y="59"/>
                  </a:cubicBezTo>
                  <a:cubicBezTo>
                    <a:pt x="185" y="59"/>
                    <a:pt x="198" y="21"/>
                    <a:pt x="211" y="21"/>
                  </a:cubicBezTo>
                  <a:cubicBezTo>
                    <a:pt x="226" y="21"/>
                    <a:pt x="224" y="49"/>
                    <a:pt x="236" y="59"/>
                  </a:cubicBezTo>
                  <a:cubicBezTo>
                    <a:pt x="246" y="67"/>
                    <a:pt x="261" y="68"/>
                    <a:pt x="273" y="72"/>
                  </a:cubicBezTo>
                  <a:cubicBezTo>
                    <a:pt x="269" y="255"/>
                    <a:pt x="272" y="439"/>
                    <a:pt x="261" y="622"/>
                  </a:cubicBezTo>
                  <a:cubicBezTo>
                    <a:pt x="256" y="703"/>
                    <a:pt x="249" y="694"/>
                    <a:pt x="198" y="710"/>
                  </a:cubicBezTo>
                  <a:cubicBezTo>
                    <a:pt x="164" y="733"/>
                    <a:pt x="107" y="783"/>
                    <a:pt x="61" y="723"/>
                  </a:cubicBezTo>
                  <a:cubicBezTo>
                    <a:pt x="30" y="683"/>
                    <a:pt x="36" y="572"/>
                    <a:pt x="36" y="572"/>
                  </a:cubicBezTo>
                  <a:cubicBezTo>
                    <a:pt x="41" y="450"/>
                    <a:pt x="0" y="255"/>
                    <a:pt x="123" y="172"/>
                  </a:cubicBezTo>
                  <a:cubicBezTo>
                    <a:pt x="131" y="159"/>
                    <a:pt x="141" y="148"/>
                    <a:pt x="148" y="134"/>
                  </a:cubicBezTo>
                  <a:cubicBezTo>
                    <a:pt x="154" y="122"/>
                    <a:pt x="161" y="97"/>
                    <a:pt x="161" y="97"/>
                  </a:cubicBez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10" name="Freeform 203">
              <a:extLst>
                <a:ext uri="{FF2B5EF4-FFF2-40B4-BE49-F238E27FC236}">
                  <a16:creationId xmlns:a16="http://schemas.microsoft.com/office/drawing/2014/main" xmlns="" id="{41D67732-26A3-4880-B825-9EE9E96B3B01}"/>
                </a:ext>
              </a:extLst>
            </p:cNvPr>
            <p:cNvSpPr>
              <a:spLocks noChangeArrowheads="1"/>
            </p:cNvSpPr>
            <p:nvPr/>
          </p:nvSpPr>
          <p:spPr bwMode="auto">
            <a:xfrm>
              <a:off x="2570" y="410"/>
              <a:ext cx="828" cy="933"/>
            </a:xfrm>
            <a:custGeom>
              <a:avLst/>
              <a:gdLst>
                <a:gd name="T0" fmla="*/ 2 w 828"/>
                <a:gd name="T1" fmla="*/ 454 h 933"/>
                <a:gd name="T2" fmla="*/ 27 w 828"/>
                <a:gd name="T3" fmla="*/ 416 h 933"/>
                <a:gd name="T4" fmla="*/ 65 w 828"/>
                <a:gd name="T5" fmla="*/ 391 h 933"/>
                <a:gd name="T6" fmla="*/ 102 w 828"/>
                <a:gd name="T7" fmla="*/ 228 h 933"/>
                <a:gd name="T8" fmla="*/ 240 w 828"/>
                <a:gd name="T9" fmla="*/ 115 h 933"/>
                <a:gd name="T10" fmla="*/ 365 w 828"/>
                <a:gd name="T11" fmla="*/ 15 h 933"/>
                <a:gd name="T12" fmla="*/ 403 w 828"/>
                <a:gd name="T13" fmla="*/ 3 h 933"/>
                <a:gd name="T14" fmla="*/ 578 w 828"/>
                <a:gd name="T15" fmla="*/ 15 h 933"/>
                <a:gd name="T16" fmla="*/ 590 w 828"/>
                <a:gd name="T17" fmla="*/ 53 h 933"/>
                <a:gd name="T18" fmla="*/ 691 w 828"/>
                <a:gd name="T19" fmla="*/ 65 h 933"/>
                <a:gd name="T20" fmla="*/ 791 w 828"/>
                <a:gd name="T21" fmla="*/ 141 h 933"/>
                <a:gd name="T22" fmla="*/ 803 w 828"/>
                <a:gd name="T23" fmla="*/ 391 h 933"/>
                <a:gd name="T24" fmla="*/ 828 w 828"/>
                <a:gd name="T25" fmla="*/ 429 h 933"/>
                <a:gd name="T26" fmla="*/ 791 w 828"/>
                <a:gd name="T27" fmla="*/ 742 h 933"/>
                <a:gd name="T28" fmla="*/ 2 w 828"/>
                <a:gd name="T29" fmla="*/ 591 h 933"/>
                <a:gd name="T30" fmla="*/ 14 w 828"/>
                <a:gd name="T31" fmla="*/ 466 h 933"/>
                <a:gd name="T32" fmla="*/ 52 w 828"/>
                <a:gd name="T33" fmla="*/ 454 h 933"/>
                <a:gd name="T34" fmla="*/ 2 w 828"/>
                <a:gd name="T35" fmla="*/ 454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8" h="933">
                  <a:moveTo>
                    <a:pt x="2" y="454"/>
                  </a:moveTo>
                  <a:cubicBezTo>
                    <a:pt x="10" y="441"/>
                    <a:pt x="16" y="427"/>
                    <a:pt x="27" y="416"/>
                  </a:cubicBezTo>
                  <a:cubicBezTo>
                    <a:pt x="38" y="405"/>
                    <a:pt x="60" y="405"/>
                    <a:pt x="65" y="391"/>
                  </a:cubicBezTo>
                  <a:cubicBezTo>
                    <a:pt x="94" y="304"/>
                    <a:pt x="48" y="282"/>
                    <a:pt x="102" y="228"/>
                  </a:cubicBezTo>
                  <a:cubicBezTo>
                    <a:pt x="144" y="186"/>
                    <a:pt x="199" y="158"/>
                    <a:pt x="240" y="115"/>
                  </a:cubicBezTo>
                  <a:cubicBezTo>
                    <a:pt x="263" y="45"/>
                    <a:pt x="295" y="38"/>
                    <a:pt x="365" y="15"/>
                  </a:cubicBezTo>
                  <a:cubicBezTo>
                    <a:pt x="378" y="11"/>
                    <a:pt x="403" y="3"/>
                    <a:pt x="403" y="3"/>
                  </a:cubicBezTo>
                  <a:cubicBezTo>
                    <a:pt x="461" y="7"/>
                    <a:pt x="522" y="0"/>
                    <a:pt x="578" y="15"/>
                  </a:cubicBezTo>
                  <a:cubicBezTo>
                    <a:pt x="591" y="18"/>
                    <a:pt x="578" y="48"/>
                    <a:pt x="590" y="53"/>
                  </a:cubicBezTo>
                  <a:cubicBezTo>
                    <a:pt x="621" y="67"/>
                    <a:pt x="657" y="61"/>
                    <a:pt x="691" y="65"/>
                  </a:cubicBezTo>
                  <a:cubicBezTo>
                    <a:pt x="725" y="116"/>
                    <a:pt x="742" y="107"/>
                    <a:pt x="791" y="141"/>
                  </a:cubicBezTo>
                  <a:cubicBezTo>
                    <a:pt x="795" y="224"/>
                    <a:pt x="792" y="308"/>
                    <a:pt x="803" y="391"/>
                  </a:cubicBezTo>
                  <a:cubicBezTo>
                    <a:pt x="805" y="406"/>
                    <a:pt x="828" y="414"/>
                    <a:pt x="828" y="429"/>
                  </a:cubicBezTo>
                  <a:cubicBezTo>
                    <a:pt x="828" y="634"/>
                    <a:pt x="827" y="628"/>
                    <a:pt x="791" y="742"/>
                  </a:cubicBezTo>
                  <a:cubicBezTo>
                    <a:pt x="193" y="731"/>
                    <a:pt x="110" y="933"/>
                    <a:pt x="2" y="591"/>
                  </a:cubicBezTo>
                  <a:cubicBezTo>
                    <a:pt x="6" y="549"/>
                    <a:pt x="0" y="505"/>
                    <a:pt x="14" y="466"/>
                  </a:cubicBezTo>
                  <a:cubicBezTo>
                    <a:pt x="19" y="454"/>
                    <a:pt x="61" y="463"/>
                    <a:pt x="52" y="454"/>
                  </a:cubicBezTo>
                  <a:cubicBezTo>
                    <a:pt x="40" y="442"/>
                    <a:pt x="19" y="454"/>
                    <a:pt x="2" y="454"/>
                  </a:cubicBezTo>
                  <a:close/>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11" name="Freeform 204">
              <a:extLst>
                <a:ext uri="{FF2B5EF4-FFF2-40B4-BE49-F238E27FC236}">
                  <a16:creationId xmlns:a16="http://schemas.microsoft.com/office/drawing/2014/main" xmlns="" id="{A70E2AD1-87AF-44D6-84BD-9B7641333016}"/>
                </a:ext>
              </a:extLst>
            </p:cNvPr>
            <p:cNvSpPr>
              <a:spLocks noChangeArrowheads="1"/>
            </p:cNvSpPr>
            <p:nvPr/>
          </p:nvSpPr>
          <p:spPr bwMode="auto">
            <a:xfrm>
              <a:off x="2374" y="1005"/>
              <a:ext cx="212" cy="89"/>
            </a:xfrm>
            <a:custGeom>
              <a:avLst/>
              <a:gdLst>
                <a:gd name="T0" fmla="*/ 0 w 212"/>
                <a:gd name="T1" fmla="*/ 0 h 89"/>
                <a:gd name="T2" fmla="*/ 212 w 212"/>
                <a:gd name="T3" fmla="*/ 37 h 89"/>
              </a:gdLst>
              <a:ahLst/>
              <a:cxnLst>
                <a:cxn ang="0">
                  <a:pos x="T0" y="T1"/>
                </a:cxn>
                <a:cxn ang="0">
                  <a:pos x="T2" y="T3"/>
                </a:cxn>
              </a:cxnLst>
              <a:rect l="0" t="0" r="r" b="b"/>
              <a:pathLst>
                <a:path w="212" h="89">
                  <a:moveTo>
                    <a:pt x="0" y="0"/>
                  </a:moveTo>
                  <a:cubicBezTo>
                    <a:pt x="60" y="89"/>
                    <a:pt x="10" y="37"/>
                    <a:pt x="212" y="37"/>
                  </a:cubicBez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12" name="Freeform 205">
              <a:extLst>
                <a:ext uri="{FF2B5EF4-FFF2-40B4-BE49-F238E27FC236}">
                  <a16:creationId xmlns:a16="http://schemas.microsoft.com/office/drawing/2014/main" xmlns="" id="{F572A7AF-53DC-41CF-830F-6FA0FAA524BC}"/>
                </a:ext>
              </a:extLst>
            </p:cNvPr>
            <p:cNvSpPr>
              <a:spLocks noChangeArrowheads="1"/>
            </p:cNvSpPr>
            <p:nvPr/>
          </p:nvSpPr>
          <p:spPr bwMode="auto">
            <a:xfrm>
              <a:off x="2352" y="1150"/>
              <a:ext cx="238" cy="32"/>
            </a:xfrm>
            <a:custGeom>
              <a:avLst/>
              <a:gdLst>
                <a:gd name="T0" fmla="*/ 0 w 238"/>
                <a:gd name="T1" fmla="*/ 0 h 32"/>
                <a:gd name="T2" fmla="*/ 238 w 238"/>
                <a:gd name="T3" fmla="*/ 12 h 32"/>
              </a:gdLst>
              <a:ahLst/>
              <a:cxnLst>
                <a:cxn ang="0">
                  <a:pos x="T0" y="T1"/>
                </a:cxn>
                <a:cxn ang="0">
                  <a:pos x="T2" y="T3"/>
                </a:cxn>
              </a:cxnLst>
              <a:rect l="0" t="0" r="r" b="b"/>
              <a:pathLst>
                <a:path w="238" h="32">
                  <a:moveTo>
                    <a:pt x="0" y="0"/>
                  </a:moveTo>
                  <a:cubicBezTo>
                    <a:pt x="102" y="32"/>
                    <a:pt x="25" y="12"/>
                    <a:pt x="238" y="12"/>
                  </a:cubicBez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13" name="Freeform 206">
              <a:extLst>
                <a:ext uri="{FF2B5EF4-FFF2-40B4-BE49-F238E27FC236}">
                  <a16:creationId xmlns:a16="http://schemas.microsoft.com/office/drawing/2014/main" xmlns="" id="{C5F1F702-7680-49EF-82D3-F4CD4724D4DF}"/>
                </a:ext>
              </a:extLst>
            </p:cNvPr>
            <p:cNvSpPr>
              <a:spLocks noChangeArrowheads="1"/>
            </p:cNvSpPr>
            <p:nvPr/>
          </p:nvSpPr>
          <p:spPr bwMode="auto">
            <a:xfrm>
              <a:off x="2352" y="1412"/>
              <a:ext cx="238" cy="1"/>
            </a:xfrm>
            <a:custGeom>
              <a:avLst/>
              <a:gdLst>
                <a:gd name="T0" fmla="*/ 0 w 238"/>
                <a:gd name="T1" fmla="*/ 0 h 1"/>
                <a:gd name="T2" fmla="*/ 238 w 238"/>
                <a:gd name="T3" fmla="*/ 0 h 1"/>
              </a:gdLst>
              <a:ahLst/>
              <a:cxnLst>
                <a:cxn ang="0">
                  <a:pos x="T0" y="T1"/>
                </a:cxn>
                <a:cxn ang="0">
                  <a:pos x="T2" y="T3"/>
                </a:cxn>
              </a:cxnLst>
              <a:rect l="0" t="0" r="r" b="b"/>
              <a:pathLst>
                <a:path w="238" h="1">
                  <a:moveTo>
                    <a:pt x="0" y="0"/>
                  </a:moveTo>
                  <a:cubicBezTo>
                    <a:pt x="79" y="0"/>
                    <a:pt x="159" y="0"/>
                    <a:pt x="238" y="0"/>
                  </a:cubicBez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14" name="Oval 207">
              <a:extLst>
                <a:ext uri="{FF2B5EF4-FFF2-40B4-BE49-F238E27FC236}">
                  <a16:creationId xmlns:a16="http://schemas.microsoft.com/office/drawing/2014/main" xmlns="" id="{5D6665DA-60A2-482F-891A-D1935D57D9D2}"/>
                </a:ext>
              </a:extLst>
            </p:cNvPr>
            <p:cNvSpPr>
              <a:spLocks noChangeArrowheads="1"/>
            </p:cNvSpPr>
            <p:nvPr/>
          </p:nvSpPr>
          <p:spPr bwMode="auto">
            <a:xfrm>
              <a:off x="2400" y="609"/>
              <a:ext cx="240" cy="288"/>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15" name="Freeform 208">
              <a:extLst>
                <a:ext uri="{FF2B5EF4-FFF2-40B4-BE49-F238E27FC236}">
                  <a16:creationId xmlns:a16="http://schemas.microsoft.com/office/drawing/2014/main" xmlns="" id="{BA0CDCD5-725D-4B5F-8A32-B6017DFFA5E9}"/>
                </a:ext>
              </a:extLst>
            </p:cNvPr>
            <p:cNvSpPr>
              <a:spLocks noChangeArrowheads="1"/>
            </p:cNvSpPr>
            <p:nvPr/>
          </p:nvSpPr>
          <p:spPr bwMode="auto">
            <a:xfrm>
              <a:off x="2586" y="1094"/>
              <a:ext cx="838" cy="840"/>
            </a:xfrm>
            <a:custGeom>
              <a:avLst/>
              <a:gdLst>
                <a:gd name="T0" fmla="*/ 4 w 838"/>
                <a:gd name="T1" fmla="*/ 68 h 840"/>
                <a:gd name="T2" fmla="*/ 16 w 838"/>
                <a:gd name="T3" fmla="*/ 644 h 840"/>
                <a:gd name="T4" fmla="*/ 129 w 838"/>
                <a:gd name="T5" fmla="*/ 694 h 840"/>
                <a:gd name="T6" fmla="*/ 167 w 838"/>
                <a:gd name="T7" fmla="*/ 707 h 840"/>
                <a:gd name="T8" fmla="*/ 542 w 838"/>
                <a:gd name="T9" fmla="*/ 757 h 840"/>
                <a:gd name="T10" fmla="*/ 693 w 838"/>
                <a:gd name="T11" fmla="*/ 719 h 840"/>
                <a:gd name="T12" fmla="*/ 768 w 838"/>
                <a:gd name="T13" fmla="*/ 694 h 840"/>
                <a:gd name="T14" fmla="*/ 780 w 838"/>
                <a:gd name="T15" fmla="*/ 606 h 840"/>
                <a:gd name="T16" fmla="*/ 818 w 838"/>
                <a:gd name="T17" fmla="*/ 594 h 840"/>
                <a:gd name="T18" fmla="*/ 780 w 838"/>
                <a:gd name="T19" fmla="*/ 344 h 840"/>
                <a:gd name="T20" fmla="*/ 755 w 838"/>
                <a:gd name="T21" fmla="*/ 268 h 840"/>
                <a:gd name="T22" fmla="*/ 743 w 838"/>
                <a:gd name="T23" fmla="*/ 231 h 840"/>
                <a:gd name="T24" fmla="*/ 455 w 838"/>
                <a:gd name="T25" fmla="*/ 156 h 840"/>
                <a:gd name="T26" fmla="*/ 79 w 838"/>
                <a:gd name="T27" fmla="*/ 81 h 840"/>
                <a:gd name="T28" fmla="*/ 41 w 838"/>
                <a:gd name="T29" fmla="*/ 68 h 840"/>
                <a:gd name="T30" fmla="*/ 4 w 838"/>
                <a:gd name="T31" fmla="*/ 68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8" h="840">
                  <a:moveTo>
                    <a:pt x="4" y="68"/>
                  </a:moveTo>
                  <a:cubicBezTo>
                    <a:pt x="8" y="260"/>
                    <a:pt x="0" y="453"/>
                    <a:pt x="16" y="644"/>
                  </a:cubicBezTo>
                  <a:cubicBezTo>
                    <a:pt x="17" y="662"/>
                    <a:pt x="95" y="683"/>
                    <a:pt x="129" y="694"/>
                  </a:cubicBezTo>
                  <a:cubicBezTo>
                    <a:pt x="142" y="698"/>
                    <a:pt x="167" y="707"/>
                    <a:pt x="167" y="707"/>
                  </a:cubicBezTo>
                  <a:cubicBezTo>
                    <a:pt x="257" y="840"/>
                    <a:pt x="343" y="765"/>
                    <a:pt x="542" y="757"/>
                  </a:cubicBezTo>
                  <a:cubicBezTo>
                    <a:pt x="785" y="729"/>
                    <a:pt x="577" y="770"/>
                    <a:pt x="693" y="719"/>
                  </a:cubicBezTo>
                  <a:cubicBezTo>
                    <a:pt x="717" y="708"/>
                    <a:pt x="768" y="694"/>
                    <a:pt x="768" y="694"/>
                  </a:cubicBezTo>
                  <a:cubicBezTo>
                    <a:pt x="772" y="665"/>
                    <a:pt x="767" y="632"/>
                    <a:pt x="780" y="606"/>
                  </a:cubicBezTo>
                  <a:cubicBezTo>
                    <a:pt x="786" y="594"/>
                    <a:pt x="817" y="607"/>
                    <a:pt x="818" y="594"/>
                  </a:cubicBezTo>
                  <a:cubicBezTo>
                    <a:pt x="838" y="416"/>
                    <a:pt x="838" y="430"/>
                    <a:pt x="780" y="344"/>
                  </a:cubicBezTo>
                  <a:cubicBezTo>
                    <a:pt x="772" y="319"/>
                    <a:pt x="763" y="293"/>
                    <a:pt x="755" y="268"/>
                  </a:cubicBezTo>
                  <a:cubicBezTo>
                    <a:pt x="751" y="256"/>
                    <a:pt x="755" y="235"/>
                    <a:pt x="743" y="231"/>
                  </a:cubicBezTo>
                  <a:cubicBezTo>
                    <a:pt x="643" y="198"/>
                    <a:pt x="560" y="169"/>
                    <a:pt x="455" y="156"/>
                  </a:cubicBezTo>
                  <a:cubicBezTo>
                    <a:pt x="335" y="115"/>
                    <a:pt x="205" y="94"/>
                    <a:pt x="79" y="81"/>
                  </a:cubicBezTo>
                  <a:cubicBezTo>
                    <a:pt x="66" y="77"/>
                    <a:pt x="51" y="76"/>
                    <a:pt x="41" y="68"/>
                  </a:cubicBezTo>
                  <a:cubicBezTo>
                    <a:pt x="3" y="37"/>
                    <a:pt x="26" y="0"/>
                    <a:pt x="4" y="68"/>
                  </a:cubicBezTo>
                  <a:close/>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16" name="Oval 209">
              <a:extLst>
                <a:ext uri="{FF2B5EF4-FFF2-40B4-BE49-F238E27FC236}">
                  <a16:creationId xmlns:a16="http://schemas.microsoft.com/office/drawing/2014/main" xmlns="" id="{4B21A2B0-E052-430A-B510-93D3727175F8}"/>
                </a:ext>
              </a:extLst>
            </p:cNvPr>
            <p:cNvSpPr>
              <a:spLocks noChangeArrowheads="1"/>
            </p:cNvSpPr>
            <p:nvPr/>
          </p:nvSpPr>
          <p:spPr bwMode="auto">
            <a:xfrm>
              <a:off x="1862" y="757"/>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17" name="Oval 210">
              <a:extLst>
                <a:ext uri="{FF2B5EF4-FFF2-40B4-BE49-F238E27FC236}">
                  <a16:creationId xmlns:a16="http://schemas.microsoft.com/office/drawing/2014/main" xmlns="" id="{F2E5E355-C15A-4DB2-9489-904FAAD9690B}"/>
                </a:ext>
              </a:extLst>
            </p:cNvPr>
            <p:cNvSpPr>
              <a:spLocks noChangeArrowheads="1"/>
            </p:cNvSpPr>
            <p:nvPr/>
          </p:nvSpPr>
          <p:spPr bwMode="auto">
            <a:xfrm>
              <a:off x="1849" y="757"/>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18" name="Oval 211">
              <a:extLst>
                <a:ext uri="{FF2B5EF4-FFF2-40B4-BE49-F238E27FC236}">
                  <a16:creationId xmlns:a16="http://schemas.microsoft.com/office/drawing/2014/main" xmlns="" id="{13F8CAE0-AE0E-4965-9BD6-6E5730EDBF8E}"/>
                </a:ext>
              </a:extLst>
            </p:cNvPr>
            <p:cNvSpPr>
              <a:spLocks noChangeArrowheads="1"/>
            </p:cNvSpPr>
            <p:nvPr/>
          </p:nvSpPr>
          <p:spPr bwMode="auto">
            <a:xfrm>
              <a:off x="1622" y="417"/>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19" name="Oval 212">
              <a:extLst>
                <a:ext uri="{FF2B5EF4-FFF2-40B4-BE49-F238E27FC236}">
                  <a16:creationId xmlns:a16="http://schemas.microsoft.com/office/drawing/2014/main" xmlns="" id="{AC0CBB57-9AD1-4467-832A-0E45E822FCD4}"/>
                </a:ext>
              </a:extLst>
            </p:cNvPr>
            <p:cNvSpPr>
              <a:spLocks noChangeArrowheads="1"/>
            </p:cNvSpPr>
            <p:nvPr/>
          </p:nvSpPr>
          <p:spPr bwMode="auto">
            <a:xfrm>
              <a:off x="1670" y="417"/>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0" name="Oval 213">
              <a:extLst>
                <a:ext uri="{FF2B5EF4-FFF2-40B4-BE49-F238E27FC236}">
                  <a16:creationId xmlns:a16="http://schemas.microsoft.com/office/drawing/2014/main" xmlns="" id="{7AE28656-DF26-49BD-A408-6E02CD10730C}"/>
                </a:ext>
              </a:extLst>
            </p:cNvPr>
            <p:cNvSpPr>
              <a:spLocks noChangeArrowheads="1"/>
            </p:cNvSpPr>
            <p:nvPr/>
          </p:nvSpPr>
          <p:spPr bwMode="auto">
            <a:xfrm>
              <a:off x="3120" y="912"/>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1" name="Oval 214">
              <a:extLst>
                <a:ext uri="{FF2B5EF4-FFF2-40B4-BE49-F238E27FC236}">
                  <a16:creationId xmlns:a16="http://schemas.microsoft.com/office/drawing/2014/main" xmlns="" id="{750867F9-EB88-4D72-AEF9-433269EBFC86}"/>
                </a:ext>
              </a:extLst>
            </p:cNvPr>
            <p:cNvSpPr>
              <a:spLocks noChangeArrowheads="1"/>
            </p:cNvSpPr>
            <p:nvPr/>
          </p:nvSpPr>
          <p:spPr bwMode="auto">
            <a:xfrm>
              <a:off x="3216" y="897"/>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2" name="Oval 215">
              <a:extLst>
                <a:ext uri="{FF2B5EF4-FFF2-40B4-BE49-F238E27FC236}">
                  <a16:creationId xmlns:a16="http://schemas.microsoft.com/office/drawing/2014/main" xmlns="" id="{61712E07-978B-4260-8EAA-E7526E851F82}"/>
                </a:ext>
              </a:extLst>
            </p:cNvPr>
            <p:cNvSpPr>
              <a:spLocks noChangeArrowheads="1"/>
            </p:cNvSpPr>
            <p:nvPr/>
          </p:nvSpPr>
          <p:spPr bwMode="auto">
            <a:xfrm>
              <a:off x="1686" y="1525"/>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3" name="Oval 216">
              <a:extLst>
                <a:ext uri="{FF2B5EF4-FFF2-40B4-BE49-F238E27FC236}">
                  <a16:creationId xmlns:a16="http://schemas.microsoft.com/office/drawing/2014/main" xmlns="" id="{AD56A7B3-420B-4E01-8CFF-CBF97CB6212B}"/>
                </a:ext>
              </a:extLst>
            </p:cNvPr>
            <p:cNvSpPr>
              <a:spLocks noChangeArrowheads="1"/>
            </p:cNvSpPr>
            <p:nvPr/>
          </p:nvSpPr>
          <p:spPr bwMode="auto">
            <a:xfrm>
              <a:off x="1734" y="1525"/>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4" name="Oval 217">
              <a:extLst>
                <a:ext uri="{FF2B5EF4-FFF2-40B4-BE49-F238E27FC236}">
                  <a16:creationId xmlns:a16="http://schemas.microsoft.com/office/drawing/2014/main" xmlns="" id="{2E1C08CB-9F96-42D0-BB58-5D3624EC509D}"/>
                </a:ext>
              </a:extLst>
            </p:cNvPr>
            <p:cNvSpPr>
              <a:spLocks noChangeArrowheads="1"/>
            </p:cNvSpPr>
            <p:nvPr/>
          </p:nvSpPr>
          <p:spPr bwMode="auto">
            <a:xfrm>
              <a:off x="1798" y="1200"/>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5" name="Oval 218">
              <a:extLst>
                <a:ext uri="{FF2B5EF4-FFF2-40B4-BE49-F238E27FC236}">
                  <a16:creationId xmlns:a16="http://schemas.microsoft.com/office/drawing/2014/main" xmlns="" id="{6DAFDE44-695A-4A83-9AE9-0B0E66263071}"/>
                </a:ext>
              </a:extLst>
            </p:cNvPr>
            <p:cNvSpPr>
              <a:spLocks noChangeArrowheads="1"/>
            </p:cNvSpPr>
            <p:nvPr/>
          </p:nvSpPr>
          <p:spPr bwMode="auto">
            <a:xfrm>
              <a:off x="1895" y="1237"/>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6" name="Oval 219">
              <a:extLst>
                <a:ext uri="{FF2B5EF4-FFF2-40B4-BE49-F238E27FC236}">
                  <a16:creationId xmlns:a16="http://schemas.microsoft.com/office/drawing/2014/main" xmlns="" id="{723A4733-471E-47AF-83B9-AF8233E42CB8}"/>
                </a:ext>
              </a:extLst>
            </p:cNvPr>
            <p:cNvSpPr>
              <a:spLocks noChangeArrowheads="1"/>
            </p:cNvSpPr>
            <p:nvPr/>
          </p:nvSpPr>
          <p:spPr bwMode="auto">
            <a:xfrm>
              <a:off x="3088" y="509"/>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7" name="Oval 220">
              <a:extLst>
                <a:ext uri="{FF2B5EF4-FFF2-40B4-BE49-F238E27FC236}">
                  <a16:creationId xmlns:a16="http://schemas.microsoft.com/office/drawing/2014/main" xmlns="" id="{27D4E66F-A922-43BC-8424-6711F7EF901D}"/>
                </a:ext>
              </a:extLst>
            </p:cNvPr>
            <p:cNvSpPr>
              <a:spLocks noChangeArrowheads="1"/>
            </p:cNvSpPr>
            <p:nvPr/>
          </p:nvSpPr>
          <p:spPr bwMode="auto">
            <a:xfrm>
              <a:off x="3152" y="519"/>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8" name="Oval 221">
              <a:extLst>
                <a:ext uri="{FF2B5EF4-FFF2-40B4-BE49-F238E27FC236}">
                  <a16:creationId xmlns:a16="http://schemas.microsoft.com/office/drawing/2014/main" xmlns="" id="{35794FCC-20B4-4013-B6BC-C5133A04F2DC}"/>
                </a:ext>
              </a:extLst>
            </p:cNvPr>
            <p:cNvSpPr>
              <a:spLocks noChangeArrowheads="1"/>
            </p:cNvSpPr>
            <p:nvPr/>
          </p:nvSpPr>
          <p:spPr bwMode="auto">
            <a:xfrm>
              <a:off x="3072" y="1281"/>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29" name="Oval 222">
              <a:extLst>
                <a:ext uri="{FF2B5EF4-FFF2-40B4-BE49-F238E27FC236}">
                  <a16:creationId xmlns:a16="http://schemas.microsoft.com/office/drawing/2014/main" xmlns="" id="{1F87486E-5898-4000-A92C-28401F1DD31A}"/>
                </a:ext>
              </a:extLst>
            </p:cNvPr>
            <p:cNvSpPr>
              <a:spLocks noChangeArrowheads="1"/>
            </p:cNvSpPr>
            <p:nvPr/>
          </p:nvSpPr>
          <p:spPr bwMode="auto">
            <a:xfrm>
              <a:off x="3120" y="1281"/>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0" name="Oval 223">
              <a:extLst>
                <a:ext uri="{FF2B5EF4-FFF2-40B4-BE49-F238E27FC236}">
                  <a16:creationId xmlns:a16="http://schemas.microsoft.com/office/drawing/2014/main" xmlns="" id="{9F74A5D5-7B69-45BE-A8C7-1DD3CD6BA1CD}"/>
                </a:ext>
              </a:extLst>
            </p:cNvPr>
            <p:cNvSpPr>
              <a:spLocks noChangeArrowheads="1"/>
            </p:cNvSpPr>
            <p:nvPr/>
          </p:nvSpPr>
          <p:spPr bwMode="auto">
            <a:xfrm>
              <a:off x="3072" y="1617"/>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1" name="Oval 224">
              <a:extLst>
                <a:ext uri="{FF2B5EF4-FFF2-40B4-BE49-F238E27FC236}">
                  <a16:creationId xmlns:a16="http://schemas.microsoft.com/office/drawing/2014/main" xmlns="" id="{90555337-02C8-420A-B023-31C3F4D4A3CA}"/>
                </a:ext>
              </a:extLst>
            </p:cNvPr>
            <p:cNvSpPr>
              <a:spLocks noChangeArrowheads="1"/>
            </p:cNvSpPr>
            <p:nvPr/>
          </p:nvSpPr>
          <p:spPr bwMode="auto">
            <a:xfrm>
              <a:off x="3120" y="1617"/>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2" name="Oval 225">
              <a:extLst>
                <a:ext uri="{FF2B5EF4-FFF2-40B4-BE49-F238E27FC236}">
                  <a16:creationId xmlns:a16="http://schemas.microsoft.com/office/drawing/2014/main" xmlns="" id="{D08DB9BC-0160-4AD3-B2D6-7903F87057E4}"/>
                </a:ext>
              </a:extLst>
            </p:cNvPr>
            <p:cNvSpPr>
              <a:spLocks noChangeArrowheads="1"/>
            </p:cNvSpPr>
            <p:nvPr/>
          </p:nvSpPr>
          <p:spPr bwMode="auto">
            <a:xfrm>
              <a:off x="2717" y="758"/>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3" name="Oval 226">
              <a:extLst>
                <a:ext uri="{FF2B5EF4-FFF2-40B4-BE49-F238E27FC236}">
                  <a16:creationId xmlns:a16="http://schemas.microsoft.com/office/drawing/2014/main" xmlns="" id="{433C8E31-349C-41AD-A3B1-B7B50E61DE6C}"/>
                </a:ext>
              </a:extLst>
            </p:cNvPr>
            <p:cNvSpPr>
              <a:spLocks noChangeArrowheads="1"/>
            </p:cNvSpPr>
            <p:nvPr/>
          </p:nvSpPr>
          <p:spPr bwMode="auto">
            <a:xfrm>
              <a:off x="2813" y="752"/>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4" name="Oval 227">
              <a:extLst>
                <a:ext uri="{FF2B5EF4-FFF2-40B4-BE49-F238E27FC236}">
                  <a16:creationId xmlns:a16="http://schemas.microsoft.com/office/drawing/2014/main" xmlns="" id="{886D8C3C-21E3-42CF-83E9-41B3923C675D}"/>
                </a:ext>
              </a:extLst>
            </p:cNvPr>
            <p:cNvSpPr>
              <a:spLocks noChangeArrowheads="1"/>
            </p:cNvSpPr>
            <p:nvPr/>
          </p:nvSpPr>
          <p:spPr bwMode="auto">
            <a:xfrm>
              <a:off x="2784" y="1377"/>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5" name="Oval 228">
              <a:extLst>
                <a:ext uri="{FF2B5EF4-FFF2-40B4-BE49-F238E27FC236}">
                  <a16:creationId xmlns:a16="http://schemas.microsoft.com/office/drawing/2014/main" xmlns="" id="{42510621-2C0F-45DD-A1B0-090070E87FC7}"/>
                </a:ext>
              </a:extLst>
            </p:cNvPr>
            <p:cNvSpPr>
              <a:spLocks noChangeArrowheads="1"/>
            </p:cNvSpPr>
            <p:nvPr/>
          </p:nvSpPr>
          <p:spPr bwMode="auto">
            <a:xfrm>
              <a:off x="2832" y="1377"/>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6" name="Oval 229">
              <a:extLst>
                <a:ext uri="{FF2B5EF4-FFF2-40B4-BE49-F238E27FC236}">
                  <a16:creationId xmlns:a16="http://schemas.microsoft.com/office/drawing/2014/main" xmlns="" id="{5C742190-80B7-4D28-B6C2-CCC0B4C5A8CC}"/>
                </a:ext>
              </a:extLst>
            </p:cNvPr>
            <p:cNvSpPr>
              <a:spLocks noChangeArrowheads="1"/>
            </p:cNvSpPr>
            <p:nvPr/>
          </p:nvSpPr>
          <p:spPr bwMode="auto">
            <a:xfrm>
              <a:off x="2054" y="565"/>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7" name="Oval 230">
              <a:extLst>
                <a:ext uri="{FF2B5EF4-FFF2-40B4-BE49-F238E27FC236}">
                  <a16:creationId xmlns:a16="http://schemas.microsoft.com/office/drawing/2014/main" xmlns="" id="{4E1E4E16-31C1-44CB-9657-CEBEE297F428}"/>
                </a:ext>
              </a:extLst>
            </p:cNvPr>
            <p:cNvSpPr>
              <a:spLocks noChangeArrowheads="1"/>
            </p:cNvSpPr>
            <p:nvPr/>
          </p:nvSpPr>
          <p:spPr bwMode="auto">
            <a:xfrm>
              <a:off x="2102" y="613"/>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8" name="Oval 231">
              <a:extLst>
                <a:ext uri="{FF2B5EF4-FFF2-40B4-BE49-F238E27FC236}">
                  <a16:creationId xmlns:a16="http://schemas.microsoft.com/office/drawing/2014/main" xmlns="" id="{238A7C6A-6C5F-4184-97D1-18CAB1976838}"/>
                </a:ext>
              </a:extLst>
            </p:cNvPr>
            <p:cNvSpPr>
              <a:spLocks noChangeArrowheads="1"/>
            </p:cNvSpPr>
            <p:nvPr/>
          </p:nvSpPr>
          <p:spPr bwMode="auto">
            <a:xfrm>
              <a:off x="1942" y="1440"/>
              <a:ext cx="192" cy="192"/>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39" name="Oval 232">
              <a:extLst>
                <a:ext uri="{FF2B5EF4-FFF2-40B4-BE49-F238E27FC236}">
                  <a16:creationId xmlns:a16="http://schemas.microsoft.com/office/drawing/2014/main" xmlns="" id="{B783EBC9-1F6E-4E97-BB6A-69C624498C25}"/>
                </a:ext>
              </a:extLst>
            </p:cNvPr>
            <p:cNvSpPr>
              <a:spLocks noChangeArrowheads="1"/>
            </p:cNvSpPr>
            <p:nvPr/>
          </p:nvSpPr>
          <p:spPr bwMode="auto">
            <a:xfrm>
              <a:off x="2022" y="1429"/>
              <a:ext cx="96" cy="144"/>
            </a:xfrm>
            <a:prstGeom prst="ellipse">
              <a:avLst/>
            </a:prstGeom>
            <a:solidFill>
              <a:srgbClr val="990099"/>
            </a:solidFill>
            <a:ln w="12700">
              <a:solidFill>
                <a:srgbClr val="FF0000"/>
              </a:solidFill>
              <a:round/>
              <a:headEnd/>
              <a:tailEnd/>
            </a:ln>
          </p:spPr>
          <p:txBody>
            <a:bodyPr wrap="none" anchor="ctr"/>
            <a:lstStyle/>
            <a:p>
              <a:endParaRPr lang="vi-VN" altLang="vi-VN"/>
            </a:p>
          </p:txBody>
        </p:sp>
        <p:sp>
          <p:nvSpPr>
            <p:cNvPr id="17640" name="Freeform 233">
              <a:extLst>
                <a:ext uri="{FF2B5EF4-FFF2-40B4-BE49-F238E27FC236}">
                  <a16:creationId xmlns:a16="http://schemas.microsoft.com/office/drawing/2014/main" xmlns="" id="{F2A46FD6-59A3-4747-8877-C688D9A2497C}"/>
                </a:ext>
              </a:extLst>
            </p:cNvPr>
            <p:cNvSpPr>
              <a:spLocks noChangeArrowheads="1"/>
            </p:cNvSpPr>
            <p:nvPr/>
          </p:nvSpPr>
          <p:spPr bwMode="auto">
            <a:xfrm>
              <a:off x="2580" y="225"/>
              <a:ext cx="434" cy="424"/>
            </a:xfrm>
            <a:custGeom>
              <a:avLst/>
              <a:gdLst>
                <a:gd name="T0" fmla="*/ 0 w 468"/>
                <a:gd name="T1" fmla="*/ 421 h 421"/>
                <a:gd name="T2" fmla="*/ 12 w 468"/>
                <a:gd name="T3" fmla="*/ 158 h 421"/>
                <a:gd name="T4" fmla="*/ 175 w 468"/>
                <a:gd name="T5" fmla="*/ 32 h 421"/>
                <a:gd name="T6" fmla="*/ 376 w 468"/>
                <a:gd name="T7" fmla="*/ 45 h 421"/>
                <a:gd name="T8" fmla="*/ 388 w 468"/>
                <a:gd name="T9" fmla="*/ 83 h 421"/>
                <a:gd name="T10" fmla="*/ 463 w 468"/>
                <a:gd name="T11" fmla="*/ 70 h 421"/>
                <a:gd name="T12" fmla="*/ 388 w 468"/>
                <a:gd name="T13" fmla="*/ 20 h 421"/>
              </a:gdLst>
              <a:ahLst/>
              <a:cxnLst>
                <a:cxn ang="0">
                  <a:pos x="T0" y="T1"/>
                </a:cxn>
                <a:cxn ang="0">
                  <a:pos x="T2" y="T3"/>
                </a:cxn>
                <a:cxn ang="0">
                  <a:pos x="T4" y="T5"/>
                </a:cxn>
                <a:cxn ang="0">
                  <a:pos x="T6" y="T7"/>
                </a:cxn>
                <a:cxn ang="0">
                  <a:pos x="T8" y="T9"/>
                </a:cxn>
                <a:cxn ang="0">
                  <a:pos x="T10" y="T11"/>
                </a:cxn>
                <a:cxn ang="0">
                  <a:pos x="T12" y="T13"/>
                </a:cxn>
              </a:cxnLst>
              <a:rect l="0" t="0" r="r" b="b"/>
              <a:pathLst>
                <a:path w="468" h="421">
                  <a:moveTo>
                    <a:pt x="0" y="421"/>
                  </a:moveTo>
                  <a:cubicBezTo>
                    <a:pt x="4" y="333"/>
                    <a:pt x="1" y="245"/>
                    <a:pt x="12" y="158"/>
                  </a:cubicBezTo>
                  <a:cubicBezTo>
                    <a:pt x="20" y="95"/>
                    <a:pt x="123" y="50"/>
                    <a:pt x="175" y="32"/>
                  </a:cubicBezTo>
                  <a:cubicBezTo>
                    <a:pt x="242" y="36"/>
                    <a:pt x="311" y="29"/>
                    <a:pt x="376" y="45"/>
                  </a:cubicBezTo>
                  <a:cubicBezTo>
                    <a:pt x="389" y="48"/>
                    <a:pt x="375" y="79"/>
                    <a:pt x="388" y="83"/>
                  </a:cubicBezTo>
                  <a:cubicBezTo>
                    <a:pt x="412" y="90"/>
                    <a:pt x="438" y="74"/>
                    <a:pt x="463" y="70"/>
                  </a:cubicBezTo>
                  <a:cubicBezTo>
                    <a:pt x="446" y="0"/>
                    <a:pt x="468" y="20"/>
                    <a:pt x="388" y="20"/>
                  </a:cubicBez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sp>
          <p:nvSpPr>
            <p:cNvPr id="17641" name="Freeform 234">
              <a:extLst>
                <a:ext uri="{FF2B5EF4-FFF2-40B4-BE49-F238E27FC236}">
                  <a16:creationId xmlns:a16="http://schemas.microsoft.com/office/drawing/2014/main" xmlns="" id="{A4340474-4F24-4B2F-BCCE-7329CD201CF4}"/>
                </a:ext>
              </a:extLst>
            </p:cNvPr>
            <p:cNvSpPr>
              <a:spLocks noChangeArrowheads="1"/>
            </p:cNvSpPr>
            <p:nvPr/>
          </p:nvSpPr>
          <p:spPr bwMode="auto">
            <a:xfrm>
              <a:off x="2051" y="81"/>
              <a:ext cx="451" cy="526"/>
            </a:xfrm>
            <a:custGeom>
              <a:avLst/>
              <a:gdLst>
                <a:gd name="T0" fmla="*/ 451 w 451"/>
                <a:gd name="T1" fmla="*/ 526 h 526"/>
                <a:gd name="T2" fmla="*/ 439 w 451"/>
                <a:gd name="T3" fmla="*/ 388 h 526"/>
                <a:gd name="T4" fmla="*/ 301 w 451"/>
                <a:gd name="T5" fmla="*/ 226 h 526"/>
                <a:gd name="T6" fmla="*/ 263 w 451"/>
                <a:gd name="T7" fmla="*/ 188 h 526"/>
                <a:gd name="T8" fmla="*/ 113 w 451"/>
                <a:gd name="T9" fmla="*/ 100 h 526"/>
                <a:gd name="T10" fmla="*/ 38 w 451"/>
                <a:gd name="T11" fmla="*/ 75 h 526"/>
                <a:gd name="T12" fmla="*/ 13 w 451"/>
                <a:gd name="T13" fmla="*/ 38 h 526"/>
                <a:gd name="T14" fmla="*/ 0 w 451"/>
                <a:gd name="T15" fmla="*/ 0 h 5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1" h="526">
                  <a:moveTo>
                    <a:pt x="451" y="526"/>
                  </a:moveTo>
                  <a:cubicBezTo>
                    <a:pt x="447" y="480"/>
                    <a:pt x="446" y="434"/>
                    <a:pt x="439" y="388"/>
                  </a:cubicBezTo>
                  <a:cubicBezTo>
                    <a:pt x="423" y="278"/>
                    <a:pt x="361" y="286"/>
                    <a:pt x="301" y="226"/>
                  </a:cubicBezTo>
                  <a:cubicBezTo>
                    <a:pt x="288" y="213"/>
                    <a:pt x="277" y="199"/>
                    <a:pt x="263" y="188"/>
                  </a:cubicBezTo>
                  <a:cubicBezTo>
                    <a:pt x="221" y="155"/>
                    <a:pt x="162" y="122"/>
                    <a:pt x="113" y="100"/>
                  </a:cubicBezTo>
                  <a:cubicBezTo>
                    <a:pt x="89" y="89"/>
                    <a:pt x="38" y="75"/>
                    <a:pt x="38" y="75"/>
                  </a:cubicBezTo>
                  <a:cubicBezTo>
                    <a:pt x="30" y="63"/>
                    <a:pt x="20" y="51"/>
                    <a:pt x="13" y="38"/>
                  </a:cubicBezTo>
                  <a:cubicBezTo>
                    <a:pt x="7" y="26"/>
                    <a:pt x="0" y="0"/>
                    <a:pt x="0" y="0"/>
                  </a:cubicBezTo>
                </a:path>
              </a:pathLst>
            </a:custGeom>
            <a:solidFill>
              <a:srgbClr val="990099"/>
            </a:solidFill>
            <a:ln w="12700">
              <a:solidFill>
                <a:srgbClr val="FF0000"/>
              </a:solidFill>
              <a:round/>
              <a:headEnd/>
              <a:tailEnd/>
            </a:ln>
          </p:spPr>
          <p:txBody>
            <a:bodyPr/>
            <a:lstStyle/>
            <a:p>
              <a:endParaRPr lang="en-US" altLang="zh-CN">
                <a:ea typeface="SimSun" panose="02010600030101010101" pitchFamily="2" charset="-122"/>
              </a:endParaRPr>
            </a:p>
          </p:txBody>
        </p:sp>
      </p:grpSp>
      <p:pic>
        <p:nvPicPr>
          <p:cNvPr id="17642" name="Picture 235" descr="HOA HONG">
            <a:extLst>
              <a:ext uri="{FF2B5EF4-FFF2-40B4-BE49-F238E27FC236}">
                <a16:creationId xmlns:a16="http://schemas.microsoft.com/office/drawing/2014/main" xmlns="" id="{8B40668F-42F9-44CD-AFF4-57D98B85F589}"/>
              </a:ext>
            </a:extLst>
          </p:cNvPr>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378917">
            <a:off x="2743200" y="5334000"/>
            <a:ext cx="598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43" name="Picture 236" descr="HOA HONG">
            <a:extLst>
              <a:ext uri="{FF2B5EF4-FFF2-40B4-BE49-F238E27FC236}">
                <a16:creationId xmlns:a16="http://schemas.microsoft.com/office/drawing/2014/main" xmlns="" id="{64F57BB5-7ED3-48F1-AFE2-67AF9751A6B1}"/>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371931">
            <a:off x="3175000" y="4976813"/>
            <a:ext cx="396875"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44" name="Picture 237" descr="HOA HONG">
            <a:extLst>
              <a:ext uri="{FF2B5EF4-FFF2-40B4-BE49-F238E27FC236}">
                <a16:creationId xmlns:a16="http://schemas.microsoft.com/office/drawing/2014/main" xmlns="" id="{ED1D0FF6-ACDD-40BC-9A0F-8A8B6798A35B}"/>
              </a:ext>
            </a:extLst>
          </p:cNvPr>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504526">
            <a:off x="3048000" y="3429000"/>
            <a:ext cx="4302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45" name="Picture 238" descr="HOA HONG">
            <a:extLst>
              <a:ext uri="{FF2B5EF4-FFF2-40B4-BE49-F238E27FC236}">
                <a16:creationId xmlns:a16="http://schemas.microsoft.com/office/drawing/2014/main" xmlns="" id="{4C477F55-0606-4500-9740-92EBD72AF2BD}"/>
              </a:ext>
            </a:extLst>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3172410">
            <a:off x="2063750" y="5022850"/>
            <a:ext cx="66516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646" name="Group 239">
            <a:extLst>
              <a:ext uri="{FF2B5EF4-FFF2-40B4-BE49-F238E27FC236}">
                <a16:creationId xmlns:a16="http://schemas.microsoft.com/office/drawing/2014/main" xmlns="" id="{E7AA6756-F56F-4D69-9ADD-69F799BA9143}"/>
              </a:ext>
            </a:extLst>
          </p:cNvPr>
          <p:cNvGrpSpPr>
            <a:grpSpLocks/>
          </p:cNvGrpSpPr>
          <p:nvPr/>
        </p:nvGrpSpPr>
        <p:grpSpPr bwMode="auto">
          <a:xfrm>
            <a:off x="1828800" y="3886200"/>
            <a:ext cx="1447800" cy="1143000"/>
            <a:chOff x="0" y="2850"/>
            <a:chExt cx="2705" cy="1546"/>
          </a:xfrm>
        </p:grpSpPr>
        <p:pic>
          <p:nvPicPr>
            <p:cNvPr id="17647" name="Picture 240" descr="Lahong">
              <a:extLst>
                <a:ext uri="{FF2B5EF4-FFF2-40B4-BE49-F238E27FC236}">
                  <a16:creationId xmlns:a16="http://schemas.microsoft.com/office/drawing/2014/main" xmlns="" id="{43B6F549-D9DF-46F1-9A07-63B681ECC66D}"/>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5400000">
              <a:off x="456" y="3384"/>
              <a:ext cx="1056"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48" name="Picture 241" descr="Lahong">
              <a:extLst>
                <a:ext uri="{FF2B5EF4-FFF2-40B4-BE49-F238E27FC236}">
                  <a16:creationId xmlns:a16="http://schemas.microsoft.com/office/drawing/2014/main" xmlns="" id="{30138AD3-976F-4CD3-985B-DED901145D35}"/>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6669221">
              <a:off x="-47" y="3644"/>
              <a:ext cx="819" cy="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49" name="Picture 242" descr="Lahong">
              <a:extLst>
                <a:ext uri="{FF2B5EF4-FFF2-40B4-BE49-F238E27FC236}">
                  <a16:creationId xmlns:a16="http://schemas.microsoft.com/office/drawing/2014/main" xmlns="" id="{DEE0143F-2183-43CF-9DE1-252BFD9CC7C2}"/>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2692970">
              <a:off x="1323" y="2850"/>
              <a:ext cx="715" cy="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0" name="Picture 243" descr="Lahong">
              <a:extLst>
                <a:ext uri="{FF2B5EF4-FFF2-40B4-BE49-F238E27FC236}">
                  <a16:creationId xmlns:a16="http://schemas.microsoft.com/office/drawing/2014/main" xmlns="" id="{D9E78629-8227-459A-AF83-38ED089C045A}"/>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a:off x="1799" y="3539"/>
              <a:ext cx="906"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1" name="Picture 244" descr="Lahong">
              <a:extLst>
                <a:ext uri="{FF2B5EF4-FFF2-40B4-BE49-F238E27FC236}">
                  <a16:creationId xmlns:a16="http://schemas.microsoft.com/office/drawing/2014/main" xmlns="" id="{6A1A6CAF-25AF-4DB9-AAD8-BD8B53E8C099}"/>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8254973">
              <a:off x="1" y="3029"/>
              <a:ext cx="513"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2" name="Picture 245" descr="HOA HONG">
              <a:extLst>
                <a:ext uri="{FF2B5EF4-FFF2-40B4-BE49-F238E27FC236}">
                  <a16:creationId xmlns:a16="http://schemas.microsoft.com/office/drawing/2014/main" xmlns="" id="{52EB0037-F84D-492C-AE9C-85DF9928B83C}"/>
                </a:ext>
              </a:extLst>
            </p:cNvPr>
            <p:cNvPicPr>
              <a:picLocks noChangeAspect="1" noChangeArrowheads="1"/>
            </p:cNvPicPr>
            <p:nvPr/>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551203">
              <a:off x="0" y="3222"/>
              <a:ext cx="710" cy="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7653" name="Picture 246" descr="HOA HONG">
            <a:extLst>
              <a:ext uri="{FF2B5EF4-FFF2-40B4-BE49-F238E27FC236}">
                <a16:creationId xmlns:a16="http://schemas.microsoft.com/office/drawing/2014/main" xmlns="" id="{9273C204-97C1-453B-ABA2-FA26B686DDA7}"/>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397242">
            <a:off x="2438400" y="4038600"/>
            <a:ext cx="3730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4" name="Picture 247" descr="Lahong">
            <a:extLst>
              <a:ext uri="{FF2B5EF4-FFF2-40B4-BE49-F238E27FC236}">
                <a16:creationId xmlns:a16="http://schemas.microsoft.com/office/drawing/2014/main" xmlns="" id="{46182898-2F78-453A-8669-0CA3C7B11F3A}"/>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631249">
            <a:off x="2971800" y="4495800"/>
            <a:ext cx="7540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5" name="Picture 248" descr="HOA HONG">
            <a:extLst>
              <a:ext uri="{FF2B5EF4-FFF2-40B4-BE49-F238E27FC236}">
                <a16:creationId xmlns:a16="http://schemas.microsoft.com/office/drawing/2014/main" xmlns="" id="{A7EF7709-4712-4205-85A3-DCAE41215286}"/>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93051">
            <a:off x="2057400" y="3886200"/>
            <a:ext cx="398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6" name="Picture 249" descr="nu-hong">
            <a:extLst>
              <a:ext uri="{FF2B5EF4-FFF2-40B4-BE49-F238E27FC236}">
                <a16:creationId xmlns:a16="http://schemas.microsoft.com/office/drawing/2014/main" xmlns="" id="{F2A5D4F8-25C6-41ED-8E54-4338DCEA1B45}"/>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a:off x="3505200" y="3124200"/>
            <a:ext cx="333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7" name="Picture 250" descr="HOA HONG">
            <a:extLst>
              <a:ext uri="{FF2B5EF4-FFF2-40B4-BE49-F238E27FC236}">
                <a16:creationId xmlns:a16="http://schemas.microsoft.com/office/drawing/2014/main" xmlns="" id="{E07A07CD-4773-4469-B600-CDB673847026}"/>
              </a:ext>
            </a:extLst>
          </p:cNvPr>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378917">
            <a:off x="2209800" y="2743200"/>
            <a:ext cx="598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8" name="Picture 251" descr="HOA HONG">
            <a:extLst>
              <a:ext uri="{FF2B5EF4-FFF2-40B4-BE49-F238E27FC236}">
                <a16:creationId xmlns:a16="http://schemas.microsoft.com/office/drawing/2014/main" xmlns="" id="{E92EA7D0-DB03-4872-9730-AD25D021863B}"/>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397242">
            <a:off x="3429000" y="3657600"/>
            <a:ext cx="3730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59" name="Picture 252" descr="Lahong">
            <a:extLst>
              <a:ext uri="{FF2B5EF4-FFF2-40B4-BE49-F238E27FC236}">
                <a16:creationId xmlns:a16="http://schemas.microsoft.com/office/drawing/2014/main" xmlns="" id="{CCF80391-0245-4689-B9EF-047B274FB9EF}"/>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20968751" flipV="1">
            <a:off x="2743200" y="5715000"/>
            <a:ext cx="7620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0" name="Picture 253" descr="HOA HONG">
            <a:extLst>
              <a:ext uri="{FF2B5EF4-FFF2-40B4-BE49-F238E27FC236}">
                <a16:creationId xmlns:a16="http://schemas.microsoft.com/office/drawing/2014/main" xmlns="" id="{DF71DF06-978B-4EC8-B4EF-43662008BF5F}"/>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93051">
            <a:off x="2514600" y="4724400"/>
            <a:ext cx="398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1" name="Picture 254" descr="nu-hong">
            <a:extLst>
              <a:ext uri="{FF2B5EF4-FFF2-40B4-BE49-F238E27FC236}">
                <a16:creationId xmlns:a16="http://schemas.microsoft.com/office/drawing/2014/main" xmlns="" id="{51570764-0DCC-4783-98BE-C17D1614E8A8}"/>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a:off x="3200400" y="2819400"/>
            <a:ext cx="333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2" name="Picture 255" descr="HOA HONG">
            <a:extLst>
              <a:ext uri="{FF2B5EF4-FFF2-40B4-BE49-F238E27FC236}">
                <a16:creationId xmlns:a16="http://schemas.microsoft.com/office/drawing/2014/main" xmlns="" id="{1AE76FF4-EBEE-45DA-9AD6-4D198EA4D5FC}"/>
              </a:ext>
            </a:extLst>
          </p:cNvPr>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378917">
            <a:off x="2743200" y="4343400"/>
            <a:ext cx="598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3" name="Picture 256" descr="HOA HONG">
            <a:extLst>
              <a:ext uri="{FF2B5EF4-FFF2-40B4-BE49-F238E27FC236}">
                <a16:creationId xmlns:a16="http://schemas.microsoft.com/office/drawing/2014/main" xmlns="" id="{F207D71E-6881-409B-BEC5-07AF4B5DBE77}"/>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397242">
            <a:off x="3581400" y="4800600"/>
            <a:ext cx="3730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4" name="Picture 257" descr="Lahong">
            <a:extLst>
              <a:ext uri="{FF2B5EF4-FFF2-40B4-BE49-F238E27FC236}">
                <a16:creationId xmlns:a16="http://schemas.microsoft.com/office/drawing/2014/main" xmlns="" id="{6A09B629-4E57-43CA-B7A8-7A93E554D56D}"/>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42506" t="57541" r="19347"/>
          <a:stretch>
            <a:fillRect/>
          </a:stretch>
        </p:blipFill>
        <p:spPr bwMode="auto">
          <a:xfrm rot="-631249">
            <a:off x="3276600" y="5410200"/>
            <a:ext cx="7540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5" name="Picture 258" descr="HOA HONG">
            <a:extLst>
              <a:ext uri="{FF2B5EF4-FFF2-40B4-BE49-F238E27FC236}">
                <a16:creationId xmlns:a16="http://schemas.microsoft.com/office/drawing/2014/main" xmlns="" id="{301FC533-7578-483B-A7A5-B45D967814FD}"/>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193051">
            <a:off x="1524000" y="3733800"/>
            <a:ext cx="398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6" name="Picture 259" descr="nu-hong">
            <a:extLst>
              <a:ext uri="{FF2B5EF4-FFF2-40B4-BE49-F238E27FC236}">
                <a16:creationId xmlns:a16="http://schemas.microsoft.com/office/drawing/2014/main" xmlns="" id="{94300595-7F1A-475C-B4CC-B364D9680536}"/>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a:off x="4038600" y="3657600"/>
            <a:ext cx="333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67" name="Picture 260" descr="HOA HONG">
            <a:extLst>
              <a:ext uri="{FF2B5EF4-FFF2-40B4-BE49-F238E27FC236}">
                <a16:creationId xmlns:a16="http://schemas.microsoft.com/office/drawing/2014/main" xmlns="" id="{519C464B-A3F3-470A-B120-1AA36A0F70F9}"/>
              </a:ext>
            </a:extLst>
          </p:cNvPr>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378917">
            <a:off x="2286000" y="5715000"/>
            <a:ext cx="598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668" name="AutoShape 261">
            <a:extLst>
              <a:ext uri="{FF2B5EF4-FFF2-40B4-BE49-F238E27FC236}">
                <a16:creationId xmlns:a16="http://schemas.microsoft.com/office/drawing/2014/main" xmlns="" id="{ECD1218E-2F20-499E-B936-8021A38F9C59}"/>
              </a:ext>
            </a:extLst>
          </p:cNvPr>
          <p:cNvSpPr>
            <a:spLocks noChangeArrowheads="1"/>
          </p:cNvSpPr>
          <p:nvPr/>
        </p:nvSpPr>
        <p:spPr bwMode="auto">
          <a:xfrm>
            <a:off x="882650" y="5867400"/>
            <a:ext cx="3581400" cy="838200"/>
          </a:xfrm>
          <a:prstGeom prst="ellipseRibbon">
            <a:avLst>
              <a:gd name="adj1" fmla="val 33630"/>
              <a:gd name="adj2" fmla="val 50000"/>
              <a:gd name="adj3" fmla="val 33630"/>
            </a:avLst>
          </a:prstGeom>
          <a:solidFill>
            <a:srgbClr val="FF66CC"/>
          </a:solidFill>
          <a:ln w="9525">
            <a:solidFill>
              <a:schemeClr val="tx2"/>
            </a:solidFill>
            <a:round/>
            <a:headEnd/>
            <a:tailEnd/>
          </a:ln>
        </p:spPr>
        <p:txBody>
          <a:bodyPr wrap="none" anchor="ctr"/>
          <a:lstStyle/>
          <a:p>
            <a:pPr algn="ctr"/>
            <a:r>
              <a:rPr lang="en-US" altLang="vi-VN"/>
              <a:t> </a:t>
            </a:r>
          </a:p>
        </p:txBody>
      </p:sp>
      <p:pic>
        <p:nvPicPr>
          <p:cNvPr id="17669" name="Picture 263" descr="canhhong">
            <a:extLst>
              <a:ext uri="{FF2B5EF4-FFF2-40B4-BE49-F238E27FC236}">
                <a16:creationId xmlns:a16="http://schemas.microsoft.com/office/drawing/2014/main" xmlns="" id="{B8806326-108C-432D-88B4-ECA58699F964}"/>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12943" t="25870" r="65259"/>
          <a:stretch>
            <a:fillRect/>
          </a:stretch>
        </p:blipFill>
        <p:spPr bwMode="auto">
          <a:xfrm rot="1083855">
            <a:off x="3276600" y="4267200"/>
            <a:ext cx="7318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70" name="Picture 264" descr="nu-hong">
            <a:extLst>
              <a:ext uri="{FF2B5EF4-FFF2-40B4-BE49-F238E27FC236}">
                <a16:creationId xmlns:a16="http://schemas.microsoft.com/office/drawing/2014/main" xmlns="" id="{81A04E36-04C0-4158-9E86-90367E61ED9B}"/>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rot="1472579">
            <a:off x="3657600" y="3962400"/>
            <a:ext cx="333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71" name="Picture 265" descr="canhhong">
            <a:extLst>
              <a:ext uri="{FF2B5EF4-FFF2-40B4-BE49-F238E27FC236}">
                <a16:creationId xmlns:a16="http://schemas.microsoft.com/office/drawing/2014/main" xmlns="" id="{0D0C5FDA-D4D1-4A2B-A044-7C4944F9AE88}"/>
              </a:ext>
            </a:extLst>
          </p:cNvPr>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12943" t="25870" r="65259"/>
          <a:stretch>
            <a:fillRect/>
          </a:stretch>
        </p:blipFill>
        <p:spPr bwMode="auto">
          <a:xfrm>
            <a:off x="1752600" y="4572000"/>
            <a:ext cx="5730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72" name="Picture 266" descr="HOA HONG">
            <a:extLst>
              <a:ext uri="{FF2B5EF4-FFF2-40B4-BE49-F238E27FC236}">
                <a16:creationId xmlns:a16="http://schemas.microsoft.com/office/drawing/2014/main" xmlns="" id="{41687467-0CB3-4427-A0F9-1A8D933EDFA3}"/>
              </a:ext>
            </a:extLst>
          </p:cNvPr>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t="14734" r="56540"/>
          <a:stretch>
            <a:fillRect/>
          </a:stretch>
        </p:blipFill>
        <p:spPr bwMode="auto">
          <a:xfrm rot="-2022663">
            <a:off x="2286000" y="3276600"/>
            <a:ext cx="506413"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73" name="Picture 267" descr="nu-hong">
            <a:extLst>
              <a:ext uri="{FF2B5EF4-FFF2-40B4-BE49-F238E27FC236}">
                <a16:creationId xmlns:a16="http://schemas.microsoft.com/office/drawing/2014/main" xmlns="" id="{B17969B5-0968-461B-B46D-FF9F7C013C40}"/>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47598" r="34935" b="40720"/>
          <a:stretch>
            <a:fillRect/>
          </a:stretch>
        </p:blipFill>
        <p:spPr bwMode="auto">
          <a:xfrm>
            <a:off x="3124200" y="3962400"/>
            <a:ext cx="333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45" name="khi toc thay bac trang.mp3">
            <a:hlinkClick r:id="" action="ppaction://media"/>
            <a:extLst>
              <a:ext uri="{FF2B5EF4-FFF2-40B4-BE49-F238E27FC236}">
                <a16:creationId xmlns:a16="http://schemas.microsoft.com/office/drawing/2014/main" xmlns="" id="{1A5FB772-9FB3-4CB5-A224-EFC344EA76D8}"/>
              </a:ext>
            </a:extLst>
          </p:cNvPr>
          <p:cNvPicPr>
            <a:picLocks noRot="1" noChangeAspect="1" noChangeArrowheads="1"/>
          </p:cNvPicPr>
          <p:nvPr>
            <a:audioFile r:link="rId1"/>
          </p:nvPr>
        </p:nvPicPr>
        <p:blipFill>
          <a:blip r:embed="rId17">
            <a:extLst>
              <a:ext uri="{28A0092B-C50C-407E-A947-70E740481C1C}">
                <a14:useLocalDpi xmlns:a14="http://schemas.microsoft.com/office/drawing/2010/main" val="0"/>
              </a:ext>
            </a:extLst>
          </a:blip>
          <a:srcRect/>
          <a:stretch>
            <a:fillRect/>
          </a:stretch>
        </p:blipFill>
        <p:spPr bwMode="auto">
          <a:xfrm>
            <a:off x="7772400" y="3048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75" name="Picture 2" descr="blumen-pflanzen085[1]">
            <a:extLst>
              <a:ext uri="{FF2B5EF4-FFF2-40B4-BE49-F238E27FC236}">
                <a16:creationId xmlns:a16="http://schemas.microsoft.com/office/drawing/2014/main" xmlns="" id="{03F83323-ED23-4EFA-9084-2E5E51739289}"/>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15150" y="152400"/>
            <a:ext cx="22288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676" name="WordArt 270">
            <a:extLst>
              <a:ext uri="{FF2B5EF4-FFF2-40B4-BE49-F238E27FC236}">
                <a16:creationId xmlns:a16="http://schemas.microsoft.com/office/drawing/2014/main" xmlns="" id="{FD4FDFE4-EBBB-41E5-A24C-D9DFDAA1B2B9}"/>
              </a:ext>
            </a:extLst>
          </p:cNvPr>
          <p:cNvSpPr>
            <a:spLocks noChangeArrowheads="1" noChangeShapeType="1" noTextEdit="1"/>
          </p:cNvSpPr>
          <p:nvPr/>
        </p:nvSpPr>
        <p:spPr bwMode="auto">
          <a:xfrm>
            <a:off x="762000" y="1143000"/>
            <a:ext cx="7467600" cy="3657600"/>
          </a:xfrm>
          <a:prstGeom prst="rect">
            <a:avLst/>
          </a:prstGeom>
          <a:extLst>
            <a:ext uri="{91240B29-F687-4F45-9708-019B960494DF}">
              <a14:hiddenLine xmlns:a14="http://schemas.microsoft.com/office/drawing/2010/main" w="9525">
                <a:noFill/>
                <a:round/>
                <a:headEnd/>
                <a:tailEnd/>
              </a14:hiddenLine>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contourClr>
                <a:srgbClr val="FFE701"/>
              </a:contourClr>
            </a:sp3d>
          </a:bodyPr>
          <a:lstStyle/>
          <a:p>
            <a:pPr algn="ctr"/>
            <a:r>
              <a:rPr lang="vi-VN" sz="3600" b="1">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rPr>
              <a:t>CHÀO CÁC EM !</a:t>
            </a:r>
          </a:p>
        </p:txBody>
      </p:sp>
      <p:sp>
        <p:nvSpPr>
          <p:cNvPr id="17677" name="Rectangle 15">
            <a:extLst>
              <a:ext uri="{FF2B5EF4-FFF2-40B4-BE49-F238E27FC236}">
                <a16:creationId xmlns:a16="http://schemas.microsoft.com/office/drawing/2014/main" xmlns="" id="{E2CAB4C5-0948-4466-BA2A-4E57C9FE02EF}"/>
              </a:ext>
            </a:extLst>
          </p:cNvPr>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ltLang="vi-VN"/>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345"/>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204867" fill="hold"/>
                                        <p:tgtEl>
                                          <p:spTgt spid="3345"/>
                                        </p:tgtEl>
                                      </p:cBhvr>
                                    </p:cmd>
                                  </p:childTnLst>
                                </p:cTn>
                              </p:par>
                            </p:childTnLst>
                          </p:cTn>
                        </p:par>
                      </p:childTnLst>
                    </p:cTn>
                  </p:par>
                </p:childTnLst>
              </p:cTn>
              <p:nextCondLst>
                <p:cond evt="onClick" delay="0">
                  <p:tgtEl>
                    <p:spTgt spid="334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34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Text Box 4">
            <a:extLst>
              <a:ext uri="{FF2B5EF4-FFF2-40B4-BE49-F238E27FC236}">
                <a16:creationId xmlns:a16="http://schemas.microsoft.com/office/drawing/2014/main" xmlns="" id="{FA1FEBAF-C085-4CFD-A99A-0EB7818C6E41}"/>
              </a:ext>
            </a:extLst>
          </p:cNvPr>
          <p:cNvSpPr txBox="1">
            <a:spLocks noChangeArrowheads="1"/>
          </p:cNvSpPr>
          <p:nvPr/>
        </p:nvSpPr>
        <p:spPr bwMode="auto">
          <a:xfrm>
            <a:off x="762000" y="542925"/>
            <a:ext cx="419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b="1" u="sng">
                <a:latin typeface="Times New Roman" panose="02020603050405020304" pitchFamily="18" charset="0"/>
              </a:rPr>
              <a:t> Kiểm tra b</a:t>
            </a:r>
            <a:r>
              <a:rPr lang="en-US" altLang="vi-VN" sz="2800" b="1" u="sng">
                <a:latin typeface="Times New Roman" panose="02020603050405020304" pitchFamily="18" charset="0"/>
                <a:cs typeface="Times New Roman" panose="02020603050405020304" pitchFamily="18" charset="0"/>
              </a:rPr>
              <a:t>à</a:t>
            </a:r>
            <a:r>
              <a:rPr lang="en-US" altLang="vi-VN" sz="2800" b="1" u="sng">
                <a:latin typeface="Times New Roman" panose="02020603050405020304" pitchFamily="18" charset="0"/>
              </a:rPr>
              <a:t>i cũ:</a:t>
            </a:r>
            <a:endParaRPr lang="en-US" altLang="vi-VN" sz="2800" b="1" u="sng">
              <a:latin typeface="Times New Roman" panose="02020603050405020304" pitchFamily="18" charset="0"/>
              <a:cs typeface="Times New Roman" panose="02020603050405020304" pitchFamily="18" charset="0"/>
            </a:endParaRPr>
          </a:p>
        </p:txBody>
      </p:sp>
      <p:sp>
        <p:nvSpPr>
          <p:cNvPr id="196613" name="Text Box 5">
            <a:extLst>
              <a:ext uri="{FF2B5EF4-FFF2-40B4-BE49-F238E27FC236}">
                <a16:creationId xmlns:a16="http://schemas.microsoft.com/office/drawing/2014/main" xmlns="" id="{FC36AF5E-EDE5-45EC-A614-2A11D947EFCD}"/>
              </a:ext>
            </a:extLst>
          </p:cNvPr>
          <p:cNvSpPr txBox="1">
            <a:spLocks noChangeArrowheads="1"/>
          </p:cNvSpPr>
          <p:nvPr/>
        </p:nvSpPr>
        <p:spPr bwMode="auto">
          <a:xfrm>
            <a:off x="1295400" y="1101725"/>
            <a:ext cx="69342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Bef>
                <a:spcPct val="50000"/>
              </a:spcBef>
            </a:pPr>
            <a:r>
              <a:rPr lang="vi-VN" altLang="vi-VN" sz="2800" b="1" u="sng">
                <a:latin typeface="Times New Roman" panose="02020603050405020304" pitchFamily="18" charset="0"/>
              </a:rPr>
              <a:t>Đề:</a:t>
            </a:r>
            <a:r>
              <a:rPr lang="vi-VN" altLang="vi-VN" sz="2800" b="1">
                <a:latin typeface="Times New Roman" panose="02020603050405020304" pitchFamily="18" charset="0"/>
              </a:rPr>
              <a:t> </a:t>
            </a:r>
            <a:r>
              <a:rPr lang="en-US" altLang="vi-VN" sz="2800">
                <a:latin typeface="Times New Roman" panose="02020603050405020304" pitchFamily="18" charset="0"/>
              </a:rPr>
              <a:t>15 người đắp xong một đoạn đường phải hết </a:t>
            </a:r>
            <a:r>
              <a:rPr lang="vi-VN" altLang="vi-VN" sz="2800">
                <a:latin typeface="Times New Roman" panose="02020603050405020304" pitchFamily="18" charset="0"/>
              </a:rPr>
              <a:t>6</a:t>
            </a:r>
            <a:r>
              <a:rPr lang="en-US" altLang="vi-VN" sz="2800">
                <a:latin typeface="Times New Roman" panose="02020603050405020304" pitchFamily="18" charset="0"/>
              </a:rPr>
              <a:t> ng</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y.</a:t>
            </a:r>
            <a:r>
              <a:rPr lang="vi-VN" altLang="vi-VN" sz="2800">
                <a:latin typeface="Times New Roman" panose="02020603050405020304" pitchFamily="18" charset="0"/>
              </a:rPr>
              <a:t> </a:t>
            </a:r>
            <a:r>
              <a:rPr lang="en-US" altLang="vi-VN" sz="2800">
                <a:latin typeface="Times New Roman" panose="02020603050405020304" pitchFamily="18" charset="0"/>
              </a:rPr>
              <a:t>Nay muốn đắp xong đoạn đường đó trong </a:t>
            </a:r>
            <a:r>
              <a:rPr lang="vi-VN" altLang="vi-VN" sz="2800">
                <a:latin typeface="Times New Roman" panose="02020603050405020304" pitchFamily="18" charset="0"/>
              </a:rPr>
              <a:t>10</a:t>
            </a:r>
            <a:r>
              <a:rPr lang="en-US" altLang="vi-VN" sz="2800">
                <a:latin typeface="Times New Roman" panose="02020603050405020304" pitchFamily="18" charset="0"/>
              </a:rPr>
              <a:t> ng</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y thì cần bao nhiêu người? </a:t>
            </a:r>
            <a:endParaRPr lang="vi-VN" altLang="vi-VN" sz="2800">
              <a:latin typeface="Times New Roman" panose="02020603050405020304" pitchFamily="18" charset="0"/>
            </a:endParaRPr>
          </a:p>
          <a:p>
            <a:pPr algn="just">
              <a:spcBef>
                <a:spcPct val="50000"/>
              </a:spcBef>
            </a:pPr>
            <a:r>
              <a:rPr lang="en-US" altLang="vi-VN" sz="2800">
                <a:solidFill>
                  <a:srgbClr val="FF0000"/>
                </a:solidFill>
                <a:latin typeface="Times New Roman" panose="02020603050405020304" pitchFamily="18" charset="0"/>
              </a:rPr>
              <a:t>( mức l</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m của mỗi người như nhau )</a:t>
            </a:r>
            <a:endParaRPr lang="en-US" altLang="vi-VN" sz="2800">
              <a:solidFill>
                <a:srgbClr val="FF0000"/>
              </a:solidFill>
              <a:latin typeface="Times New Roman" panose="02020603050405020304" pitchFamily="18" charset="0"/>
              <a:cs typeface="Times New Roman" panose="02020603050405020304" pitchFamily="18" charset="0"/>
            </a:endParaRPr>
          </a:p>
        </p:txBody>
      </p:sp>
      <p:sp>
        <p:nvSpPr>
          <p:cNvPr id="4099" name="TextBox 3">
            <a:extLst>
              <a:ext uri="{FF2B5EF4-FFF2-40B4-BE49-F238E27FC236}">
                <a16:creationId xmlns:a16="http://schemas.microsoft.com/office/drawing/2014/main" xmlns="" id="{268DDEC2-18E9-4473-8353-76489B309D01}"/>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6612"/>
                                        </p:tgtEl>
                                        <p:attrNameLst>
                                          <p:attrName>style.visibility</p:attrName>
                                        </p:attrNameLst>
                                      </p:cBhvr>
                                      <p:to>
                                        <p:strVal val="visible"/>
                                      </p:to>
                                    </p:set>
                                    <p:animEffect transition="in" filter="box(in)">
                                      <p:cBhvr>
                                        <p:cTn id="7" dur="500"/>
                                        <p:tgtEl>
                                          <p:spTgt spid="196612"/>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96613"/>
                                        </p:tgtEl>
                                        <p:attrNameLst>
                                          <p:attrName>style.visibility</p:attrName>
                                        </p:attrNameLst>
                                      </p:cBhvr>
                                      <p:to>
                                        <p:strVal val="visible"/>
                                      </p:to>
                                    </p:set>
                                    <p:animEffect transition="in" filter="box(in)">
                                      <p:cBhvr>
                                        <p:cTn id="11" dur="500"/>
                                        <p:tgtEl>
                                          <p:spTgt spid="196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2" grpId="0"/>
      <p:bldP spid="1966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29">
            <a:extLst>
              <a:ext uri="{FF2B5EF4-FFF2-40B4-BE49-F238E27FC236}">
                <a16:creationId xmlns:a16="http://schemas.microsoft.com/office/drawing/2014/main" xmlns="" id="{BE9F080B-8064-420C-A53C-35F61E06D9B7}"/>
              </a:ext>
            </a:extLst>
          </p:cNvPr>
          <p:cNvSpPr txBox="1">
            <a:spLocks noChangeArrowheads="1"/>
          </p:cNvSpPr>
          <p:nvPr/>
        </p:nvSpPr>
        <p:spPr bwMode="auto">
          <a:xfrm>
            <a:off x="685800" y="801688"/>
            <a:ext cx="7977188"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vi-VN" sz="2800" u="sng">
                <a:solidFill>
                  <a:srgbClr val="FF0000"/>
                </a:solidFill>
                <a:latin typeface="Times New Roman" panose="02020603050405020304" pitchFamily="18" charset="0"/>
              </a:rPr>
              <a:t>Tóm tắt</a:t>
            </a:r>
            <a:r>
              <a:rPr lang="en-US" altLang="vi-VN" sz="2800">
                <a:latin typeface="Times New Roman" panose="02020603050405020304" pitchFamily="18" charset="0"/>
              </a:rPr>
              <a:t>:  Đắp xong một đoạn đường</a:t>
            </a:r>
          </a:p>
          <a:p>
            <a:r>
              <a:rPr lang="en-US" altLang="vi-VN" sz="2800">
                <a:latin typeface="Times New Roman" panose="02020603050405020304" pitchFamily="18" charset="0"/>
              </a:rPr>
              <a:t>               </a:t>
            </a:r>
            <a:r>
              <a:rPr lang="vi-VN" altLang="vi-VN" sz="2800">
                <a:latin typeface="Times New Roman" panose="02020603050405020304" pitchFamily="18" charset="0"/>
              </a:rPr>
              <a:t>6</a:t>
            </a:r>
            <a:r>
              <a:rPr lang="en-US" altLang="vi-VN" sz="2800">
                <a:latin typeface="Times New Roman" panose="02020603050405020304" pitchFamily="18" charset="0"/>
              </a:rPr>
              <a:t> ng</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y </a:t>
            </a:r>
            <a:r>
              <a:rPr lang="vi-VN" altLang="vi-VN" sz="2800">
                <a:latin typeface="Times New Roman" panose="02020603050405020304" pitchFamily="18" charset="0"/>
              </a:rPr>
              <a:t>  </a:t>
            </a:r>
            <a:r>
              <a:rPr lang="en-US" altLang="vi-VN" sz="2800">
                <a:latin typeface="Times New Roman" panose="02020603050405020304" pitchFamily="18" charset="0"/>
              </a:rPr>
              <a:t>: </a:t>
            </a:r>
            <a:r>
              <a:rPr lang="en-US" altLang="vi-VN" sz="2800">
                <a:solidFill>
                  <a:srgbClr val="FF0000"/>
                </a:solidFill>
                <a:latin typeface="Times New Roman" panose="02020603050405020304" pitchFamily="18" charset="0"/>
              </a:rPr>
              <a:t>15 người</a:t>
            </a:r>
          </a:p>
          <a:p>
            <a:r>
              <a:rPr lang="en-US" altLang="vi-VN" sz="2800">
                <a:latin typeface="Times New Roman" panose="02020603050405020304" pitchFamily="18" charset="0"/>
              </a:rPr>
              <a:t>               </a:t>
            </a:r>
            <a:r>
              <a:rPr lang="vi-VN" altLang="vi-VN" sz="2800">
                <a:latin typeface="Times New Roman" panose="02020603050405020304" pitchFamily="18" charset="0"/>
              </a:rPr>
              <a:t>10</a:t>
            </a:r>
            <a:r>
              <a:rPr lang="en-US" altLang="vi-VN" sz="2800">
                <a:latin typeface="Times New Roman" panose="02020603050405020304" pitchFamily="18" charset="0"/>
              </a:rPr>
              <a:t> ng</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y : </a:t>
            </a:r>
            <a:r>
              <a:rPr lang="en-US" altLang="vi-VN" sz="2800">
                <a:solidFill>
                  <a:srgbClr val="FF0000"/>
                </a:solidFill>
                <a:latin typeface="Times New Roman" panose="02020603050405020304" pitchFamily="18" charset="0"/>
              </a:rPr>
              <a:t>. . . người?</a:t>
            </a:r>
          </a:p>
          <a:p>
            <a:pPr>
              <a:spcBef>
                <a:spcPct val="50000"/>
              </a:spcBef>
            </a:pPr>
            <a:endParaRPr lang="en-US" altLang="vi-VN" sz="2800">
              <a:latin typeface="Times New Roman" panose="02020603050405020304" pitchFamily="18" charset="0"/>
              <a:cs typeface="Times New Roman" panose="02020603050405020304" pitchFamily="18" charset="0"/>
            </a:endParaRPr>
          </a:p>
        </p:txBody>
      </p:sp>
      <p:sp>
        <p:nvSpPr>
          <p:cNvPr id="5" name="Text Box 287">
            <a:extLst>
              <a:ext uri="{FF2B5EF4-FFF2-40B4-BE49-F238E27FC236}">
                <a16:creationId xmlns:a16="http://schemas.microsoft.com/office/drawing/2014/main" xmlns="" id="{BB48049C-12A0-45F5-AD79-664C69BDAAEF}"/>
              </a:ext>
            </a:extLst>
          </p:cNvPr>
          <p:cNvSpPr txBox="1">
            <a:spLocks noChangeArrowheads="1"/>
          </p:cNvSpPr>
          <p:nvPr/>
        </p:nvSpPr>
        <p:spPr bwMode="auto">
          <a:xfrm>
            <a:off x="914400" y="2667000"/>
            <a:ext cx="7772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vi-VN" sz="2800">
                <a:latin typeface="Times New Roman" panose="02020603050405020304" pitchFamily="18" charset="0"/>
              </a:rPr>
              <a:t>Muốn đắp xong đoạn đường trong 1 ng</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y, cần số người l</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a:t>
            </a:r>
          </a:p>
          <a:p>
            <a:r>
              <a:rPr lang="en-US" altLang="vi-VN" sz="2800">
                <a:latin typeface="Times New Roman" panose="02020603050405020304" pitchFamily="18" charset="0"/>
              </a:rPr>
              <a:t>            15   x    </a:t>
            </a:r>
            <a:r>
              <a:rPr lang="vi-VN" altLang="vi-VN" sz="2800">
                <a:latin typeface="Times New Roman" panose="02020603050405020304" pitchFamily="18" charset="0"/>
              </a:rPr>
              <a:t>6</a:t>
            </a:r>
            <a:r>
              <a:rPr lang="en-US" altLang="vi-VN" sz="2800">
                <a:latin typeface="Times New Roman" panose="02020603050405020304" pitchFamily="18" charset="0"/>
              </a:rPr>
              <a:t>   =   </a:t>
            </a:r>
            <a:r>
              <a:rPr lang="vi-VN" altLang="vi-VN" sz="2800">
                <a:latin typeface="Times New Roman" panose="02020603050405020304" pitchFamily="18" charset="0"/>
              </a:rPr>
              <a:t>9</a:t>
            </a:r>
            <a:r>
              <a:rPr lang="en-US" altLang="vi-VN" sz="2800">
                <a:latin typeface="Times New Roman" panose="02020603050405020304" pitchFamily="18" charset="0"/>
              </a:rPr>
              <a:t>0 ( người )</a:t>
            </a:r>
          </a:p>
          <a:p>
            <a:r>
              <a:rPr lang="en-US" altLang="vi-VN" sz="2800">
                <a:latin typeface="Times New Roman" panose="02020603050405020304" pitchFamily="18" charset="0"/>
              </a:rPr>
              <a:t>Muốn đắp xong đoạn đường trong </a:t>
            </a:r>
            <a:r>
              <a:rPr lang="vi-VN" altLang="vi-VN" sz="2800">
                <a:latin typeface="Times New Roman" panose="02020603050405020304" pitchFamily="18" charset="0"/>
              </a:rPr>
              <a:t>10</a:t>
            </a:r>
            <a:r>
              <a:rPr lang="en-US" altLang="vi-VN" sz="2800">
                <a:latin typeface="Times New Roman" panose="02020603050405020304" pitchFamily="18" charset="0"/>
              </a:rPr>
              <a:t> ng</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y, cần số người l</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 :</a:t>
            </a:r>
          </a:p>
          <a:p>
            <a:r>
              <a:rPr lang="en-US" altLang="vi-VN" sz="2800">
                <a:latin typeface="Times New Roman" panose="02020603050405020304" pitchFamily="18" charset="0"/>
              </a:rPr>
              <a:t>          </a:t>
            </a:r>
            <a:r>
              <a:rPr lang="vi-VN" altLang="vi-VN" sz="2800">
                <a:latin typeface="Times New Roman" panose="02020603050405020304" pitchFamily="18" charset="0"/>
              </a:rPr>
              <a:t>90</a:t>
            </a:r>
            <a:r>
              <a:rPr lang="en-US" altLang="vi-VN" sz="2800">
                <a:latin typeface="Times New Roman" panose="02020603050405020304" pitchFamily="18" charset="0"/>
              </a:rPr>
              <a:t>     :    </a:t>
            </a:r>
            <a:r>
              <a:rPr lang="vi-VN" altLang="vi-VN" sz="2800">
                <a:latin typeface="Times New Roman" panose="02020603050405020304" pitchFamily="18" charset="0"/>
              </a:rPr>
              <a:t>10</a:t>
            </a:r>
            <a:r>
              <a:rPr lang="en-US" altLang="vi-VN" sz="2800">
                <a:latin typeface="Times New Roman" panose="02020603050405020304" pitchFamily="18" charset="0"/>
              </a:rPr>
              <a:t>   =   </a:t>
            </a:r>
            <a:r>
              <a:rPr lang="vi-VN" altLang="vi-VN" sz="2800">
                <a:latin typeface="Times New Roman" panose="02020603050405020304" pitchFamily="18" charset="0"/>
              </a:rPr>
              <a:t>9</a:t>
            </a:r>
            <a:r>
              <a:rPr lang="en-US" altLang="vi-VN" sz="2800">
                <a:latin typeface="Times New Roman" panose="02020603050405020304" pitchFamily="18" charset="0"/>
              </a:rPr>
              <a:t> ( người )</a:t>
            </a:r>
          </a:p>
          <a:p>
            <a:r>
              <a:rPr lang="en-US" altLang="vi-VN" sz="2800">
                <a:latin typeface="Times New Roman" panose="02020603050405020304" pitchFamily="18" charset="0"/>
              </a:rPr>
              <a:t>                                 </a:t>
            </a:r>
            <a:r>
              <a:rPr lang="en-US" altLang="vi-VN" sz="2800" u="sng">
                <a:latin typeface="Times New Roman" panose="02020603050405020304" pitchFamily="18" charset="0"/>
              </a:rPr>
              <a:t>Đáp số</a:t>
            </a:r>
            <a:r>
              <a:rPr lang="en-US" altLang="vi-VN" sz="2800">
                <a:latin typeface="Times New Roman" panose="02020603050405020304" pitchFamily="18" charset="0"/>
              </a:rPr>
              <a:t> :   </a:t>
            </a:r>
            <a:r>
              <a:rPr lang="vi-VN" altLang="vi-VN" sz="2800" b="1">
                <a:latin typeface="Times New Roman" panose="02020603050405020304" pitchFamily="18" charset="0"/>
              </a:rPr>
              <a:t>9</a:t>
            </a:r>
            <a:r>
              <a:rPr lang="en-US" altLang="vi-VN" sz="2800" b="1">
                <a:latin typeface="Times New Roman" panose="02020603050405020304" pitchFamily="18" charset="0"/>
              </a:rPr>
              <a:t> người</a:t>
            </a:r>
            <a:endParaRPr lang="en-US" altLang="vi-VN" sz="2800" b="1">
              <a:latin typeface="Times New Roman" panose="02020603050405020304" pitchFamily="18" charset="0"/>
              <a:cs typeface="Times New Roman" panose="02020603050405020304" pitchFamily="18" charset="0"/>
            </a:endParaRPr>
          </a:p>
        </p:txBody>
      </p:sp>
      <p:sp>
        <p:nvSpPr>
          <p:cNvPr id="5123" name="TextBox 3">
            <a:extLst>
              <a:ext uri="{FF2B5EF4-FFF2-40B4-BE49-F238E27FC236}">
                <a16:creationId xmlns:a16="http://schemas.microsoft.com/office/drawing/2014/main" xmlns="" id="{A76667B1-952E-4E12-B829-E6318B872EAE}"/>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WordArt 7">
            <a:extLst>
              <a:ext uri="{FF2B5EF4-FFF2-40B4-BE49-F238E27FC236}">
                <a16:creationId xmlns:a16="http://schemas.microsoft.com/office/drawing/2014/main" xmlns="" id="{D0502AE2-039E-4786-A802-AEC8F24D3D9C}"/>
              </a:ext>
            </a:extLst>
          </p:cNvPr>
          <p:cNvSpPr>
            <a:spLocks noChangeArrowheads="1" noChangeShapeType="1" noTextEdit="1"/>
          </p:cNvSpPr>
          <p:nvPr/>
        </p:nvSpPr>
        <p:spPr bwMode="auto">
          <a:xfrm>
            <a:off x="2209800" y="2895600"/>
            <a:ext cx="4246563" cy="711200"/>
          </a:xfrm>
          <a:prstGeom prst="rect">
            <a:avLst/>
          </a:prstGeom>
        </p:spPr>
        <p:txBody>
          <a:bodyPr wrap="none" fromWordArt="1">
            <a:prstTxWarp prst="textPlain">
              <a:avLst>
                <a:gd name="adj" fmla="val 50343"/>
              </a:avLst>
            </a:prstTxWarp>
          </a:bodyPr>
          <a:lstStyle/>
          <a:p>
            <a:pPr algn="r"/>
            <a:r>
              <a:rPr lang="vi-VN" sz="3600" kern="10">
                <a:ln w="9525">
                  <a:solidFill>
                    <a:srgbClr val="0000FF"/>
                  </a:solidFill>
                  <a:round/>
                  <a:headEnd/>
                  <a:tailEnd/>
                </a:ln>
                <a:solidFill>
                  <a:srgbClr val="800000"/>
                </a:solidFill>
                <a:effectLst>
                  <a:outerShdw dist="53882" dir="2700000" algn="ctr" rotWithShape="0">
                    <a:srgbClr val="9999FF">
                      <a:alpha val="79999"/>
                    </a:srgbClr>
                  </a:outerShdw>
                </a:effectLst>
                <a:latin typeface="Tahoma" panose="020B0604030504040204" pitchFamily="34" charset="0"/>
                <a:ea typeface="Tahoma" panose="020B0604030504040204" pitchFamily="34" charset="0"/>
                <a:cs typeface="Tahoma" panose="020B0604030504040204" pitchFamily="34" charset="0"/>
              </a:rPr>
              <a:t>LUYỆN TẬP</a:t>
            </a:r>
          </a:p>
        </p:txBody>
      </p:sp>
      <p:sp>
        <p:nvSpPr>
          <p:cNvPr id="202761" name="Text Box 9">
            <a:extLst>
              <a:ext uri="{FF2B5EF4-FFF2-40B4-BE49-F238E27FC236}">
                <a16:creationId xmlns:a16="http://schemas.microsoft.com/office/drawing/2014/main" xmlns="" id="{962CC38F-5D90-4DEF-810A-4A64C313F3BE}"/>
              </a:ext>
            </a:extLst>
          </p:cNvPr>
          <p:cNvSpPr txBox="1">
            <a:spLocks noChangeArrowheads="1"/>
          </p:cNvSpPr>
          <p:nvPr/>
        </p:nvSpPr>
        <p:spPr bwMode="auto">
          <a:xfrm>
            <a:off x="3314700" y="1806575"/>
            <a:ext cx="40005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4000" b="1" u="sng"/>
              <a:t>TOÁN</a:t>
            </a:r>
            <a:r>
              <a:rPr lang="vi-VN" altLang="vi-VN" sz="4000" b="1" u="sng"/>
              <a:t> </a:t>
            </a:r>
            <a:endParaRPr lang="en-US" altLang="vi-VN" sz="4000" b="1" u="sng"/>
          </a:p>
        </p:txBody>
      </p:sp>
      <p:sp>
        <p:nvSpPr>
          <p:cNvPr id="6147" name="TextBox 3">
            <a:extLst>
              <a:ext uri="{FF2B5EF4-FFF2-40B4-BE49-F238E27FC236}">
                <a16:creationId xmlns:a16="http://schemas.microsoft.com/office/drawing/2014/main" xmlns="" id="{FF32FDBF-C5C5-4A3B-9F37-92C64D50E905}"/>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2761"/>
                                        </p:tgtEl>
                                        <p:attrNameLst>
                                          <p:attrName>style.visibility</p:attrName>
                                        </p:attrNameLst>
                                      </p:cBhvr>
                                      <p:to>
                                        <p:strVal val="visible"/>
                                      </p:to>
                                    </p:set>
                                    <p:animEffect transition="in" filter="box(in)">
                                      <p:cBhvr>
                                        <p:cTn id="7" dur="500"/>
                                        <p:tgtEl>
                                          <p:spTgt spid="202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8" name="Text Box 6">
            <a:extLst>
              <a:ext uri="{FF2B5EF4-FFF2-40B4-BE49-F238E27FC236}">
                <a16:creationId xmlns:a16="http://schemas.microsoft.com/office/drawing/2014/main" xmlns="" id="{F5C553DB-8AC0-44D3-A993-0788D3AD69A6}"/>
              </a:ext>
            </a:extLst>
          </p:cNvPr>
          <p:cNvSpPr txBox="1">
            <a:spLocks noChangeArrowheads="1"/>
          </p:cNvSpPr>
          <p:nvPr/>
        </p:nvSpPr>
        <p:spPr bwMode="auto">
          <a:xfrm>
            <a:off x="533400" y="625475"/>
            <a:ext cx="80772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a:solidFill>
                  <a:schemeClr val="accent2"/>
                </a:solidFill>
                <a:latin typeface="Times New Roman" panose="02020603050405020304" pitchFamily="18" charset="0"/>
              </a:rPr>
              <a:t>B</a:t>
            </a:r>
            <a:r>
              <a:rPr lang="en-US" altLang="vi-VN" sz="2800">
                <a:solidFill>
                  <a:schemeClr val="accent2"/>
                </a:solidFill>
                <a:latin typeface="Times New Roman" panose="02020603050405020304" pitchFamily="18" charset="0"/>
                <a:cs typeface="Times New Roman" panose="02020603050405020304" pitchFamily="18" charset="0"/>
              </a:rPr>
              <a:t>à</a:t>
            </a:r>
            <a:r>
              <a:rPr lang="en-US" altLang="vi-VN" sz="2800">
                <a:solidFill>
                  <a:schemeClr val="accent2"/>
                </a:solidFill>
                <a:latin typeface="Times New Roman" panose="02020603050405020304" pitchFamily="18" charset="0"/>
              </a:rPr>
              <a:t>i 1: Một người mua 25 quyển vở, giá 3000 đồng một quyển thì vừa hết số tiền đang có. Cũng với số tiền đó nếu mua vở với giá 1500 đồng một quyển thì người đó mua được bao nhiêu quyển vở?</a:t>
            </a:r>
            <a:endParaRPr lang="en-US" altLang="vi-VN" sz="2800">
              <a:solidFill>
                <a:schemeClr val="accent2"/>
              </a:solidFill>
              <a:latin typeface="Times New Roman" panose="02020603050405020304" pitchFamily="18" charset="0"/>
              <a:cs typeface="Times New Roman" panose="02020603050405020304" pitchFamily="18" charset="0"/>
            </a:endParaRPr>
          </a:p>
        </p:txBody>
      </p:sp>
      <p:sp>
        <p:nvSpPr>
          <p:cNvPr id="202760" name="Text Box 8">
            <a:extLst>
              <a:ext uri="{FF2B5EF4-FFF2-40B4-BE49-F238E27FC236}">
                <a16:creationId xmlns:a16="http://schemas.microsoft.com/office/drawing/2014/main" xmlns="" id="{FA574EB9-206A-4BAA-B172-82205D67E944}"/>
              </a:ext>
            </a:extLst>
          </p:cNvPr>
          <p:cNvSpPr txBox="1">
            <a:spLocks noChangeArrowheads="1"/>
          </p:cNvSpPr>
          <p:nvPr/>
        </p:nvSpPr>
        <p:spPr bwMode="auto">
          <a:xfrm>
            <a:off x="914400" y="2530475"/>
            <a:ext cx="7539038"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a:latin typeface="Times New Roman" panose="02020603050405020304" pitchFamily="18" charset="0"/>
              </a:rPr>
              <a:t>                       </a:t>
            </a:r>
            <a:r>
              <a:rPr lang="en-US" altLang="vi-VN" sz="2800" u="sng">
                <a:latin typeface="Times New Roman" panose="02020603050405020304" pitchFamily="18" charset="0"/>
              </a:rPr>
              <a:t>Tóm tắt</a:t>
            </a:r>
          </a:p>
          <a:p>
            <a:pPr>
              <a:spcBef>
                <a:spcPct val="50000"/>
              </a:spcBef>
            </a:pPr>
            <a:r>
              <a:rPr lang="en-US" altLang="vi-VN" sz="2800">
                <a:latin typeface="Times New Roman" panose="02020603050405020304" pitchFamily="18" charset="0"/>
              </a:rPr>
              <a:t>Có một số tiền không đổi:</a:t>
            </a:r>
          </a:p>
          <a:p>
            <a:pPr>
              <a:spcBef>
                <a:spcPct val="50000"/>
              </a:spcBef>
            </a:pPr>
            <a:r>
              <a:rPr lang="en-US" altLang="vi-VN" sz="2800">
                <a:latin typeface="Times New Roman" panose="02020603050405020304" pitchFamily="18" charset="0"/>
              </a:rPr>
              <a:t>3000 đồng /1 quyển : 25 quyển</a:t>
            </a:r>
          </a:p>
          <a:p>
            <a:pPr>
              <a:spcBef>
                <a:spcPct val="50000"/>
              </a:spcBef>
            </a:pPr>
            <a:r>
              <a:rPr lang="en-US" altLang="vi-VN" sz="2800">
                <a:latin typeface="Times New Roman" panose="02020603050405020304" pitchFamily="18" charset="0"/>
              </a:rPr>
              <a:t>1500 đồng /1 quyển : </a:t>
            </a:r>
            <a:r>
              <a:rPr lang="en-US" altLang="vi-VN" sz="2800">
                <a:latin typeface="Times New Roman" panose="02020603050405020304" pitchFamily="18" charset="0"/>
                <a:cs typeface="Times New Roman" panose="02020603050405020304" pitchFamily="18" charset="0"/>
              </a:rPr>
              <a:t>…</a:t>
            </a:r>
            <a:r>
              <a:rPr lang="en-US" altLang="vi-VN" sz="2800">
                <a:latin typeface="Times New Roman" panose="02020603050405020304" pitchFamily="18" charset="0"/>
              </a:rPr>
              <a:t>quyển ?</a:t>
            </a:r>
          </a:p>
          <a:p>
            <a:pPr>
              <a:spcBef>
                <a:spcPct val="50000"/>
              </a:spcBef>
            </a:pPr>
            <a:endParaRPr lang="en-US" altLang="vi-VN" sz="280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xmlns="" id="{1F8B1996-5F47-48E5-A502-6494855A154B}"/>
              </a:ext>
            </a:extLst>
          </p:cNvPr>
          <p:cNvCxnSpPr/>
          <p:nvPr/>
        </p:nvCxnSpPr>
        <p:spPr>
          <a:xfrm>
            <a:off x="3810000" y="1066800"/>
            <a:ext cx="1600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xmlns="" id="{8ADB7FFD-D4FC-46BE-96D2-C05158381687}"/>
              </a:ext>
            </a:extLst>
          </p:cNvPr>
          <p:cNvCxnSpPr/>
          <p:nvPr/>
        </p:nvCxnSpPr>
        <p:spPr>
          <a:xfrm>
            <a:off x="6248400" y="1066800"/>
            <a:ext cx="1600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CEDD483-72F3-4B14-BD84-3A5AE84C87A9}"/>
              </a:ext>
            </a:extLst>
          </p:cNvPr>
          <p:cNvCxnSpPr/>
          <p:nvPr/>
        </p:nvCxnSpPr>
        <p:spPr>
          <a:xfrm>
            <a:off x="3429000" y="1905000"/>
            <a:ext cx="1600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C8464532-56E9-444A-A0FE-CB7CD032EB37}"/>
              </a:ext>
            </a:extLst>
          </p:cNvPr>
          <p:cNvCxnSpPr/>
          <p:nvPr/>
        </p:nvCxnSpPr>
        <p:spPr>
          <a:xfrm>
            <a:off x="2133600" y="2362200"/>
            <a:ext cx="2743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199" name="TextBox 3">
            <a:extLst>
              <a:ext uri="{FF2B5EF4-FFF2-40B4-BE49-F238E27FC236}">
                <a16:creationId xmlns:a16="http://schemas.microsoft.com/office/drawing/2014/main" xmlns="" id="{6D5F5EA3-A676-43CB-9238-89C1921ABC7A}"/>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2758"/>
                                        </p:tgtEl>
                                        <p:attrNameLst>
                                          <p:attrName>style.visibility</p:attrName>
                                        </p:attrNameLst>
                                      </p:cBhvr>
                                      <p:to>
                                        <p:strVal val="visible"/>
                                      </p:to>
                                    </p:set>
                                    <p:animEffect transition="in" filter="box(in)">
                                      <p:cBhvr>
                                        <p:cTn id="7" dur="500"/>
                                        <p:tgtEl>
                                          <p:spTgt spid="2027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2760">
                                            <p:txEl>
                                              <p:pRg st="0" end="0"/>
                                            </p:txEl>
                                          </p:spTgt>
                                        </p:tgtEl>
                                        <p:attrNameLst>
                                          <p:attrName>style.visibility</p:attrName>
                                        </p:attrNameLst>
                                      </p:cBhvr>
                                      <p:to>
                                        <p:strVal val="visible"/>
                                      </p:to>
                                    </p:set>
                                    <p:animEffect transition="in" filter="box(in)">
                                      <p:cBhvr>
                                        <p:cTn id="12" dur="500"/>
                                        <p:tgtEl>
                                          <p:spTgt spid="202760">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02760">
                                            <p:txEl>
                                              <p:pRg st="1" end="1"/>
                                            </p:txEl>
                                          </p:spTgt>
                                        </p:tgtEl>
                                        <p:attrNameLst>
                                          <p:attrName>style.visibility</p:attrName>
                                        </p:attrNameLst>
                                      </p:cBhvr>
                                      <p:to>
                                        <p:strVal val="visible"/>
                                      </p:to>
                                    </p:set>
                                    <p:animEffect transition="in" filter="box(in)">
                                      <p:cBhvr>
                                        <p:cTn id="15" dur="500"/>
                                        <p:tgtEl>
                                          <p:spTgt spid="202760">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ox(in)">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ox(in)">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202760">
                                            <p:txEl>
                                              <p:pRg st="2" end="2"/>
                                            </p:txEl>
                                          </p:spTgt>
                                        </p:tgtEl>
                                        <p:attrNameLst>
                                          <p:attrName>style.visibility</p:attrName>
                                        </p:attrNameLst>
                                      </p:cBhvr>
                                      <p:to>
                                        <p:strVal val="visible"/>
                                      </p:to>
                                    </p:set>
                                    <p:animEffect transition="in" filter="box(in)">
                                      <p:cBhvr>
                                        <p:cTn id="30" dur="500"/>
                                        <p:tgtEl>
                                          <p:spTgt spid="202760">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ox(in)">
                                      <p:cBhvr>
                                        <p:cTn id="35" dur="5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ox(in)">
                                      <p:cBhvr>
                                        <p:cTn id="40" dur="500"/>
                                        <p:tgtEl>
                                          <p:spTgt spid="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nodeType="clickEffect">
                                  <p:stCondLst>
                                    <p:cond delay="0"/>
                                  </p:stCondLst>
                                  <p:childTnLst>
                                    <p:set>
                                      <p:cBhvr>
                                        <p:cTn id="44" dur="1" fill="hold">
                                          <p:stCondLst>
                                            <p:cond delay="0"/>
                                          </p:stCondLst>
                                        </p:cTn>
                                        <p:tgtEl>
                                          <p:spTgt spid="202760">
                                            <p:txEl>
                                              <p:pRg st="3" end="3"/>
                                            </p:txEl>
                                          </p:spTgt>
                                        </p:tgtEl>
                                        <p:attrNameLst>
                                          <p:attrName>style.visibility</p:attrName>
                                        </p:attrNameLst>
                                      </p:cBhvr>
                                      <p:to>
                                        <p:strVal val="visible"/>
                                      </p:to>
                                    </p:set>
                                    <p:animEffect transition="in" filter="box(in)">
                                      <p:cBhvr>
                                        <p:cTn id="45" dur="500"/>
                                        <p:tgtEl>
                                          <p:spTgt spid="20276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62" name="Text Box 10">
            <a:extLst>
              <a:ext uri="{FF2B5EF4-FFF2-40B4-BE49-F238E27FC236}">
                <a16:creationId xmlns:a16="http://schemas.microsoft.com/office/drawing/2014/main" xmlns="" id="{7BF6CCC9-93F9-40FF-A9CF-A42DEDE426EB}"/>
              </a:ext>
            </a:extLst>
          </p:cNvPr>
          <p:cNvSpPr txBox="1">
            <a:spLocks noChangeArrowheads="1"/>
          </p:cNvSpPr>
          <p:nvPr/>
        </p:nvSpPr>
        <p:spPr bwMode="auto">
          <a:xfrm>
            <a:off x="381000" y="1371600"/>
            <a:ext cx="373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a:solidFill>
                  <a:srgbClr val="0000CC"/>
                </a:solidFill>
                <a:latin typeface="Times New Roman" panose="02020603050405020304" pitchFamily="18" charset="0"/>
              </a:rPr>
              <a:t>3000 đồng gấp 1500 đồng số lần l</a:t>
            </a:r>
            <a:r>
              <a:rPr lang="en-US" altLang="vi-VN" sz="2400">
                <a:solidFill>
                  <a:srgbClr val="0000CC"/>
                </a:solidFill>
                <a:latin typeface="Times New Roman" panose="02020603050405020304" pitchFamily="18" charset="0"/>
                <a:cs typeface="Times New Roman" panose="02020603050405020304" pitchFamily="18" charset="0"/>
              </a:rPr>
              <a:t>à</a:t>
            </a:r>
            <a:r>
              <a:rPr lang="en-US" altLang="vi-VN" sz="2400">
                <a:solidFill>
                  <a:srgbClr val="0000CC"/>
                </a:solidFill>
                <a:latin typeface="Times New Roman" panose="02020603050405020304" pitchFamily="18" charset="0"/>
              </a:rPr>
              <a:t>:   </a:t>
            </a:r>
            <a:endParaRPr lang="en-US" altLang="vi-VN" sz="2400">
              <a:solidFill>
                <a:srgbClr val="0000CC"/>
              </a:solidFill>
              <a:latin typeface="Times New Roman" panose="02020603050405020304" pitchFamily="18" charset="0"/>
              <a:cs typeface="Times New Roman" panose="02020603050405020304" pitchFamily="18" charset="0"/>
            </a:endParaRPr>
          </a:p>
        </p:txBody>
      </p:sp>
      <p:sp>
        <p:nvSpPr>
          <p:cNvPr id="202770" name="Text Box 18">
            <a:extLst>
              <a:ext uri="{FF2B5EF4-FFF2-40B4-BE49-F238E27FC236}">
                <a16:creationId xmlns:a16="http://schemas.microsoft.com/office/drawing/2014/main" xmlns="" id="{7FB7E644-5942-4F45-80CB-1FE68555AF69}"/>
              </a:ext>
            </a:extLst>
          </p:cNvPr>
          <p:cNvSpPr txBox="1">
            <a:spLocks noChangeArrowheads="1"/>
          </p:cNvSpPr>
          <p:nvPr/>
        </p:nvSpPr>
        <p:spPr bwMode="auto">
          <a:xfrm>
            <a:off x="1720850" y="452438"/>
            <a:ext cx="5822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u="sng">
                <a:solidFill>
                  <a:srgbClr val="FF0000"/>
                </a:solidFill>
                <a:latin typeface="Times New Roman" panose="02020603050405020304" pitchFamily="18" charset="0"/>
              </a:rPr>
              <a:t>Cách 1</a:t>
            </a:r>
            <a:endParaRPr lang="en-US" altLang="vi-VN" sz="2400" u="sng">
              <a:solidFill>
                <a:srgbClr val="FF0000"/>
              </a:solidFill>
              <a:latin typeface="Times New Roman" panose="02020603050405020304" pitchFamily="18" charset="0"/>
              <a:cs typeface="Times New Roman" panose="02020603050405020304" pitchFamily="18" charset="0"/>
            </a:endParaRPr>
          </a:p>
        </p:txBody>
      </p:sp>
      <p:sp>
        <p:nvSpPr>
          <p:cNvPr id="202771" name="Text Box 19">
            <a:extLst>
              <a:ext uri="{FF2B5EF4-FFF2-40B4-BE49-F238E27FC236}">
                <a16:creationId xmlns:a16="http://schemas.microsoft.com/office/drawing/2014/main" xmlns="" id="{8DC946D8-440B-4F4E-BF0B-143412C7F696}"/>
              </a:ext>
            </a:extLst>
          </p:cNvPr>
          <p:cNvSpPr txBox="1">
            <a:spLocks noChangeArrowheads="1"/>
          </p:cNvSpPr>
          <p:nvPr/>
        </p:nvSpPr>
        <p:spPr bwMode="auto">
          <a:xfrm>
            <a:off x="838200" y="4038600"/>
            <a:ext cx="3886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a:solidFill>
                  <a:srgbClr val="FF0000"/>
                </a:solidFill>
                <a:latin typeface="Times New Roman" panose="02020603050405020304" pitchFamily="18" charset="0"/>
              </a:rPr>
              <a:t>25 x </a:t>
            </a:r>
            <a:r>
              <a:rPr lang="vi-VN" altLang="vi-VN" sz="2400">
                <a:solidFill>
                  <a:srgbClr val="FF0000"/>
                </a:solidFill>
                <a:latin typeface="Times New Roman" panose="02020603050405020304" pitchFamily="18" charset="0"/>
              </a:rPr>
              <a:t>2</a:t>
            </a:r>
            <a:r>
              <a:rPr lang="en-US" altLang="vi-VN" sz="2400">
                <a:solidFill>
                  <a:srgbClr val="FF0000"/>
                </a:solidFill>
                <a:latin typeface="Times New Roman" panose="02020603050405020304" pitchFamily="18" charset="0"/>
              </a:rPr>
              <a:t>   =  50 (quyển )</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202772" name="Text Box 20">
            <a:extLst>
              <a:ext uri="{FF2B5EF4-FFF2-40B4-BE49-F238E27FC236}">
                <a16:creationId xmlns:a16="http://schemas.microsoft.com/office/drawing/2014/main" xmlns="" id="{9846320C-29F4-45C0-B1DD-87DB055902AF}"/>
              </a:ext>
            </a:extLst>
          </p:cNvPr>
          <p:cNvSpPr txBox="1">
            <a:spLocks noChangeArrowheads="1"/>
          </p:cNvSpPr>
          <p:nvPr/>
        </p:nvSpPr>
        <p:spPr bwMode="auto">
          <a:xfrm>
            <a:off x="1295400" y="4800600"/>
            <a:ext cx="327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b="1" u="sng">
                <a:latin typeface="Times New Roman" panose="02020603050405020304" pitchFamily="18" charset="0"/>
              </a:rPr>
              <a:t>Đáp số : 50 quyển</a:t>
            </a:r>
            <a:endParaRPr lang="en-US" altLang="vi-VN" sz="2400" b="1" u="sng">
              <a:latin typeface="Times New Roman" panose="02020603050405020304" pitchFamily="18" charset="0"/>
              <a:cs typeface="Times New Roman" panose="02020603050405020304" pitchFamily="18" charset="0"/>
            </a:endParaRPr>
          </a:p>
        </p:txBody>
      </p:sp>
      <p:sp>
        <p:nvSpPr>
          <p:cNvPr id="6152" name="Rectangle 8">
            <a:extLst>
              <a:ext uri="{FF2B5EF4-FFF2-40B4-BE49-F238E27FC236}">
                <a16:creationId xmlns:a16="http://schemas.microsoft.com/office/drawing/2014/main" xmlns="" id="{7C5A5AE6-375B-44F5-8D5C-F0F7F4CEFD73}"/>
              </a:ext>
            </a:extLst>
          </p:cNvPr>
          <p:cNvSpPr>
            <a:spLocks noChangeArrowheads="1"/>
          </p:cNvSpPr>
          <p:nvPr/>
        </p:nvSpPr>
        <p:spPr bwMode="auto">
          <a:xfrm>
            <a:off x="784225" y="2362200"/>
            <a:ext cx="3178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400">
                <a:solidFill>
                  <a:srgbClr val="FF0000"/>
                </a:solidFill>
                <a:latin typeface="Times New Roman" panose="02020603050405020304" pitchFamily="18" charset="0"/>
              </a:rPr>
              <a:t>3000  :  1500  =  2 (lần )</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6153" name="Rectangle 9">
            <a:extLst>
              <a:ext uri="{FF2B5EF4-FFF2-40B4-BE49-F238E27FC236}">
                <a16:creationId xmlns:a16="http://schemas.microsoft.com/office/drawing/2014/main" xmlns="" id="{4904CCB4-2BAD-4422-A082-5273F2ABD3DC}"/>
              </a:ext>
            </a:extLst>
          </p:cNvPr>
          <p:cNvSpPr>
            <a:spLocks noChangeArrowheads="1"/>
          </p:cNvSpPr>
          <p:nvPr/>
        </p:nvSpPr>
        <p:spPr bwMode="auto">
          <a:xfrm>
            <a:off x="457200" y="2971800"/>
            <a:ext cx="403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a:solidFill>
                  <a:srgbClr val="0000CC"/>
                </a:solidFill>
                <a:latin typeface="Times New Roman" panose="02020603050405020304" pitchFamily="18" charset="0"/>
              </a:rPr>
              <a:t>Nếu mua vở với giá 1500 đồng một quyển thì mua đượ</a:t>
            </a:r>
            <a:r>
              <a:rPr lang="vi-VN" altLang="vi-VN" sz="2400">
                <a:solidFill>
                  <a:srgbClr val="0000CC"/>
                </a:solidFill>
                <a:latin typeface="Times New Roman" panose="02020603050405020304" pitchFamily="18" charset="0"/>
              </a:rPr>
              <a:t>c</a:t>
            </a:r>
            <a:r>
              <a:rPr lang="en-US" altLang="vi-VN" sz="2400">
                <a:solidFill>
                  <a:srgbClr val="0000CC"/>
                </a:solidFill>
                <a:latin typeface="Times New Roman" panose="02020603050405020304" pitchFamily="18" charset="0"/>
              </a:rPr>
              <a:t> l</a:t>
            </a:r>
            <a:r>
              <a:rPr lang="en-US" altLang="vi-VN" sz="2400">
                <a:solidFill>
                  <a:srgbClr val="0000CC"/>
                </a:solidFill>
                <a:latin typeface="Times New Roman" panose="02020603050405020304" pitchFamily="18" charset="0"/>
                <a:cs typeface="Times New Roman" panose="02020603050405020304" pitchFamily="18" charset="0"/>
              </a:rPr>
              <a:t>à</a:t>
            </a:r>
            <a:r>
              <a:rPr lang="en-US" altLang="vi-VN" sz="2400">
                <a:solidFill>
                  <a:srgbClr val="0000CC"/>
                </a:solidFill>
                <a:latin typeface="Times New Roman" panose="02020603050405020304" pitchFamily="18" charset="0"/>
              </a:rPr>
              <a:t>:</a:t>
            </a:r>
            <a:endParaRPr lang="en-US" altLang="vi-VN" sz="2400">
              <a:solidFill>
                <a:srgbClr val="0000CC"/>
              </a:solidFill>
              <a:latin typeface="Times New Roman" panose="02020603050405020304" pitchFamily="18" charset="0"/>
              <a:cs typeface="Times New Roman" panose="02020603050405020304" pitchFamily="18" charset="0"/>
            </a:endParaRPr>
          </a:p>
        </p:txBody>
      </p:sp>
      <p:sp>
        <p:nvSpPr>
          <p:cNvPr id="6154" name="Line 10">
            <a:extLst>
              <a:ext uri="{FF2B5EF4-FFF2-40B4-BE49-F238E27FC236}">
                <a16:creationId xmlns:a16="http://schemas.microsoft.com/office/drawing/2014/main" xmlns="" id="{C44D05FF-23EC-43F9-AC55-854A024044FC}"/>
              </a:ext>
            </a:extLst>
          </p:cNvPr>
          <p:cNvSpPr>
            <a:spLocks noChangeShapeType="1"/>
          </p:cNvSpPr>
          <p:nvPr/>
        </p:nvSpPr>
        <p:spPr bwMode="auto">
          <a:xfrm>
            <a:off x="4572000" y="457200"/>
            <a:ext cx="0" cy="6019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3795" name="Text Box 19">
            <a:extLst>
              <a:ext uri="{FF2B5EF4-FFF2-40B4-BE49-F238E27FC236}">
                <a16:creationId xmlns:a16="http://schemas.microsoft.com/office/drawing/2014/main" xmlns="" id="{FBA2CEB0-5CD1-492E-8E3E-319BD9F3EB89}"/>
              </a:ext>
            </a:extLst>
          </p:cNvPr>
          <p:cNvSpPr txBox="1">
            <a:spLocks noChangeArrowheads="1"/>
          </p:cNvSpPr>
          <p:nvPr/>
        </p:nvSpPr>
        <p:spPr bwMode="auto">
          <a:xfrm>
            <a:off x="6096000" y="528638"/>
            <a:ext cx="2133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u="sng">
                <a:solidFill>
                  <a:srgbClr val="FF0000"/>
                </a:solidFill>
                <a:latin typeface="Times New Roman" panose="02020603050405020304" pitchFamily="18" charset="0"/>
              </a:rPr>
              <a:t>Cách 2</a:t>
            </a:r>
            <a:endParaRPr lang="en-US" altLang="vi-VN" sz="2400" u="sng">
              <a:solidFill>
                <a:srgbClr val="FF0000"/>
              </a:solidFill>
              <a:latin typeface="Times New Roman" panose="02020603050405020304" pitchFamily="18" charset="0"/>
              <a:cs typeface="Times New Roman" panose="02020603050405020304" pitchFamily="18" charset="0"/>
            </a:endParaRPr>
          </a:p>
        </p:txBody>
      </p:sp>
      <p:sp>
        <p:nvSpPr>
          <p:cNvPr id="6156" name="Rectangle 12">
            <a:extLst>
              <a:ext uri="{FF2B5EF4-FFF2-40B4-BE49-F238E27FC236}">
                <a16:creationId xmlns:a16="http://schemas.microsoft.com/office/drawing/2014/main" xmlns="" id="{D10C8861-F45C-4C3A-83E9-FB67BE4A7DFF}"/>
              </a:ext>
            </a:extLst>
          </p:cNvPr>
          <p:cNvSpPr>
            <a:spLocks noChangeArrowheads="1"/>
          </p:cNvSpPr>
          <p:nvPr/>
        </p:nvSpPr>
        <p:spPr bwMode="auto">
          <a:xfrm>
            <a:off x="4953000" y="1443038"/>
            <a:ext cx="419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a:latin typeface="Times New Roman" panose="02020603050405020304" pitchFamily="18" charset="0"/>
              </a:rPr>
              <a:t>Số tiền mua vở có tất cả l</a:t>
            </a:r>
            <a:r>
              <a:rPr lang="en-US" altLang="vi-VN" sz="2400">
                <a:latin typeface="Times New Roman" panose="02020603050405020304" pitchFamily="18" charset="0"/>
                <a:cs typeface="Times New Roman" panose="02020603050405020304" pitchFamily="18" charset="0"/>
              </a:rPr>
              <a:t>à</a:t>
            </a:r>
            <a:r>
              <a:rPr lang="en-US" altLang="vi-VN" sz="2400">
                <a:latin typeface="Times New Roman" panose="02020603050405020304" pitchFamily="18" charset="0"/>
              </a:rPr>
              <a:t>:</a:t>
            </a:r>
            <a:r>
              <a:rPr lang="en-US" altLang="vi-VN" sz="2400">
                <a:solidFill>
                  <a:srgbClr val="800080"/>
                </a:solidFill>
                <a:latin typeface="Times New Roman" panose="02020603050405020304" pitchFamily="18" charset="0"/>
              </a:rPr>
              <a:t> </a:t>
            </a:r>
            <a:endParaRPr lang="en-US" altLang="vi-VN" sz="2400">
              <a:solidFill>
                <a:srgbClr val="800080"/>
              </a:solidFill>
              <a:latin typeface="Times New Roman" panose="02020603050405020304" pitchFamily="18" charset="0"/>
              <a:cs typeface="Times New Roman" panose="02020603050405020304" pitchFamily="18" charset="0"/>
            </a:endParaRPr>
          </a:p>
        </p:txBody>
      </p:sp>
      <p:sp>
        <p:nvSpPr>
          <p:cNvPr id="6157" name="Rectangle 13">
            <a:extLst>
              <a:ext uri="{FF2B5EF4-FFF2-40B4-BE49-F238E27FC236}">
                <a16:creationId xmlns:a16="http://schemas.microsoft.com/office/drawing/2014/main" xmlns="" id="{8982B018-C09E-4EE9-B364-EC8F1DC700A3}"/>
              </a:ext>
            </a:extLst>
          </p:cNvPr>
          <p:cNvSpPr>
            <a:spLocks noChangeArrowheads="1"/>
          </p:cNvSpPr>
          <p:nvPr/>
        </p:nvSpPr>
        <p:spPr bwMode="auto">
          <a:xfrm>
            <a:off x="5046663" y="2376488"/>
            <a:ext cx="35639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400">
                <a:solidFill>
                  <a:srgbClr val="FF0000"/>
                </a:solidFill>
                <a:latin typeface="Times New Roman" panose="02020603050405020304" pitchFamily="18" charset="0"/>
              </a:rPr>
              <a:t>3000</a:t>
            </a:r>
            <a:r>
              <a:rPr lang="en-US" altLang="vi-VN" sz="2400">
                <a:latin typeface="Times New Roman" panose="02020603050405020304" pitchFamily="18" charset="0"/>
              </a:rPr>
              <a:t> </a:t>
            </a:r>
            <a:r>
              <a:rPr lang="en-US" altLang="vi-VN" sz="2400">
                <a:solidFill>
                  <a:srgbClr val="FF0000"/>
                </a:solidFill>
                <a:latin typeface="Times New Roman" panose="02020603050405020304" pitchFamily="18" charset="0"/>
              </a:rPr>
              <a:t>x 25  =  75000 (đồng)</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203786" name="Text Box 10">
            <a:extLst>
              <a:ext uri="{FF2B5EF4-FFF2-40B4-BE49-F238E27FC236}">
                <a16:creationId xmlns:a16="http://schemas.microsoft.com/office/drawing/2014/main" xmlns="" id="{207FFD10-3D57-4F9B-9A78-4D9B672CC4DE}"/>
              </a:ext>
            </a:extLst>
          </p:cNvPr>
          <p:cNvSpPr txBox="1">
            <a:spLocks noChangeArrowheads="1"/>
          </p:cNvSpPr>
          <p:nvPr/>
        </p:nvSpPr>
        <p:spPr bwMode="auto">
          <a:xfrm>
            <a:off x="4953000" y="3048000"/>
            <a:ext cx="3962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a:latin typeface="Times New Roman" panose="02020603050405020304" pitchFamily="18" charset="0"/>
              </a:rPr>
              <a:t>Nếu mua vở với giá 1500 đồng một quyển thì mua l</a:t>
            </a:r>
            <a:r>
              <a:rPr lang="en-US" altLang="vi-VN" sz="2400">
                <a:latin typeface="Times New Roman" panose="02020603050405020304" pitchFamily="18" charset="0"/>
                <a:cs typeface="Times New Roman" panose="02020603050405020304" pitchFamily="18" charset="0"/>
              </a:rPr>
              <a:t>à</a:t>
            </a:r>
            <a:r>
              <a:rPr lang="en-US" altLang="vi-VN" sz="2400">
                <a:latin typeface="Times New Roman" panose="02020603050405020304" pitchFamily="18" charset="0"/>
              </a:rPr>
              <a:t> :</a:t>
            </a:r>
            <a:endParaRPr lang="en-US" altLang="vi-VN" sz="2400">
              <a:latin typeface="Times New Roman" panose="02020603050405020304" pitchFamily="18" charset="0"/>
              <a:cs typeface="Times New Roman" panose="02020603050405020304" pitchFamily="18" charset="0"/>
            </a:endParaRPr>
          </a:p>
        </p:txBody>
      </p:sp>
      <p:sp>
        <p:nvSpPr>
          <p:cNvPr id="6159" name="Rectangle 15">
            <a:extLst>
              <a:ext uri="{FF2B5EF4-FFF2-40B4-BE49-F238E27FC236}">
                <a16:creationId xmlns:a16="http://schemas.microsoft.com/office/drawing/2014/main" xmlns="" id="{B0D2C528-843F-4AAD-A3C6-54CA0139B092}"/>
              </a:ext>
            </a:extLst>
          </p:cNvPr>
          <p:cNvSpPr>
            <a:spLocks noChangeArrowheads="1"/>
          </p:cNvSpPr>
          <p:nvPr/>
        </p:nvSpPr>
        <p:spPr bwMode="auto">
          <a:xfrm>
            <a:off x="5132388" y="4038600"/>
            <a:ext cx="36306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400">
                <a:solidFill>
                  <a:srgbClr val="FF0000"/>
                </a:solidFill>
                <a:latin typeface="Times New Roman" panose="02020603050405020304" pitchFamily="18" charset="0"/>
              </a:rPr>
              <a:t>75000 : 1500  =  50 (quyển)</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203788" name="Text Box 12">
            <a:extLst>
              <a:ext uri="{FF2B5EF4-FFF2-40B4-BE49-F238E27FC236}">
                <a16:creationId xmlns:a16="http://schemas.microsoft.com/office/drawing/2014/main" xmlns="" id="{92D90C0A-CA58-4CCB-87F8-19EE0A9B95CF}"/>
              </a:ext>
            </a:extLst>
          </p:cNvPr>
          <p:cNvSpPr txBox="1">
            <a:spLocks noChangeArrowheads="1"/>
          </p:cNvSpPr>
          <p:nvPr/>
        </p:nvSpPr>
        <p:spPr bwMode="auto">
          <a:xfrm>
            <a:off x="5448300" y="4800600"/>
            <a:ext cx="3390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vi-VN" sz="2400" b="1" u="sng">
                <a:solidFill>
                  <a:srgbClr val="0000CC"/>
                </a:solidFill>
                <a:latin typeface="Times New Roman" panose="02020603050405020304" pitchFamily="18" charset="0"/>
              </a:rPr>
              <a:t>Đáp số : 50 quyển</a:t>
            </a:r>
            <a:endParaRPr lang="en-US" altLang="vi-VN" sz="2400" b="1" u="sng">
              <a:solidFill>
                <a:srgbClr val="0000CC"/>
              </a:solidFill>
              <a:latin typeface="Times New Roman" panose="02020603050405020304" pitchFamily="18" charset="0"/>
              <a:cs typeface="Times New Roman" panose="02020603050405020304" pitchFamily="18" charset="0"/>
            </a:endParaRPr>
          </a:p>
        </p:txBody>
      </p:sp>
      <p:sp>
        <p:nvSpPr>
          <p:cNvPr id="9230" name="TextBox 19">
            <a:extLst>
              <a:ext uri="{FF2B5EF4-FFF2-40B4-BE49-F238E27FC236}">
                <a16:creationId xmlns:a16="http://schemas.microsoft.com/office/drawing/2014/main" xmlns="" id="{9AE56917-23D2-47A2-8DA2-FA95AFEEAA3F}"/>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2770"/>
                                        </p:tgtEl>
                                        <p:attrNameLst>
                                          <p:attrName>style.visibility</p:attrName>
                                        </p:attrNameLst>
                                      </p:cBhvr>
                                      <p:to>
                                        <p:strVal val="visible"/>
                                      </p:to>
                                    </p:set>
                                    <p:animEffect transition="in" filter="box(in)">
                                      <p:cBhvr>
                                        <p:cTn id="7" dur="500"/>
                                        <p:tgtEl>
                                          <p:spTgt spid="202770"/>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202762"/>
                                        </p:tgtEl>
                                        <p:attrNameLst>
                                          <p:attrName>style.visibility</p:attrName>
                                        </p:attrNameLst>
                                      </p:cBhvr>
                                      <p:to>
                                        <p:strVal val="visible"/>
                                      </p:to>
                                    </p:set>
                                    <p:animEffect transition="in" filter="box(in)">
                                      <p:cBhvr>
                                        <p:cTn id="11" dur="500"/>
                                        <p:tgtEl>
                                          <p:spTgt spid="2027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6152"/>
                                        </p:tgtEl>
                                        <p:attrNameLst>
                                          <p:attrName>style.visibility</p:attrName>
                                        </p:attrNameLst>
                                      </p:cBhvr>
                                      <p:to>
                                        <p:strVal val="visible"/>
                                      </p:to>
                                    </p:set>
                                    <p:animEffect transition="in" filter="box(in)">
                                      <p:cBhvr>
                                        <p:cTn id="16" dur="500"/>
                                        <p:tgtEl>
                                          <p:spTgt spid="615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153"/>
                                        </p:tgtEl>
                                        <p:attrNameLst>
                                          <p:attrName>style.visibility</p:attrName>
                                        </p:attrNameLst>
                                      </p:cBhvr>
                                      <p:to>
                                        <p:strVal val="visible"/>
                                      </p:to>
                                    </p:set>
                                    <p:animEffect transition="in" filter="blinds(horizontal)">
                                      <p:cBhvr>
                                        <p:cTn id="21" dur="500"/>
                                        <p:tgtEl>
                                          <p:spTgt spid="615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202771"/>
                                        </p:tgtEl>
                                        <p:attrNameLst>
                                          <p:attrName>style.visibility</p:attrName>
                                        </p:attrNameLst>
                                      </p:cBhvr>
                                      <p:to>
                                        <p:strVal val="visible"/>
                                      </p:to>
                                    </p:set>
                                    <p:animEffect transition="in" filter="box(in)">
                                      <p:cBhvr>
                                        <p:cTn id="26" dur="500"/>
                                        <p:tgtEl>
                                          <p:spTgt spid="20277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02772"/>
                                        </p:tgtEl>
                                        <p:attrNameLst>
                                          <p:attrName>style.visibility</p:attrName>
                                        </p:attrNameLst>
                                      </p:cBhvr>
                                      <p:to>
                                        <p:strVal val="visible"/>
                                      </p:to>
                                    </p:set>
                                    <p:animEffect transition="in" filter="checkerboard(across)">
                                      <p:cBhvr>
                                        <p:cTn id="31" dur="500"/>
                                        <p:tgtEl>
                                          <p:spTgt spid="20277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nodeType="clickEffect">
                                  <p:stCondLst>
                                    <p:cond delay="0"/>
                                  </p:stCondLst>
                                  <p:childTnLst>
                                    <p:set>
                                      <p:cBhvr>
                                        <p:cTn id="35" dur="1" fill="hold">
                                          <p:stCondLst>
                                            <p:cond delay="0"/>
                                          </p:stCondLst>
                                        </p:cTn>
                                        <p:tgtEl>
                                          <p:spTgt spid="6154"/>
                                        </p:tgtEl>
                                        <p:attrNameLst>
                                          <p:attrName>style.visibility</p:attrName>
                                        </p:attrNameLst>
                                      </p:cBhvr>
                                      <p:to>
                                        <p:strVal val="visible"/>
                                      </p:to>
                                    </p:set>
                                    <p:animEffect transition="in" filter="box(in)">
                                      <p:cBhvr>
                                        <p:cTn id="36" dur="500"/>
                                        <p:tgtEl>
                                          <p:spTgt spid="615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16" fill="hold" nodeType="clickEffect">
                                  <p:stCondLst>
                                    <p:cond delay="0"/>
                                  </p:stCondLst>
                                  <p:childTnLst>
                                    <p:set>
                                      <p:cBhvr>
                                        <p:cTn id="40" dur="1" fill="hold">
                                          <p:stCondLst>
                                            <p:cond delay="0"/>
                                          </p:stCondLst>
                                        </p:cTn>
                                        <p:tgtEl>
                                          <p:spTgt spid="203795">
                                            <p:txEl>
                                              <p:pRg st="0" end="0"/>
                                            </p:txEl>
                                          </p:spTgt>
                                        </p:tgtEl>
                                        <p:attrNameLst>
                                          <p:attrName>style.visibility</p:attrName>
                                        </p:attrNameLst>
                                      </p:cBhvr>
                                      <p:to>
                                        <p:strVal val="visible"/>
                                      </p:to>
                                    </p:set>
                                    <p:animEffect transition="in" filter="box(in)">
                                      <p:cBhvr>
                                        <p:cTn id="41" dur="500"/>
                                        <p:tgtEl>
                                          <p:spTgt spid="203795">
                                            <p:txEl>
                                              <p:pRg st="0" end="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6156"/>
                                        </p:tgtEl>
                                        <p:attrNameLst>
                                          <p:attrName>style.visibility</p:attrName>
                                        </p:attrNameLst>
                                      </p:cBhvr>
                                      <p:to>
                                        <p:strVal val="visible"/>
                                      </p:to>
                                    </p:set>
                                    <p:animEffect transition="in" filter="checkerboard(across)">
                                      <p:cBhvr>
                                        <p:cTn id="46" dur="500"/>
                                        <p:tgtEl>
                                          <p:spTgt spid="615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6157"/>
                                        </p:tgtEl>
                                        <p:attrNameLst>
                                          <p:attrName>style.visibility</p:attrName>
                                        </p:attrNameLst>
                                      </p:cBhvr>
                                      <p:to>
                                        <p:strVal val="visible"/>
                                      </p:to>
                                    </p:set>
                                    <p:animEffect transition="in" filter="box(in)">
                                      <p:cBhvr>
                                        <p:cTn id="51" dur="500"/>
                                        <p:tgtEl>
                                          <p:spTgt spid="615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203786"/>
                                        </p:tgtEl>
                                        <p:attrNameLst>
                                          <p:attrName>style.visibility</p:attrName>
                                        </p:attrNameLst>
                                      </p:cBhvr>
                                      <p:to>
                                        <p:strVal val="visible"/>
                                      </p:to>
                                    </p:set>
                                    <p:animEffect transition="in" filter="checkerboard(across)">
                                      <p:cBhvr>
                                        <p:cTn id="56" dur="500"/>
                                        <p:tgtEl>
                                          <p:spTgt spid="20378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4" presetClass="entr" presetSubtype="16" fill="hold" grpId="0" nodeType="clickEffect">
                                  <p:stCondLst>
                                    <p:cond delay="0"/>
                                  </p:stCondLst>
                                  <p:childTnLst>
                                    <p:set>
                                      <p:cBhvr>
                                        <p:cTn id="60" dur="1" fill="hold">
                                          <p:stCondLst>
                                            <p:cond delay="0"/>
                                          </p:stCondLst>
                                        </p:cTn>
                                        <p:tgtEl>
                                          <p:spTgt spid="6159"/>
                                        </p:tgtEl>
                                        <p:attrNameLst>
                                          <p:attrName>style.visibility</p:attrName>
                                        </p:attrNameLst>
                                      </p:cBhvr>
                                      <p:to>
                                        <p:strVal val="visible"/>
                                      </p:to>
                                    </p:set>
                                    <p:animEffect transition="in" filter="box(in)">
                                      <p:cBhvr>
                                        <p:cTn id="61" dur="500"/>
                                        <p:tgtEl>
                                          <p:spTgt spid="615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 presetClass="entr" presetSubtype="10" fill="hold" grpId="0" nodeType="clickEffect">
                                  <p:stCondLst>
                                    <p:cond delay="0"/>
                                  </p:stCondLst>
                                  <p:childTnLst>
                                    <p:set>
                                      <p:cBhvr>
                                        <p:cTn id="65" dur="1" fill="hold">
                                          <p:stCondLst>
                                            <p:cond delay="0"/>
                                          </p:stCondLst>
                                        </p:cTn>
                                        <p:tgtEl>
                                          <p:spTgt spid="203788"/>
                                        </p:tgtEl>
                                        <p:attrNameLst>
                                          <p:attrName>style.visibility</p:attrName>
                                        </p:attrNameLst>
                                      </p:cBhvr>
                                      <p:to>
                                        <p:strVal val="visible"/>
                                      </p:to>
                                    </p:set>
                                    <p:animEffect transition="in" filter="checkerboard(across)">
                                      <p:cBhvr>
                                        <p:cTn id="66" dur="500"/>
                                        <p:tgtEl>
                                          <p:spTgt spid="203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62" grpId="0"/>
      <p:bldP spid="202770" grpId="0"/>
      <p:bldP spid="202771" grpId="0"/>
      <p:bldP spid="202772" grpId="0"/>
      <p:bldP spid="6152" grpId="0"/>
      <p:bldP spid="6153" grpId="0"/>
      <p:bldP spid="6156" grpId="0"/>
      <p:bldP spid="6157" grpId="0"/>
      <p:bldP spid="203786" grpId="0"/>
      <p:bldP spid="6159" grpId="0"/>
      <p:bldP spid="2037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13" name="Text Box 289">
            <a:extLst>
              <a:ext uri="{FF2B5EF4-FFF2-40B4-BE49-F238E27FC236}">
                <a16:creationId xmlns:a16="http://schemas.microsoft.com/office/drawing/2014/main" xmlns="" id="{78BA2B16-A444-4B5F-898B-85E49B82BCBE}"/>
              </a:ext>
            </a:extLst>
          </p:cNvPr>
          <p:cNvSpPr txBox="1">
            <a:spLocks noChangeArrowheads="1"/>
          </p:cNvSpPr>
          <p:nvPr/>
        </p:nvSpPr>
        <p:spPr bwMode="auto">
          <a:xfrm>
            <a:off x="381000" y="171450"/>
            <a:ext cx="8458200" cy="237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tLang="vi-VN" sz="3600">
                <a:solidFill>
                  <a:srgbClr val="0033CC"/>
                </a:solidFill>
                <a:latin typeface="Times New Roman" panose="02020603050405020304" pitchFamily="18" charset="0"/>
              </a:rPr>
              <a:t> </a:t>
            </a:r>
            <a:r>
              <a:rPr lang="en-US" altLang="vi-VN" sz="2800">
                <a:solidFill>
                  <a:srgbClr val="0033CC"/>
                </a:solidFill>
                <a:latin typeface="Times New Roman" panose="02020603050405020304" pitchFamily="18" charset="0"/>
              </a:rPr>
              <a:t>B</a:t>
            </a:r>
            <a:r>
              <a:rPr lang="en-US" altLang="vi-VN" sz="2800">
                <a:solidFill>
                  <a:srgbClr val="0033CC"/>
                </a:solidFill>
                <a:latin typeface="Times New Roman" panose="02020603050405020304" pitchFamily="18" charset="0"/>
                <a:cs typeface="Times New Roman" panose="02020603050405020304" pitchFamily="18" charset="0"/>
              </a:rPr>
              <a:t>à</a:t>
            </a:r>
            <a:r>
              <a:rPr lang="en-US" altLang="vi-VN" sz="2800">
                <a:solidFill>
                  <a:srgbClr val="0033CC"/>
                </a:solidFill>
                <a:latin typeface="Times New Roman" panose="02020603050405020304" pitchFamily="18" charset="0"/>
              </a:rPr>
              <a:t>i 2: Một gia đình gồm 3 người (bố, mẹ v</a:t>
            </a:r>
            <a:r>
              <a:rPr lang="en-US" altLang="vi-VN" sz="2800">
                <a:solidFill>
                  <a:srgbClr val="0033CC"/>
                </a:solidFill>
                <a:latin typeface="Times New Roman" panose="02020603050405020304" pitchFamily="18" charset="0"/>
                <a:cs typeface="Times New Roman" panose="02020603050405020304" pitchFamily="18" charset="0"/>
              </a:rPr>
              <a:t>à</a:t>
            </a:r>
            <a:r>
              <a:rPr lang="en-US" altLang="vi-VN" sz="2800">
                <a:solidFill>
                  <a:srgbClr val="0033CC"/>
                </a:solidFill>
                <a:latin typeface="Times New Roman" panose="02020603050405020304" pitchFamily="18" charset="0"/>
              </a:rPr>
              <a:t> một con). Bình quân thu nhập hằng tháng l</a:t>
            </a:r>
            <a:r>
              <a:rPr lang="en-US" altLang="vi-VN" sz="2800">
                <a:solidFill>
                  <a:srgbClr val="0033CC"/>
                </a:solidFill>
                <a:latin typeface="Times New Roman" panose="02020603050405020304" pitchFamily="18" charset="0"/>
                <a:cs typeface="Times New Roman" panose="02020603050405020304" pitchFamily="18" charset="0"/>
              </a:rPr>
              <a:t>à</a:t>
            </a:r>
            <a:r>
              <a:rPr lang="en-US" altLang="vi-VN" sz="2800">
                <a:solidFill>
                  <a:srgbClr val="0033CC"/>
                </a:solidFill>
                <a:latin typeface="Times New Roman" panose="02020603050405020304" pitchFamily="18" charset="0"/>
              </a:rPr>
              <a:t> 800000 đồng mỗi người. Nếu gia đình đó có thêm một con nữa m</a:t>
            </a:r>
            <a:r>
              <a:rPr lang="en-US" altLang="vi-VN" sz="2800">
                <a:solidFill>
                  <a:srgbClr val="0033CC"/>
                </a:solidFill>
                <a:latin typeface="Times New Roman" panose="02020603050405020304" pitchFamily="18" charset="0"/>
                <a:cs typeface="Times New Roman" panose="02020603050405020304" pitchFamily="18" charset="0"/>
              </a:rPr>
              <a:t>à</a:t>
            </a:r>
            <a:r>
              <a:rPr lang="en-US" altLang="vi-VN" sz="2800">
                <a:solidFill>
                  <a:srgbClr val="0033CC"/>
                </a:solidFill>
                <a:latin typeface="Times New Roman" panose="02020603050405020304" pitchFamily="18" charset="0"/>
              </a:rPr>
              <a:t> tổng thu nhập của gia đình không thay đổi thì bình quân thu nhập hằng tháng của mỗi người bị giảm đi bao nhiêu tiền?</a:t>
            </a:r>
            <a:endParaRPr lang="en-US" altLang="vi-VN" sz="2800">
              <a:solidFill>
                <a:srgbClr val="0033CC"/>
              </a:solidFill>
              <a:latin typeface="Times New Roman" panose="02020603050405020304" pitchFamily="18" charset="0"/>
              <a:cs typeface="Times New Roman" panose="02020603050405020304" pitchFamily="18" charset="0"/>
            </a:endParaRPr>
          </a:p>
        </p:txBody>
      </p:sp>
      <p:sp>
        <p:nvSpPr>
          <p:cNvPr id="206114" name="Text Box 290">
            <a:extLst>
              <a:ext uri="{FF2B5EF4-FFF2-40B4-BE49-F238E27FC236}">
                <a16:creationId xmlns:a16="http://schemas.microsoft.com/office/drawing/2014/main" xmlns="" id="{E239C807-88FB-4C55-9510-3765C8499B0F}"/>
              </a:ext>
            </a:extLst>
          </p:cNvPr>
          <p:cNvSpPr txBox="1">
            <a:spLocks noChangeArrowheads="1"/>
          </p:cNvSpPr>
          <p:nvPr/>
        </p:nvSpPr>
        <p:spPr bwMode="auto">
          <a:xfrm>
            <a:off x="609600" y="2895600"/>
            <a:ext cx="1406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400" b="1" u="sng">
                <a:solidFill>
                  <a:schemeClr val="accent2"/>
                </a:solidFill>
                <a:latin typeface="Times New Roman" panose="02020603050405020304" pitchFamily="18" charset="0"/>
              </a:rPr>
              <a:t>Tóm tắt</a:t>
            </a:r>
            <a:endParaRPr lang="en-US" altLang="vi-VN" sz="2400" b="1" u="sng">
              <a:solidFill>
                <a:schemeClr val="accent2"/>
              </a:solidFill>
              <a:latin typeface="Times New Roman" panose="02020603050405020304" pitchFamily="18" charset="0"/>
              <a:cs typeface="Times New Roman" panose="02020603050405020304" pitchFamily="18" charset="0"/>
            </a:endParaRPr>
          </a:p>
        </p:txBody>
      </p:sp>
      <p:sp>
        <p:nvSpPr>
          <p:cNvPr id="206119" name="Text Box 295">
            <a:extLst>
              <a:ext uri="{FF2B5EF4-FFF2-40B4-BE49-F238E27FC236}">
                <a16:creationId xmlns:a16="http://schemas.microsoft.com/office/drawing/2014/main" xmlns="" id="{FF7F534B-3775-40BD-9BB4-43935E101B51}"/>
              </a:ext>
            </a:extLst>
          </p:cNvPr>
          <p:cNvSpPr txBox="1">
            <a:spLocks noChangeArrowheads="1"/>
          </p:cNvSpPr>
          <p:nvPr/>
        </p:nvSpPr>
        <p:spPr bwMode="auto">
          <a:xfrm>
            <a:off x="2286000" y="2895600"/>
            <a:ext cx="60293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3200">
                <a:solidFill>
                  <a:srgbClr val="FF0000"/>
                </a:solidFill>
                <a:latin typeface="Times New Roman" panose="02020603050405020304" pitchFamily="18" charset="0"/>
              </a:rPr>
              <a:t>Tổng thu nhập không đổi</a:t>
            </a:r>
            <a:endParaRPr lang="en-US" altLang="vi-VN" sz="3200">
              <a:solidFill>
                <a:srgbClr val="FF0000"/>
              </a:solidFill>
              <a:latin typeface="Times New Roman" panose="02020603050405020304" pitchFamily="18" charset="0"/>
              <a:cs typeface="Times New Roman" panose="02020603050405020304" pitchFamily="18" charset="0"/>
            </a:endParaRPr>
          </a:p>
        </p:txBody>
      </p:sp>
      <p:sp>
        <p:nvSpPr>
          <p:cNvPr id="206115" name="Text Box 291">
            <a:extLst>
              <a:ext uri="{FF2B5EF4-FFF2-40B4-BE49-F238E27FC236}">
                <a16:creationId xmlns:a16="http://schemas.microsoft.com/office/drawing/2014/main" xmlns="" id="{A7A03726-5DDB-411B-BDA2-21828D73BDCE}"/>
              </a:ext>
            </a:extLst>
          </p:cNvPr>
          <p:cNvSpPr txBox="1">
            <a:spLocks noChangeArrowheads="1"/>
          </p:cNvSpPr>
          <p:nvPr/>
        </p:nvSpPr>
        <p:spPr bwMode="auto">
          <a:xfrm>
            <a:off x="1562100" y="3763963"/>
            <a:ext cx="8267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a:solidFill>
                  <a:srgbClr val="FF0000"/>
                </a:solidFill>
                <a:latin typeface="Times New Roman" panose="02020603050405020304" pitchFamily="18" charset="0"/>
              </a:rPr>
              <a:t>Có 3 người : </a:t>
            </a:r>
            <a:r>
              <a:rPr lang="en-US" altLang="vi-VN" sz="2800">
                <a:solidFill>
                  <a:srgbClr val="0000CC"/>
                </a:solidFill>
                <a:latin typeface="Times New Roman" panose="02020603050405020304" pitchFamily="18" charset="0"/>
              </a:rPr>
              <a:t>800 000đồng/1 người</a:t>
            </a:r>
            <a:endParaRPr lang="en-US" altLang="vi-VN" sz="2800">
              <a:solidFill>
                <a:srgbClr val="0000CC"/>
              </a:solidFill>
              <a:latin typeface="Times New Roman" panose="02020603050405020304" pitchFamily="18" charset="0"/>
              <a:cs typeface="Times New Roman" panose="02020603050405020304" pitchFamily="18" charset="0"/>
            </a:endParaRPr>
          </a:p>
        </p:txBody>
      </p:sp>
      <p:sp>
        <p:nvSpPr>
          <p:cNvPr id="206116" name="Text Box 292">
            <a:extLst>
              <a:ext uri="{FF2B5EF4-FFF2-40B4-BE49-F238E27FC236}">
                <a16:creationId xmlns:a16="http://schemas.microsoft.com/office/drawing/2014/main" xmlns="" id="{F30E129D-2DC7-4D65-9A8E-0DCBE6979C6C}"/>
              </a:ext>
            </a:extLst>
          </p:cNvPr>
          <p:cNvSpPr txBox="1">
            <a:spLocks noChangeArrowheads="1"/>
          </p:cNvSpPr>
          <p:nvPr/>
        </p:nvSpPr>
        <p:spPr bwMode="auto">
          <a:xfrm>
            <a:off x="1541463" y="4449763"/>
            <a:ext cx="74882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a:solidFill>
                  <a:srgbClr val="FF0000"/>
                </a:solidFill>
                <a:latin typeface="Times New Roman" panose="02020603050405020304" pitchFamily="18" charset="0"/>
              </a:rPr>
              <a:t>Có 4 người : </a:t>
            </a:r>
            <a:r>
              <a:rPr lang="en-US" altLang="vi-VN" sz="2800">
                <a:solidFill>
                  <a:srgbClr val="0000CC"/>
                </a:solidFill>
                <a:latin typeface="Times New Roman" panose="02020603050405020304" pitchFamily="18" charset="0"/>
                <a:cs typeface="Times New Roman" panose="02020603050405020304" pitchFamily="18" charset="0"/>
              </a:rPr>
              <a:t>…</a:t>
            </a:r>
            <a:r>
              <a:rPr lang="en-US" altLang="vi-VN" sz="2800">
                <a:solidFill>
                  <a:srgbClr val="0000CC"/>
                </a:solidFill>
                <a:latin typeface="Times New Roman" panose="02020603050405020304" pitchFamily="18" charset="0"/>
              </a:rPr>
              <a:t>..đồng/1người?</a:t>
            </a:r>
            <a:endParaRPr lang="en-US" altLang="vi-VN" sz="2800">
              <a:solidFill>
                <a:srgbClr val="0000CC"/>
              </a:solidFill>
              <a:latin typeface="Times New Roman" panose="02020603050405020304" pitchFamily="18" charset="0"/>
              <a:cs typeface="Times New Roman" panose="02020603050405020304" pitchFamily="18" charset="0"/>
            </a:endParaRPr>
          </a:p>
        </p:txBody>
      </p:sp>
      <p:sp>
        <p:nvSpPr>
          <p:cNvPr id="206129" name="Text Box 305">
            <a:extLst>
              <a:ext uri="{FF2B5EF4-FFF2-40B4-BE49-F238E27FC236}">
                <a16:creationId xmlns:a16="http://schemas.microsoft.com/office/drawing/2014/main" xmlns="" id="{75E153B7-B034-4245-A97B-77C1F43C8A49}"/>
              </a:ext>
            </a:extLst>
          </p:cNvPr>
          <p:cNvSpPr txBox="1">
            <a:spLocks noChangeArrowheads="1"/>
          </p:cNvSpPr>
          <p:nvPr/>
        </p:nvSpPr>
        <p:spPr bwMode="auto">
          <a:xfrm>
            <a:off x="1743075" y="5257800"/>
            <a:ext cx="7019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b="1">
                <a:latin typeface="Times New Roman" panose="02020603050405020304" pitchFamily="18" charset="0"/>
              </a:rPr>
              <a:t>(giảm đi : </a:t>
            </a:r>
            <a:r>
              <a:rPr lang="en-US" altLang="vi-VN" sz="2800" b="1">
                <a:latin typeface="Times New Roman" panose="02020603050405020304" pitchFamily="18" charset="0"/>
                <a:cs typeface="Times New Roman" panose="02020603050405020304" pitchFamily="18" charset="0"/>
              </a:rPr>
              <a:t>…</a:t>
            </a:r>
            <a:r>
              <a:rPr lang="en-US" altLang="vi-VN" sz="2800" b="1">
                <a:latin typeface="Times New Roman" panose="02020603050405020304" pitchFamily="18" charset="0"/>
              </a:rPr>
              <a:t>..đồng/1người?) </a:t>
            </a:r>
            <a:endParaRPr lang="en-US" altLang="vi-VN" sz="2800" b="1">
              <a:latin typeface="Times New Roman" panose="02020603050405020304" pitchFamily="18" charset="0"/>
              <a:cs typeface="Times New Roman" panose="02020603050405020304" pitchFamily="18" charset="0"/>
            </a:endParaRPr>
          </a:p>
        </p:txBody>
      </p:sp>
      <p:cxnSp>
        <p:nvCxnSpPr>
          <p:cNvPr id="10" name="Straight Connector 9">
            <a:extLst>
              <a:ext uri="{FF2B5EF4-FFF2-40B4-BE49-F238E27FC236}">
                <a16:creationId xmlns:a16="http://schemas.microsoft.com/office/drawing/2014/main" xmlns="" id="{B5BFB201-881E-4AA1-816D-219F80F96854}"/>
              </a:ext>
            </a:extLst>
          </p:cNvPr>
          <p:cNvCxnSpPr/>
          <p:nvPr/>
        </p:nvCxnSpPr>
        <p:spPr>
          <a:xfrm>
            <a:off x="4495800" y="719138"/>
            <a:ext cx="990600" cy="15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56857180-4DD4-4743-8DE3-EA1AA7F8D193}"/>
              </a:ext>
            </a:extLst>
          </p:cNvPr>
          <p:cNvCxnSpPr/>
          <p:nvPr/>
        </p:nvCxnSpPr>
        <p:spPr>
          <a:xfrm>
            <a:off x="6324600" y="1143000"/>
            <a:ext cx="2286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7EC93877-BC74-44DB-A1C1-ACF691D2B6BF}"/>
              </a:ext>
            </a:extLst>
          </p:cNvPr>
          <p:cNvCxnSpPr/>
          <p:nvPr/>
        </p:nvCxnSpPr>
        <p:spPr>
          <a:xfrm>
            <a:off x="4343400" y="1600200"/>
            <a:ext cx="1828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6A51DBED-9E76-435C-AA62-8D086FBCAFE1}"/>
              </a:ext>
            </a:extLst>
          </p:cNvPr>
          <p:cNvCxnSpPr/>
          <p:nvPr/>
        </p:nvCxnSpPr>
        <p:spPr>
          <a:xfrm>
            <a:off x="3048000" y="2466975"/>
            <a:ext cx="4419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251" name="TextBox 20">
            <a:extLst>
              <a:ext uri="{FF2B5EF4-FFF2-40B4-BE49-F238E27FC236}">
                <a16:creationId xmlns:a16="http://schemas.microsoft.com/office/drawing/2014/main" xmlns="" id="{45B07858-4765-4231-A843-945DC5987658}"/>
              </a:ext>
            </a:extLst>
          </p:cNvPr>
          <p:cNvSpPr txBox="1">
            <a:spLocks noChangeArrowheads="1"/>
          </p:cNvSpPr>
          <p:nvPr/>
        </p:nvSpPr>
        <p:spPr bwMode="auto">
          <a:xfrm>
            <a:off x="381000" y="228600"/>
            <a:ext cx="85344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6113"/>
                                        </p:tgtEl>
                                        <p:attrNameLst>
                                          <p:attrName>style.visibility</p:attrName>
                                        </p:attrNameLst>
                                      </p:cBhvr>
                                      <p:to>
                                        <p:strVal val="visible"/>
                                      </p:to>
                                    </p:set>
                                    <p:animEffect transition="in" filter="box(in)">
                                      <p:cBhvr>
                                        <p:cTn id="7" dur="500"/>
                                        <p:tgtEl>
                                          <p:spTgt spid="2061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6114"/>
                                        </p:tgtEl>
                                        <p:attrNameLst>
                                          <p:attrName>style.visibility</p:attrName>
                                        </p:attrNameLst>
                                      </p:cBhvr>
                                      <p:to>
                                        <p:strVal val="visible"/>
                                      </p:to>
                                    </p:set>
                                    <p:animEffect transition="in" filter="box(in)">
                                      <p:cBhvr>
                                        <p:cTn id="12" dur="500"/>
                                        <p:tgtEl>
                                          <p:spTgt spid="2061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06119"/>
                                        </p:tgtEl>
                                        <p:attrNameLst>
                                          <p:attrName>style.visibility</p:attrName>
                                        </p:attrNameLst>
                                      </p:cBhvr>
                                      <p:to>
                                        <p:strVal val="visible"/>
                                      </p:to>
                                    </p:set>
                                    <p:animEffect transition="in" filter="box(in)">
                                      <p:cBhvr>
                                        <p:cTn id="17" dur="500"/>
                                        <p:tgtEl>
                                          <p:spTgt spid="2061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ox(in)">
                                      <p:cBhvr>
                                        <p:cTn id="22" dur="5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ox(in)">
                                      <p:cBhvr>
                                        <p:cTn id="27" dur="5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06115"/>
                                        </p:tgtEl>
                                        <p:attrNameLst>
                                          <p:attrName>style.visibility</p:attrName>
                                        </p:attrNameLst>
                                      </p:cBhvr>
                                      <p:to>
                                        <p:strVal val="visible"/>
                                      </p:to>
                                    </p:set>
                                    <p:animEffect transition="in" filter="box(in)">
                                      <p:cBhvr>
                                        <p:cTn id="32" dur="500"/>
                                        <p:tgtEl>
                                          <p:spTgt spid="2061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ox(in)">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06116"/>
                                        </p:tgtEl>
                                        <p:attrNameLst>
                                          <p:attrName>style.visibility</p:attrName>
                                        </p:attrNameLst>
                                      </p:cBhvr>
                                      <p:to>
                                        <p:strVal val="visible"/>
                                      </p:to>
                                    </p:set>
                                    <p:animEffect transition="in" filter="box(in)">
                                      <p:cBhvr>
                                        <p:cTn id="42" dur="500"/>
                                        <p:tgtEl>
                                          <p:spTgt spid="2061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ox(in)">
                                      <p:cBhvr>
                                        <p:cTn id="47" dur="500"/>
                                        <p:tgtEl>
                                          <p:spTgt spid="1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06129"/>
                                        </p:tgtEl>
                                        <p:attrNameLst>
                                          <p:attrName>style.visibility</p:attrName>
                                        </p:attrNameLst>
                                      </p:cBhvr>
                                      <p:to>
                                        <p:strVal val="visible"/>
                                      </p:to>
                                    </p:set>
                                    <p:animEffect transition="in" filter="box(in)">
                                      <p:cBhvr>
                                        <p:cTn id="52" dur="500"/>
                                        <p:tgtEl>
                                          <p:spTgt spid="206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113" grpId="0"/>
      <p:bldP spid="206114" grpId="0"/>
      <p:bldP spid="206119" grpId="0"/>
      <p:bldP spid="206115" grpId="0"/>
      <p:bldP spid="206116" grpId="0"/>
      <p:bldP spid="2061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17" name="Text Box 293">
            <a:extLst>
              <a:ext uri="{FF2B5EF4-FFF2-40B4-BE49-F238E27FC236}">
                <a16:creationId xmlns:a16="http://schemas.microsoft.com/office/drawing/2014/main" xmlns="" id="{F9F1FF79-B061-486E-9C60-21874E5256DC}"/>
              </a:ext>
            </a:extLst>
          </p:cNvPr>
          <p:cNvSpPr txBox="1">
            <a:spLocks noChangeArrowheads="1"/>
          </p:cNvSpPr>
          <p:nvPr/>
        </p:nvSpPr>
        <p:spPr bwMode="auto">
          <a:xfrm>
            <a:off x="609600" y="547688"/>
            <a:ext cx="9144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vi-VN" sz="2800">
                <a:latin typeface="Times New Roman" panose="02020603050405020304" pitchFamily="18" charset="0"/>
              </a:rPr>
              <a:t>Tổng thu nhập của cả gia đình l</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a:t>
            </a:r>
            <a:endParaRPr lang="en-US" altLang="vi-VN" sz="2800">
              <a:latin typeface="Times New Roman" panose="02020603050405020304" pitchFamily="18" charset="0"/>
              <a:cs typeface="Times New Roman" panose="02020603050405020304" pitchFamily="18" charset="0"/>
            </a:endParaRPr>
          </a:p>
        </p:txBody>
      </p:sp>
      <p:sp>
        <p:nvSpPr>
          <p:cNvPr id="10244" name="Rectangle 4">
            <a:extLst>
              <a:ext uri="{FF2B5EF4-FFF2-40B4-BE49-F238E27FC236}">
                <a16:creationId xmlns:a16="http://schemas.microsoft.com/office/drawing/2014/main" xmlns="" id="{C0481A4F-488D-4B1E-A7A3-18838856C6EE}"/>
              </a:ext>
            </a:extLst>
          </p:cNvPr>
          <p:cNvSpPr>
            <a:spLocks noChangeArrowheads="1"/>
          </p:cNvSpPr>
          <p:nvPr/>
        </p:nvSpPr>
        <p:spPr bwMode="auto">
          <a:xfrm>
            <a:off x="990600" y="1152525"/>
            <a:ext cx="48466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800">
                <a:solidFill>
                  <a:srgbClr val="FF0000"/>
                </a:solidFill>
                <a:latin typeface="Times New Roman" panose="02020603050405020304" pitchFamily="18" charset="0"/>
              </a:rPr>
              <a:t>800 000 x 3 = 2 400000 ( đồng )</a:t>
            </a:r>
            <a:endParaRPr lang="en-US" altLang="vi-VN" sz="2800">
              <a:solidFill>
                <a:srgbClr val="FF0000"/>
              </a:solidFill>
              <a:latin typeface="Times New Roman" panose="02020603050405020304" pitchFamily="18" charset="0"/>
              <a:cs typeface="Times New Roman" panose="02020603050405020304" pitchFamily="18" charset="0"/>
            </a:endParaRPr>
          </a:p>
        </p:txBody>
      </p:sp>
      <p:sp>
        <p:nvSpPr>
          <p:cNvPr id="10245" name="Rectangle 5">
            <a:extLst>
              <a:ext uri="{FF2B5EF4-FFF2-40B4-BE49-F238E27FC236}">
                <a16:creationId xmlns:a16="http://schemas.microsoft.com/office/drawing/2014/main" xmlns="" id="{B5C61B76-D2D2-41F5-BEA6-04C37B6FFFF6}"/>
              </a:ext>
            </a:extLst>
          </p:cNvPr>
          <p:cNvSpPr>
            <a:spLocks noChangeArrowheads="1"/>
          </p:cNvSpPr>
          <p:nvPr/>
        </p:nvSpPr>
        <p:spPr bwMode="auto">
          <a:xfrm>
            <a:off x="609600" y="1649413"/>
            <a:ext cx="749300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800">
                <a:latin typeface="Times New Roman" panose="02020603050405020304" pitchFamily="18" charset="0"/>
              </a:rPr>
              <a:t>Nếu có 4 người thì bình quân thu nhập hằng tháng </a:t>
            </a:r>
          </a:p>
          <a:p>
            <a:pPr>
              <a:spcBef>
                <a:spcPct val="50000"/>
              </a:spcBef>
            </a:pPr>
            <a:r>
              <a:rPr lang="en-US" altLang="vi-VN" sz="2800">
                <a:latin typeface="Times New Roman" panose="02020603050405020304" pitchFamily="18" charset="0"/>
              </a:rPr>
              <a:t>của mỗi người l</a:t>
            </a:r>
            <a:r>
              <a:rPr lang="en-US" altLang="vi-VN" sz="2800">
                <a:latin typeface="Times New Roman" panose="02020603050405020304" pitchFamily="18" charset="0"/>
                <a:cs typeface="Times New Roman" panose="02020603050405020304" pitchFamily="18" charset="0"/>
              </a:rPr>
              <a:t>à</a:t>
            </a:r>
            <a:r>
              <a:rPr lang="en-US" altLang="vi-VN">
                <a:latin typeface="Times New Roman" panose="02020603050405020304" pitchFamily="18" charset="0"/>
              </a:rPr>
              <a:t>:</a:t>
            </a:r>
            <a:endParaRPr lang="en-US" altLang="vi-VN">
              <a:latin typeface="Times New Roman" panose="02020603050405020304" pitchFamily="18" charset="0"/>
              <a:cs typeface="Times New Roman" panose="02020603050405020304" pitchFamily="18" charset="0"/>
            </a:endParaRPr>
          </a:p>
        </p:txBody>
      </p:sp>
      <p:sp>
        <p:nvSpPr>
          <p:cNvPr id="10246" name="Rectangle 6">
            <a:extLst>
              <a:ext uri="{FF2B5EF4-FFF2-40B4-BE49-F238E27FC236}">
                <a16:creationId xmlns:a16="http://schemas.microsoft.com/office/drawing/2014/main" xmlns="" id="{0F52BEF4-898A-4BE1-B1B7-1CB050439A8A}"/>
              </a:ext>
            </a:extLst>
          </p:cNvPr>
          <p:cNvSpPr>
            <a:spLocks noChangeArrowheads="1"/>
          </p:cNvSpPr>
          <p:nvPr/>
        </p:nvSpPr>
        <p:spPr bwMode="auto">
          <a:xfrm>
            <a:off x="990600" y="2752725"/>
            <a:ext cx="4497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800">
                <a:solidFill>
                  <a:srgbClr val="FF0000"/>
                </a:solidFill>
                <a:latin typeface="Times New Roman" panose="02020603050405020304" pitchFamily="18" charset="0"/>
              </a:rPr>
              <a:t>2400000 : 4 = 600000 (đồng )</a:t>
            </a:r>
            <a:endParaRPr lang="en-US" altLang="vi-VN" sz="2800">
              <a:solidFill>
                <a:srgbClr val="FF0000"/>
              </a:solidFill>
              <a:latin typeface="Times New Roman" panose="02020603050405020304" pitchFamily="18" charset="0"/>
              <a:cs typeface="Times New Roman" panose="02020603050405020304" pitchFamily="18" charset="0"/>
            </a:endParaRPr>
          </a:p>
        </p:txBody>
      </p:sp>
      <p:sp>
        <p:nvSpPr>
          <p:cNvPr id="10247" name="Rectangle 7">
            <a:extLst>
              <a:ext uri="{FF2B5EF4-FFF2-40B4-BE49-F238E27FC236}">
                <a16:creationId xmlns:a16="http://schemas.microsoft.com/office/drawing/2014/main" xmlns="" id="{F5A83DB9-8AF2-487D-A7DB-4EE117CDB87E}"/>
              </a:ext>
            </a:extLst>
          </p:cNvPr>
          <p:cNvSpPr>
            <a:spLocks noChangeArrowheads="1"/>
          </p:cNvSpPr>
          <p:nvPr/>
        </p:nvSpPr>
        <p:spPr bwMode="auto">
          <a:xfrm>
            <a:off x="609600" y="3249613"/>
            <a:ext cx="6932613"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800">
                <a:latin typeface="Times New Roman" panose="02020603050405020304" pitchFamily="18" charset="0"/>
              </a:rPr>
              <a:t>Bình quân thu nhập hằng tháng của mỗi người </a:t>
            </a:r>
          </a:p>
          <a:p>
            <a:pPr>
              <a:spcBef>
                <a:spcPct val="50000"/>
              </a:spcBef>
            </a:pPr>
            <a:r>
              <a:rPr lang="en-US" altLang="vi-VN" sz="2800">
                <a:latin typeface="Times New Roman" panose="02020603050405020304" pitchFamily="18" charset="0"/>
              </a:rPr>
              <a:t>bị giảm đi l</a:t>
            </a:r>
            <a:r>
              <a:rPr lang="en-US" altLang="vi-VN" sz="2800">
                <a:latin typeface="Times New Roman" panose="02020603050405020304" pitchFamily="18" charset="0"/>
                <a:cs typeface="Times New Roman" panose="02020603050405020304" pitchFamily="18" charset="0"/>
              </a:rPr>
              <a:t>à</a:t>
            </a:r>
            <a:r>
              <a:rPr lang="en-US" altLang="vi-VN" sz="2800">
                <a:latin typeface="Times New Roman" panose="02020603050405020304" pitchFamily="18" charset="0"/>
              </a:rPr>
              <a:t>:</a:t>
            </a:r>
            <a:endParaRPr lang="en-US" altLang="vi-VN" sz="2800">
              <a:latin typeface="Times New Roman" panose="02020603050405020304" pitchFamily="18" charset="0"/>
              <a:cs typeface="Times New Roman" panose="02020603050405020304" pitchFamily="18" charset="0"/>
            </a:endParaRPr>
          </a:p>
        </p:txBody>
      </p:sp>
      <p:sp>
        <p:nvSpPr>
          <p:cNvPr id="10248" name="Rectangle 8">
            <a:extLst>
              <a:ext uri="{FF2B5EF4-FFF2-40B4-BE49-F238E27FC236}">
                <a16:creationId xmlns:a16="http://schemas.microsoft.com/office/drawing/2014/main" xmlns="" id="{483EB4FB-0A14-4E2F-A281-571AECF07600}"/>
              </a:ext>
            </a:extLst>
          </p:cNvPr>
          <p:cNvSpPr>
            <a:spLocks noChangeArrowheads="1"/>
          </p:cNvSpPr>
          <p:nvPr/>
        </p:nvSpPr>
        <p:spPr bwMode="auto">
          <a:xfrm>
            <a:off x="990600" y="4495800"/>
            <a:ext cx="5294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800">
                <a:solidFill>
                  <a:srgbClr val="FF0000"/>
                </a:solidFill>
                <a:latin typeface="Times New Roman" panose="02020603050405020304" pitchFamily="18" charset="0"/>
              </a:rPr>
              <a:t>800000 – 600000 = 200000 (đồng )</a:t>
            </a:r>
            <a:endParaRPr lang="en-US" altLang="vi-VN" sz="2800">
              <a:solidFill>
                <a:srgbClr val="FF0000"/>
              </a:solidFill>
              <a:latin typeface="Times New Roman" panose="02020603050405020304" pitchFamily="18" charset="0"/>
              <a:cs typeface="Times New Roman" panose="02020603050405020304" pitchFamily="18" charset="0"/>
            </a:endParaRPr>
          </a:p>
        </p:txBody>
      </p:sp>
      <p:sp>
        <p:nvSpPr>
          <p:cNvPr id="10249" name="Rectangle 9">
            <a:extLst>
              <a:ext uri="{FF2B5EF4-FFF2-40B4-BE49-F238E27FC236}">
                <a16:creationId xmlns:a16="http://schemas.microsoft.com/office/drawing/2014/main" xmlns="" id="{5583DDA4-FF08-448D-8728-A7F67969B4F4}"/>
              </a:ext>
            </a:extLst>
          </p:cNvPr>
          <p:cNvSpPr>
            <a:spLocks noChangeArrowheads="1"/>
          </p:cNvSpPr>
          <p:nvPr/>
        </p:nvSpPr>
        <p:spPr bwMode="auto">
          <a:xfrm>
            <a:off x="3654425" y="5486400"/>
            <a:ext cx="3460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altLang="vi-VN" sz="2800" b="1" u="sng">
                <a:latin typeface="Times New Roman" panose="02020603050405020304" pitchFamily="18" charset="0"/>
              </a:rPr>
              <a:t>Đáp số : 200000 đồng</a:t>
            </a:r>
            <a:endParaRPr lang="en-US" altLang="vi-VN" sz="2800" b="1" u="sng">
              <a:latin typeface="Times New Roman" panose="02020603050405020304" pitchFamily="18" charset="0"/>
              <a:cs typeface="Times New Roman" panose="02020603050405020304" pitchFamily="18" charset="0"/>
            </a:endParaRPr>
          </a:p>
        </p:txBody>
      </p:sp>
      <p:sp>
        <p:nvSpPr>
          <p:cNvPr id="11272" name="TextBox 8">
            <a:extLst>
              <a:ext uri="{FF2B5EF4-FFF2-40B4-BE49-F238E27FC236}">
                <a16:creationId xmlns:a16="http://schemas.microsoft.com/office/drawing/2014/main" xmlns="" id="{2DAFEF17-6F19-41EA-AD44-38F05479F3F3}"/>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6117"/>
                                        </p:tgtEl>
                                        <p:attrNameLst>
                                          <p:attrName>style.visibility</p:attrName>
                                        </p:attrNameLst>
                                      </p:cBhvr>
                                      <p:to>
                                        <p:strVal val="visible"/>
                                      </p:to>
                                    </p:set>
                                    <p:animEffect transition="in" filter="box(in)">
                                      <p:cBhvr>
                                        <p:cTn id="7" dur="500"/>
                                        <p:tgtEl>
                                          <p:spTgt spid="2061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box(in)">
                                      <p:cBhvr>
                                        <p:cTn id="12" dur="500"/>
                                        <p:tgtEl>
                                          <p:spTgt spid="102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245"/>
                                        </p:tgtEl>
                                        <p:attrNameLst>
                                          <p:attrName>style.visibility</p:attrName>
                                        </p:attrNameLst>
                                      </p:cBhvr>
                                      <p:to>
                                        <p:strVal val="visible"/>
                                      </p:to>
                                    </p:set>
                                    <p:animEffect transition="in" filter="checkerboard(across)">
                                      <p:cBhvr>
                                        <p:cTn id="17" dur="500"/>
                                        <p:tgtEl>
                                          <p:spTgt spid="102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246"/>
                                        </p:tgtEl>
                                        <p:attrNameLst>
                                          <p:attrName>style.visibility</p:attrName>
                                        </p:attrNameLst>
                                      </p:cBhvr>
                                      <p:to>
                                        <p:strVal val="visible"/>
                                      </p:to>
                                    </p:set>
                                    <p:animEffect transition="in" filter="box(in)">
                                      <p:cBhvr>
                                        <p:cTn id="22" dur="500"/>
                                        <p:tgtEl>
                                          <p:spTgt spid="102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247"/>
                                        </p:tgtEl>
                                        <p:attrNameLst>
                                          <p:attrName>style.visibility</p:attrName>
                                        </p:attrNameLst>
                                      </p:cBhvr>
                                      <p:to>
                                        <p:strVal val="visible"/>
                                      </p:to>
                                    </p:set>
                                    <p:animEffect transition="in" filter="checkerboard(across)">
                                      <p:cBhvr>
                                        <p:cTn id="27" dur="500"/>
                                        <p:tgtEl>
                                          <p:spTgt spid="1024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248"/>
                                        </p:tgtEl>
                                        <p:attrNameLst>
                                          <p:attrName>style.visibility</p:attrName>
                                        </p:attrNameLst>
                                      </p:cBhvr>
                                      <p:to>
                                        <p:strVal val="visible"/>
                                      </p:to>
                                    </p:set>
                                    <p:animEffect transition="in" filter="box(in)">
                                      <p:cBhvr>
                                        <p:cTn id="32" dur="500"/>
                                        <p:tgtEl>
                                          <p:spTgt spid="1024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249"/>
                                        </p:tgtEl>
                                        <p:attrNameLst>
                                          <p:attrName>style.visibility</p:attrName>
                                        </p:attrNameLst>
                                      </p:cBhvr>
                                      <p:to>
                                        <p:strVal val="visible"/>
                                      </p:to>
                                    </p:set>
                                    <p:animEffect transition="in" filter="blinds(horizontal)">
                                      <p:cBhvr>
                                        <p:cTn id="37" dur="5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117" grpId="0"/>
      <p:bldP spid="10244" grpId="0"/>
      <p:bldP spid="10245" grpId="0"/>
      <p:bldP spid="10246" grpId="0"/>
      <p:bldP spid="10247" grpId="0"/>
      <p:bldP spid="10248" grpId="0"/>
      <p:bldP spid="102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Text Box 4">
            <a:extLst>
              <a:ext uri="{FF2B5EF4-FFF2-40B4-BE49-F238E27FC236}">
                <a16:creationId xmlns:a16="http://schemas.microsoft.com/office/drawing/2014/main" xmlns="" id="{0615786B-00D8-4CE4-9372-7DCA3F065C72}"/>
              </a:ext>
            </a:extLst>
          </p:cNvPr>
          <p:cNvSpPr txBox="1">
            <a:spLocks noChangeArrowheads="1"/>
          </p:cNvSpPr>
          <p:nvPr/>
        </p:nvSpPr>
        <p:spPr bwMode="auto">
          <a:xfrm>
            <a:off x="457200" y="546100"/>
            <a:ext cx="8382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altLang="vi-VN" sz="2800">
                <a:solidFill>
                  <a:srgbClr val="FF0000"/>
                </a:solidFill>
                <a:latin typeface="Times New Roman" panose="02020603050405020304" pitchFamily="18" charset="0"/>
              </a:rPr>
              <a:t>B</a:t>
            </a:r>
            <a:r>
              <a:rPr lang="en-US" altLang="vi-VN" sz="2800">
                <a:solidFill>
                  <a:srgbClr val="FF0000"/>
                </a:solidFill>
                <a:latin typeface="Times New Roman" panose="02020603050405020304" pitchFamily="18" charset="0"/>
                <a:cs typeface="Times New Roman" panose="02020603050405020304" pitchFamily="18" charset="0"/>
              </a:rPr>
              <a:t>à</a:t>
            </a:r>
            <a:r>
              <a:rPr lang="en-US" altLang="vi-VN" sz="2800">
                <a:solidFill>
                  <a:srgbClr val="FF0000"/>
                </a:solidFill>
                <a:latin typeface="Times New Roman" panose="02020603050405020304" pitchFamily="18" charset="0"/>
              </a:rPr>
              <a:t>i 3:</a:t>
            </a:r>
            <a:r>
              <a:rPr lang="en-US" altLang="vi-VN" sz="2800">
                <a:solidFill>
                  <a:schemeClr val="tx2"/>
                </a:solidFill>
                <a:latin typeface="Times New Roman" panose="02020603050405020304" pitchFamily="18" charset="0"/>
              </a:rPr>
              <a:t> Một đội 10 người trong một ng</a:t>
            </a:r>
            <a:r>
              <a:rPr lang="en-US" altLang="vi-VN" sz="2800">
                <a:solidFill>
                  <a:schemeClr val="tx2"/>
                </a:solidFill>
                <a:latin typeface="Times New Roman" panose="02020603050405020304" pitchFamily="18" charset="0"/>
                <a:cs typeface="Times New Roman" panose="02020603050405020304" pitchFamily="18" charset="0"/>
              </a:rPr>
              <a:t>à</a:t>
            </a:r>
            <a:r>
              <a:rPr lang="en-US" altLang="vi-VN" sz="2800">
                <a:solidFill>
                  <a:schemeClr val="tx2"/>
                </a:solidFill>
                <a:latin typeface="Times New Roman" panose="02020603050405020304" pitchFamily="18" charset="0"/>
              </a:rPr>
              <a:t>y đ</a:t>
            </a:r>
            <a:r>
              <a:rPr lang="en-US" altLang="vi-VN" sz="2800">
                <a:solidFill>
                  <a:schemeClr val="tx2"/>
                </a:solidFill>
                <a:latin typeface="Times New Roman" panose="02020603050405020304" pitchFamily="18" charset="0"/>
                <a:cs typeface="Times New Roman" panose="02020603050405020304" pitchFamily="18" charset="0"/>
              </a:rPr>
              <a:t>à</a:t>
            </a:r>
            <a:r>
              <a:rPr lang="en-US" altLang="vi-VN" sz="2800">
                <a:solidFill>
                  <a:schemeClr val="tx2"/>
                </a:solidFill>
                <a:latin typeface="Times New Roman" panose="02020603050405020304" pitchFamily="18" charset="0"/>
              </a:rPr>
              <a:t>o được 35m mương. Người ta bổ sung thêm 20 người nữa cùng đ</a:t>
            </a:r>
            <a:r>
              <a:rPr lang="en-US" altLang="vi-VN" sz="2800">
                <a:solidFill>
                  <a:schemeClr val="tx2"/>
                </a:solidFill>
                <a:latin typeface="Times New Roman" panose="02020603050405020304" pitchFamily="18" charset="0"/>
                <a:cs typeface="Times New Roman" panose="02020603050405020304" pitchFamily="18" charset="0"/>
              </a:rPr>
              <a:t>à</a:t>
            </a:r>
            <a:r>
              <a:rPr lang="en-US" altLang="vi-VN" sz="2800">
                <a:solidFill>
                  <a:schemeClr val="tx2"/>
                </a:solidFill>
                <a:latin typeface="Times New Roman" panose="02020603050405020304" pitchFamily="18" charset="0"/>
              </a:rPr>
              <a:t>o thì trong một ng</a:t>
            </a:r>
            <a:r>
              <a:rPr lang="en-US" altLang="vi-VN" sz="2800">
                <a:solidFill>
                  <a:schemeClr val="tx2"/>
                </a:solidFill>
                <a:latin typeface="Times New Roman" panose="02020603050405020304" pitchFamily="18" charset="0"/>
                <a:cs typeface="Times New Roman" panose="02020603050405020304" pitchFamily="18" charset="0"/>
              </a:rPr>
              <a:t>à</a:t>
            </a:r>
            <a:r>
              <a:rPr lang="en-US" altLang="vi-VN" sz="2800">
                <a:solidFill>
                  <a:schemeClr val="tx2"/>
                </a:solidFill>
                <a:latin typeface="Times New Roman" panose="02020603050405020304" pitchFamily="18" charset="0"/>
              </a:rPr>
              <a:t>y đ</a:t>
            </a:r>
            <a:r>
              <a:rPr lang="en-US" altLang="vi-VN" sz="2800">
                <a:solidFill>
                  <a:schemeClr val="tx2"/>
                </a:solidFill>
                <a:latin typeface="Times New Roman" panose="02020603050405020304" pitchFamily="18" charset="0"/>
                <a:cs typeface="Times New Roman" panose="02020603050405020304" pitchFamily="18" charset="0"/>
              </a:rPr>
              <a:t>à</a:t>
            </a:r>
            <a:r>
              <a:rPr lang="en-US" altLang="vi-VN" sz="2800">
                <a:solidFill>
                  <a:schemeClr val="tx2"/>
                </a:solidFill>
                <a:latin typeface="Times New Roman" panose="02020603050405020304" pitchFamily="18" charset="0"/>
              </a:rPr>
              <a:t>o được bao nhiêu mét mương?(Mức đ</a:t>
            </a:r>
            <a:r>
              <a:rPr lang="en-US" altLang="vi-VN" sz="2800">
                <a:solidFill>
                  <a:schemeClr val="tx2"/>
                </a:solidFill>
                <a:latin typeface="Times New Roman" panose="02020603050405020304" pitchFamily="18" charset="0"/>
                <a:cs typeface="Times New Roman" panose="02020603050405020304" pitchFamily="18" charset="0"/>
              </a:rPr>
              <a:t>à</a:t>
            </a:r>
            <a:r>
              <a:rPr lang="en-US" altLang="vi-VN" sz="2800">
                <a:solidFill>
                  <a:schemeClr val="tx2"/>
                </a:solidFill>
                <a:latin typeface="Times New Roman" panose="02020603050405020304" pitchFamily="18" charset="0"/>
              </a:rPr>
              <a:t>o của mỗi người  như nhau)			</a:t>
            </a:r>
            <a:r>
              <a:rPr lang="en-US" altLang="vi-VN" sz="2800">
                <a:solidFill>
                  <a:schemeClr val="bg1"/>
                </a:solidFill>
                <a:latin typeface="Times New Roman" panose="02020603050405020304" pitchFamily="18" charset="0"/>
              </a:rPr>
              <a:t>	</a:t>
            </a:r>
            <a:endParaRPr lang="en-US" altLang="vi-VN" sz="2800" b="1">
              <a:solidFill>
                <a:srgbClr val="0000FF"/>
              </a:solidFill>
              <a:latin typeface="Times New Roman" panose="02020603050405020304" pitchFamily="18" charset="0"/>
              <a:cs typeface="Times New Roman" panose="02020603050405020304" pitchFamily="18" charset="0"/>
            </a:endParaRPr>
          </a:p>
        </p:txBody>
      </p:sp>
      <p:pic>
        <p:nvPicPr>
          <p:cNvPr id="3" name="Picture 14" descr="xa-co-quyen-yeu-cau-dao-lai-muong-da-san-lap-khong--18150">
            <a:extLst>
              <a:ext uri="{FF2B5EF4-FFF2-40B4-BE49-F238E27FC236}">
                <a16:creationId xmlns:a16="http://schemas.microsoft.com/office/drawing/2014/main" xmlns="" id="{8632C942-C7C1-48D0-BE67-7120BECAF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971800"/>
            <a:ext cx="6858000"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xmlns="" id="{9913A26F-AACD-401A-B095-7B97DEA311C7}"/>
              </a:ext>
            </a:extLst>
          </p:cNvPr>
          <p:cNvCxnSpPr/>
          <p:nvPr/>
        </p:nvCxnSpPr>
        <p:spPr>
          <a:xfrm>
            <a:off x="2819400" y="990600"/>
            <a:ext cx="1143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xmlns="" id="{FABE4832-49FD-4011-9E13-976D70D47123}"/>
              </a:ext>
            </a:extLst>
          </p:cNvPr>
          <p:cNvCxnSpPr/>
          <p:nvPr/>
        </p:nvCxnSpPr>
        <p:spPr>
          <a:xfrm>
            <a:off x="7162800" y="990600"/>
            <a:ext cx="1143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A9949AD4-087C-4B8A-BBAB-BBC71AD3C6AD}"/>
              </a:ext>
            </a:extLst>
          </p:cNvPr>
          <p:cNvCxnSpPr/>
          <p:nvPr/>
        </p:nvCxnSpPr>
        <p:spPr>
          <a:xfrm>
            <a:off x="5105400" y="1447800"/>
            <a:ext cx="16764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715B2A17-1C7B-4BCC-A6B1-65C95BA7CDBF}"/>
              </a:ext>
            </a:extLst>
          </p:cNvPr>
          <p:cNvCxnSpPr/>
          <p:nvPr/>
        </p:nvCxnSpPr>
        <p:spPr>
          <a:xfrm>
            <a:off x="4648200" y="1857375"/>
            <a:ext cx="3124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295" name="TextBox 10">
            <a:extLst>
              <a:ext uri="{FF2B5EF4-FFF2-40B4-BE49-F238E27FC236}">
                <a16:creationId xmlns:a16="http://schemas.microsoft.com/office/drawing/2014/main" xmlns="" id="{338240F4-9102-49C1-B753-1EB2938FAA5C}"/>
              </a:ext>
            </a:extLst>
          </p:cNvPr>
          <p:cNvSpPr txBox="1">
            <a:spLocks noChangeArrowheads="1"/>
          </p:cNvSpPr>
          <p:nvPr/>
        </p:nvSpPr>
        <p:spPr bwMode="auto">
          <a:xfrm>
            <a:off x="381000" y="381000"/>
            <a:ext cx="8382000" cy="6186488"/>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vi-VN" altLang="vi-VN"/>
          </a:p>
          <a:p>
            <a:endParaRPr lang="en-US" altLang="vi-V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fade">
                                      <p:cBhvr>
                                        <p:cTn id="7" dur="500"/>
                                        <p:tgtEl>
                                          <p:spTgt spid="208900">
                                            <p:txEl>
                                              <p:pRg st="0" end="0"/>
                                            </p:txEl>
                                          </p:spTgt>
                                        </p:tgtEl>
                                      </p:cBhvr>
                                    </p:animEffect>
                                    <p:anim calcmode="lin" valueType="num">
                                      <p:cBhvr>
                                        <p:cTn id="8" dur="500" fill="hold"/>
                                        <p:tgtEl>
                                          <p:spTgt spid="20890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08900">
                                            <p:txEl>
                                              <p:pRg st="0" end="0"/>
                                            </p:txEl>
                                          </p:spTgt>
                                        </p:tgtEl>
                                        <p:attrNameLst>
                                          <p:attrName>ppt_y</p:attrName>
                                        </p:attrNameLst>
                                      </p:cBhvr>
                                      <p:tavLst>
                                        <p:tav tm="0">
                                          <p:val>
                                            <p:strVal val="#ppt_y"/>
                                          </p:val>
                                        </p:tav>
                                        <p:tav tm="100000">
                                          <p:val>
                                            <p:strVal val="#ppt_y"/>
                                          </p:val>
                                        </p:tav>
                                      </p:tavLst>
                                    </p:anim>
                                  </p:childTnLst>
                                </p:cTn>
                              </p:par>
                              <p:par>
                                <p:cTn id="10" presetID="4" presetClass="entr" presetSubtype="32"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688</Words>
  <Application>Microsoft Office PowerPoint</Application>
  <PresentationFormat>On-screen Show (4:3)</PresentationFormat>
  <Paragraphs>324</Paragraphs>
  <Slides>14</Slides>
  <Notes>1</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1_Default Design</vt:lpstr>
      <vt:lpstr>MS_ClipArt_Gallery.2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AN_CHAU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THI LUYEN</dc:creator>
  <cp:lastModifiedBy>Dell</cp:lastModifiedBy>
  <cp:revision>452</cp:revision>
  <dcterms:created xsi:type="dcterms:W3CDTF">2009-10-26T05:52:20Z</dcterms:created>
  <dcterms:modified xsi:type="dcterms:W3CDTF">2022-01-18T22:35:27Z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C0DA27489E214234B648B7D9305D225C</vt:lpwstr>
  </property>
  <property fmtid="{D5CDD505-2E9C-101B-9397-08002B2CF9AE}" pid="3" name="KSOProductBuildVer">
    <vt:lpwstr>1033-11.2.0.10323</vt:lpwstr>
  </property>
</Properties>
</file>