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65" r:id="rId7"/>
    <p:sldId id="280" r:id="rId8"/>
    <p:sldId id="267" r:id="rId9"/>
    <p:sldId id="297" r:id="rId10"/>
    <p:sldId id="298" r:id="rId11"/>
    <p:sldId id="288" r:id="rId12"/>
    <p:sldId id="290" r:id="rId13"/>
    <p:sldId id="294" r:id="rId14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00CC00"/>
    <a:srgbClr val="00FF00"/>
    <a:srgbClr val="990000"/>
    <a:srgbClr val="008000"/>
    <a:srgbClr val="CC00FF"/>
    <a:srgbClr val="FFFF99"/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8" autoAdjust="0"/>
    <p:restoredTop sz="94660"/>
  </p:normalViewPr>
  <p:slideViewPr>
    <p:cSldViewPr snapToGrid="0">
      <p:cViewPr>
        <p:scale>
          <a:sx n="70" d="100"/>
          <a:sy n="70" d="100"/>
        </p:scale>
        <p:origin x="-744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F77A15-4C71-D71F-066A-5EF5E6879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43248E3-F33F-43B1-1281-B48089694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BF84D5-8411-66FC-5533-7BBBDBDC9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E2DE-1E95-41E6-A90E-491C75C18366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E07B25-C1FA-B9E2-9C90-8FE9A99B8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2E8A36-3D59-C3FD-0FCC-6003ACD4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343F-449F-4CA0-8FA1-DC959A73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1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0C7684-7BD6-10CF-80F1-891FB3970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CF41B8-BFA3-55CA-2711-745BD7454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03AF7E-2176-C525-488E-03AD7D389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E2DE-1E95-41E6-A90E-491C75C18366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E905A5-13E8-BAB4-7FDF-FB4D0010C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5EF691-2E42-5525-E012-B9322992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343F-449F-4CA0-8FA1-DC959A73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4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898FF7C-94BD-4E83-AD7A-13CBD49A4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EAF9011-EF72-0233-8EB2-3F273C8EC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2DD712-9E0B-EAFE-A285-58651A2ED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E2DE-1E95-41E6-A90E-491C75C18366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EB4485-4DF1-7AF8-233E-8E7525B09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4846B5-967D-1736-D4B6-A3B7882E5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343F-449F-4CA0-8FA1-DC959A73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77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DEB0F2-7734-3131-74C6-458320D3E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515A71-A583-F42A-FA4A-4C6B0F427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9A7D3F-3619-D6C9-EA43-DF8EEF1FC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E2DE-1E95-41E6-A90E-491C75C18366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606518-84EF-FFA4-D8A5-2EFDA893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EC4652-4391-5BFF-CF85-B5FAE22F7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343F-449F-4CA0-8FA1-DC959A73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4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503FCA-44D3-6B34-9E93-A1CE29CD0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BA9C3F-FB21-F2AB-836B-8E3CA6E22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C1DDFC-1E11-9302-B675-24F733F7E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E2DE-1E95-41E6-A90E-491C75C18366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13D2BF-2E21-4E99-C411-635AEE5DE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2D3953-F726-CB05-0EA9-8DE75C41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343F-449F-4CA0-8FA1-DC959A73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8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6F9249-E5A5-6035-B8A0-47B8DD3EC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718A61-0D63-08F8-D3A1-C288DF152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D5D78D-5BCE-F8F5-1469-5D45A7BE5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49F2C4-CB82-BACF-A22F-B80DA0678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E2DE-1E95-41E6-A90E-491C75C18366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E3783E-E575-B0E7-4F24-989D862A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77F84B-A29A-C13D-4605-DC1A6DC91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343F-449F-4CA0-8FA1-DC959A73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874648-916C-7525-82AF-DD8930F62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BE34CD-798C-0995-27F1-04CFBCBFC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2950A5-D4C4-14F1-CBC7-67A7DAD13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AB60A64-AD1D-2C85-EF34-EF921B6DF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12C369D-7622-7AD5-7443-3FB108B19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E6F906-6B98-CE7C-E009-AB7B531C8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E2DE-1E95-41E6-A90E-491C75C18366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1A09F85-3D27-B1CE-0B48-6E85E00C4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90707E-7EFE-B6DF-B41E-03FD1A62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343F-449F-4CA0-8FA1-DC959A73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96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D20251-96F4-7BF3-A90C-1F788000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2D7595-3258-7A8D-49A1-FD282FB4F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E2DE-1E95-41E6-A90E-491C75C18366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8E03F15-6A6D-E737-C640-BDC69ACF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FE6DCA0-EF4C-297F-D5F8-49BB9E72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343F-449F-4CA0-8FA1-DC959A73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8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CF41E6E-3F0E-23BF-C67E-74F5F0AD6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E2DE-1E95-41E6-A90E-491C75C18366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E35840B-F51C-FCE9-A7DF-9808149E2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6E9635-4A77-81CF-1465-B233BA5B4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343F-449F-4CA0-8FA1-DC959A73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5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FB5715-417B-D8B0-724D-9AD6D2E4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CA9575-F78C-3258-C54A-0D2498B8C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4B2FC54-CE3D-C98D-55AB-2EABD6602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0693C0-0DF7-1805-3B62-7EF093924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E2DE-1E95-41E6-A90E-491C75C18366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195AD0-45FD-178B-CEA8-B2966E74E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9562C9-FBA9-925C-6AE7-2E0E916F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343F-449F-4CA0-8FA1-DC959A73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5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E0BFD3-2D16-D3A4-C1DB-D89874966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8B5E59D-8956-D354-20AD-705FF0F54F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C0FBF87-F252-CF4E-F8D3-AC21CE3B6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412A65-4577-52EB-849D-14F838D3C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E2DE-1E95-41E6-A90E-491C75C18366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6F6DB4-C925-44E7-661D-B8B35F7C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401850-0BDC-99AB-0771-C041E8F3A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343F-449F-4CA0-8FA1-DC959A73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ED89739-DCB9-EC3B-FE7D-D05C6486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AC7B5F-307C-C35A-FC9C-C00061338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0D1710-D794-B568-59A3-7C7D6D632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5E2DE-1E95-41E6-A90E-491C75C18366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080429-C1E2-4A11-F10D-94DCEA139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046649-6DA9-C427-7BEA-F65FFB978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343F-449F-4CA0-8FA1-DC959A73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1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971D35-3ED4-E0EE-40AC-C5F923A97BDB}"/>
              </a:ext>
            </a:extLst>
          </p:cNvPr>
          <p:cNvSpPr txBox="1"/>
          <p:nvPr/>
        </p:nvSpPr>
        <p:spPr>
          <a:xfrm>
            <a:off x="1337481" y="1315617"/>
            <a:ext cx="8911988" cy="96307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CHÀO MỪNG QUÝ THẦY CÔ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C619A2-4A98-621B-BDC9-D55E5626D4E8}"/>
              </a:ext>
            </a:extLst>
          </p:cNvPr>
          <p:cNvSpPr txBox="1"/>
          <p:nvPr/>
        </p:nvSpPr>
        <p:spPr>
          <a:xfrm>
            <a:off x="2456597" y="2278687"/>
            <a:ext cx="7656393" cy="830997"/>
          </a:xfrm>
          <a:prstGeom prst="rect">
            <a:avLst/>
          </a:prstGeom>
          <a:noFill/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ĐẾN DỰ GIỜ, THĂM LỚP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C68022-2DE8-45F1-6472-3EE30A88E012}"/>
              </a:ext>
            </a:extLst>
          </p:cNvPr>
          <p:cNvSpPr txBox="1"/>
          <p:nvPr/>
        </p:nvSpPr>
        <p:spPr>
          <a:xfrm>
            <a:off x="3411799" y="3554195"/>
            <a:ext cx="5711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Môn: Luyện từ và câu</a:t>
            </a:r>
            <a:endParaRPr 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7E5F1B-0271-ED13-0423-C28B4950A342}"/>
              </a:ext>
            </a:extLst>
          </p:cNvPr>
          <p:cNvSpPr txBox="1"/>
          <p:nvPr/>
        </p:nvSpPr>
        <p:spPr>
          <a:xfrm>
            <a:off x="4874618" y="4896052"/>
            <a:ext cx="252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4/3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Senbon-Zakura-Piano-ballade-ver-Piano-ballade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33766346-B9D4-A42A-1F51-16CF65F234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487363" y="6741268"/>
            <a:ext cx="360413" cy="36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5217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40244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64904D-BF28-5D2E-B363-72B5E1563B2D}"/>
              </a:ext>
            </a:extLst>
          </p:cNvPr>
          <p:cNvSpPr txBox="1"/>
          <p:nvPr/>
        </p:nvSpPr>
        <p:spPr>
          <a:xfrm>
            <a:off x="477865" y="2133074"/>
            <a:ext cx="110135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Viết một đoạn văn ngắn (3-5 câu) nói về những việc em thường làm hằng ngày ở nhà hoặc ở trường và niềm vui của em khi làm những việc ấy. Chỉ ra các động từ em đã dùng trong đoạn văn đó.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89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07B6D3-A798-F0F8-294A-3351B71D7A64}"/>
              </a:ext>
            </a:extLst>
          </p:cNvPr>
          <p:cNvSpPr txBox="1"/>
          <p:nvPr/>
        </p:nvSpPr>
        <p:spPr>
          <a:xfrm>
            <a:off x="2448232" y="1514168"/>
            <a:ext cx="7069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7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7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64C547-8969-090F-145D-C463AE2FAF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032" y="3336587"/>
            <a:ext cx="2791968" cy="3521413"/>
          </a:xfrm>
          <a:prstGeom prst="rect">
            <a:avLst/>
          </a:prstGeom>
        </p:spPr>
      </p:pic>
      <p:pic>
        <p:nvPicPr>
          <p:cNvPr id="1026" name="Picture 2" descr="Hoa miễn Phí nội dung Clip nghệ thuật - hoa cỏ. png tải về - Miễn phí trong  suốt Nhà Máy png Tải về.">
            <a:extLst>
              <a:ext uri="{FF2B5EF4-FFF2-40B4-BE49-F238E27FC236}">
                <a16:creationId xmlns:a16="http://schemas.microsoft.com/office/drawing/2014/main" xmlns="" id="{C6C7F732-89B5-E93B-A220-E595F72CA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100000" l="0" r="100000">
                        <a14:foregroundMark x1="40667" y1="57222" x2="40667" y2="57222"/>
                        <a14:foregroundMark x1="47667" y1="45000" x2="47667" y2="45000"/>
                        <a14:foregroundMark x1="67222" y1="75833" x2="67222" y2="75833"/>
                        <a14:foregroundMark x1="77556" y1="43889" x2="77556" y2="43889"/>
                        <a14:foregroundMark x1="76000" y1="53611" x2="76000" y2="53611"/>
                        <a14:foregroundMark x1="76556" y1="72500" x2="76556" y2="72500"/>
                        <a14:foregroundMark x1="81333" y1="72778" x2="81333" y2="72778"/>
                        <a14:foregroundMark x1="86556" y1="69444" x2="86556" y2="69444"/>
                        <a14:foregroundMark x1="88000" y1="48333" x2="88000" y2="48333"/>
                        <a14:foregroundMark x1="84222" y1="32222" x2="84222" y2="32222"/>
                        <a14:foregroundMark x1="85667" y1="23889" x2="85667" y2="23889"/>
                        <a14:foregroundMark x1="78444" y1="31389" x2="78444" y2="31389"/>
                        <a14:foregroundMark x1="80778" y1="31389" x2="80778" y2="31389"/>
                        <a14:foregroundMark x1="97333" y1="64167" x2="97333" y2="64167"/>
                        <a14:foregroundMark x1="98444" y1="62778" x2="98444" y2="62778"/>
                        <a14:foregroundMark x1="98444" y1="62778" x2="98444" y2="62778"/>
                        <a14:foregroundMark x1="91778" y1="55278" x2="91778" y2="55278"/>
                        <a14:foregroundMark x1="85111" y1="50556" x2="85111" y2="50556"/>
                        <a14:foregroundMark x1="21111" y1="70833" x2="21111" y2="70833"/>
                        <a14:foregroundMark x1="12889" y1="71111" x2="12889" y2="71111"/>
                        <a14:foregroundMark x1="10556" y1="68611" x2="10556" y2="68611"/>
                        <a14:foregroundMark x1="12667" y1="12500" x2="12667" y2="12500"/>
                        <a14:foregroundMark x1="9111" y1="15556" x2="9111" y2="15556"/>
                        <a14:foregroundMark x1="11556" y1="18611" x2="11556" y2="18611"/>
                        <a14:foregroundMark x1="41556" y1="60833" x2="41556" y2="60833"/>
                        <a14:foregroundMark x1="75333" y1="57222" x2="75333" y2="57222"/>
                        <a14:foregroundMark x1="81778" y1="45556" x2="81778" y2="45556"/>
                        <a14:foregroundMark x1="78778" y1="45556" x2="78778" y2="45556"/>
                        <a14:foregroundMark x1="74889" y1="30833" x2="74889" y2="30833"/>
                        <a14:foregroundMark x1="74667" y1="29167" x2="74667" y2="29167"/>
                        <a14:foregroundMark x1="74667" y1="46944" x2="74667" y2="4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58" y="4784420"/>
            <a:ext cx="8229683" cy="218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Cậu Bé Chơi Bóng đá PNG Miễn Phí Tải Về - Lovepik">
            <a:extLst>
              <a:ext uri="{FF2B5EF4-FFF2-40B4-BE49-F238E27FC236}">
                <a16:creationId xmlns:a16="http://schemas.microsoft.com/office/drawing/2014/main" xmlns="" id="{BEACF921-9982-1FE5-3DA6-4B97190D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92" b="94112" l="7385" r="99501">
                        <a14:foregroundMark x1="64970" y1="80639" x2="64970" y2="80639"/>
                        <a14:foregroundMark x1="66866" y1="74152" x2="66866" y2="74152"/>
                        <a14:foregroundMark x1="73453" y1="74950" x2="73453" y2="74950"/>
                        <a14:foregroundMark x1="73752" y1="82335" x2="73752" y2="82335"/>
                        <a14:foregroundMark x1="79741" y1="82635" x2="79741" y2="82635"/>
                        <a14:foregroundMark x1="70459" y1="83932" x2="70459" y2="83932"/>
                        <a14:foregroundMark x1="70359" y1="89521" x2="70359" y2="89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286" y="3242579"/>
            <a:ext cx="3878068" cy="387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012" y="232012"/>
            <a:ext cx="8243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Tìm động từ trong các câu sau: </a:t>
            </a:r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6784" y="1146412"/>
            <a:ext cx="8243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1. Chiếc bàn là của nhà em còn rất mới.</a:t>
            </a:r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6784" y="2006221"/>
            <a:ext cx="8243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2. Mẹ em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từng bộ quần áo cho cả nhà.</a:t>
            </a:r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11957" y="2002981"/>
            <a:ext cx="1249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vi-VN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6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089A30-1F70-76B0-82EE-766A9F7FA94C}"/>
              </a:ext>
            </a:extLst>
          </p:cNvPr>
          <p:cNvSpPr txBox="1"/>
          <p:nvPr/>
        </p:nvSpPr>
        <p:spPr>
          <a:xfrm>
            <a:off x="1209369" y="1575556"/>
            <a:ext cx="10127225" cy="185344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600" b="1" dirty="0">
                <a:ln>
                  <a:solidFill>
                    <a:srgbClr val="00FF00"/>
                  </a:solidFill>
                </a:ln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XIN CẢM ƠN QUÝ THẦY CÔ </a:t>
            </a:r>
          </a:p>
        </p:txBody>
      </p:sp>
    </p:spTree>
    <p:extLst>
      <p:ext uri="{BB962C8B-B14F-4D97-AF65-F5344CB8AC3E}">
        <p14:creationId xmlns:p14="http://schemas.microsoft.com/office/powerpoint/2010/main" val="281663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4D7DA9E-EE68-268A-2EE3-476C4BF68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7F5CFC2-CAEA-A217-3FE8-72B20FA0F0EB}"/>
              </a:ext>
            </a:extLst>
          </p:cNvPr>
          <p:cNvGrpSpPr/>
          <p:nvPr/>
        </p:nvGrpSpPr>
        <p:grpSpPr>
          <a:xfrm>
            <a:off x="3313965" y="0"/>
            <a:ext cx="6277904" cy="1866122"/>
            <a:chOff x="3313965" y="0"/>
            <a:chExt cx="6277904" cy="186612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A3654B69-670D-90A9-400F-37F9DB13D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965" y="0"/>
              <a:ext cx="6277904" cy="186612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3337324-CF49-A165-6C30-C39FB7A6FCBC}"/>
                </a:ext>
              </a:extLst>
            </p:cNvPr>
            <p:cNvSpPr txBox="1"/>
            <p:nvPr/>
          </p:nvSpPr>
          <p:spPr>
            <a:xfrm>
              <a:off x="4275965" y="391886"/>
              <a:ext cx="41707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367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5000" r="-17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F1A82DB-7100-E50E-8321-01EF27324297}"/>
              </a:ext>
            </a:extLst>
          </p:cNvPr>
          <p:cNvSpPr txBox="1"/>
          <p:nvPr/>
        </p:nvSpPr>
        <p:spPr>
          <a:xfrm>
            <a:off x="1873447" y="754777"/>
            <a:ext cx="9350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4000" b="1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năm </a:t>
            </a:r>
            <a:r>
              <a:rPr lang="en-US" sz="4000" b="1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4000" b="1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9 </a:t>
            </a:r>
            <a:r>
              <a:rPr lang="en-US" sz="4000" b="1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4000" b="1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11 </a:t>
            </a:r>
            <a:r>
              <a:rPr lang="en-US" sz="4000" b="1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4000" b="1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2023</a:t>
            </a:r>
            <a:endParaRPr lang="en-US" sz="40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881480-A914-E4D5-C830-5F22A6A104CD}"/>
              </a:ext>
            </a:extLst>
          </p:cNvPr>
          <p:cNvSpPr txBox="1"/>
          <p:nvPr/>
        </p:nvSpPr>
        <p:spPr>
          <a:xfrm>
            <a:off x="1789470" y="1604200"/>
            <a:ext cx="9350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Luyện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từ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câu</a:t>
            </a:r>
            <a:endParaRPr lang="en-US" sz="40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1BA65E-ECB9-A326-D888-12954F246578}"/>
              </a:ext>
            </a:extLst>
          </p:cNvPr>
          <p:cNvSpPr txBox="1"/>
          <p:nvPr/>
        </p:nvSpPr>
        <p:spPr>
          <a:xfrm>
            <a:off x="2060058" y="2505670"/>
            <a:ext cx="9350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Động</a:t>
            </a:r>
            <a:r>
              <a:rPr lang="en-US" sz="54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từ</a:t>
            </a:r>
            <a:endParaRPr lang="en-US" sz="54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29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54B000-CB46-3A69-50B2-784F9069396F}"/>
              </a:ext>
            </a:extLst>
          </p:cNvPr>
          <p:cNvSpPr txBox="1"/>
          <p:nvPr/>
        </p:nvSpPr>
        <p:spPr>
          <a:xfrm>
            <a:off x="2593075" y="983227"/>
            <a:ext cx="6946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I. NHẬN XÉT</a:t>
            </a:r>
          </a:p>
        </p:txBody>
      </p:sp>
    </p:spTree>
    <p:extLst>
      <p:ext uri="{BB962C8B-B14F-4D97-AF65-F5344CB8AC3E}">
        <p14:creationId xmlns:p14="http://schemas.microsoft.com/office/powerpoint/2010/main" val="358786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59EE2E-0C4D-89BE-600E-D74D7D1FA804}"/>
              </a:ext>
            </a:extLst>
          </p:cNvPr>
          <p:cNvSpPr txBox="1"/>
          <p:nvPr/>
        </p:nvSpPr>
        <p:spPr>
          <a:xfrm>
            <a:off x="1002389" y="128301"/>
            <a:ext cx="9979742" cy="2131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0000FF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3600" b="1">
                <a:solidFill>
                  <a:srgbClr val="0000FF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smtClean="0">
                <a:solidFill>
                  <a:srgbClr val="0000FF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 các từ chỉ hoạt động, trạng thái trong những câu dưới đây:</a:t>
            </a:r>
            <a:endParaRPr lang="en-US" sz="3600" b="1" dirty="0">
              <a:solidFill>
                <a:srgbClr val="0000FF"/>
              </a:solidFill>
              <a:effectLst/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b="1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	</a:t>
            </a:r>
            <a:endParaRPr lang="en-US" sz="3200" b="1" i="1" dirty="0">
              <a:solidFill>
                <a:schemeClr val="accent3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pic>
        <p:nvPicPr>
          <p:cNvPr id="1026" name="Picture 2" descr="Hình ảnh học sinh nam nữ cầm quyển sách - PNG">
            <a:extLst>
              <a:ext uri="{FF2B5EF4-FFF2-40B4-BE49-F238E27FC236}">
                <a16:creationId xmlns:a16="http://schemas.microsoft.com/office/drawing/2014/main" xmlns="" id="{93134524-67DE-D1E5-8F60-21FA4307A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38" b="89888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35177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51708" y="1603621"/>
            <a:ext cx="9670473" cy="1179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a) Các cụ già nhặt cỏ, đốt lá. Mấy chú bé đi tìm chỗ ven suối để bắc bếp, thổi cơm.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7435" y="3080450"/>
            <a:ext cx="6349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b) Hoa sầu riêng trổ vào cuối năm. 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79125" y="2169648"/>
            <a:ext cx="725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26876" y="2166111"/>
            <a:ext cx="660068" cy="35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689275" y="2213612"/>
            <a:ext cx="725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73483" y="2783175"/>
            <a:ext cx="725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15247" y="2799399"/>
            <a:ext cx="725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30387" y="3665225"/>
            <a:ext cx="725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92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26000" r="-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64904D-BF28-5D2E-B363-72B5E1563B2D}"/>
              </a:ext>
            </a:extLst>
          </p:cNvPr>
          <p:cNvSpPr txBox="1"/>
          <p:nvPr/>
        </p:nvSpPr>
        <p:spPr>
          <a:xfrm>
            <a:off x="477866" y="276978"/>
            <a:ext cx="9921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từ vừa tìm được ở bài tập 1 chỉ hoạt động, trạng thái của những sự vật nào?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36116" y="3408747"/>
            <a:ext cx="8081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Nhặt cỏ, đốt lá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chỉ hoạt động của các cụ già.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6116" y="4113013"/>
            <a:ext cx="10567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chỗ, bắc bếp, thổi cơm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chỉ hoạt động của mấy chú bé.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36116" y="4906490"/>
            <a:ext cx="6791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chỉ trạng thái của hoa sầu riêng.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DBD383B-ABB3-49D6-BB58-9588A24BE1A4}"/>
              </a:ext>
            </a:extLst>
          </p:cNvPr>
          <p:cNvSpPr txBox="1"/>
          <p:nvPr/>
        </p:nvSpPr>
        <p:spPr>
          <a:xfrm>
            <a:off x="2380392" y="1487032"/>
            <a:ext cx="699562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sinh làm phiếu học tập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866" y="2628233"/>
            <a:ext cx="258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 lời:</a:t>
            </a:r>
            <a:endParaRPr lang="vi-VN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792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3" grpId="0"/>
      <p:bldP spid="24" grpId="0"/>
      <p:bldP spid="25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10000" r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75FF66-8F37-8560-C484-3F63F20E4771}"/>
              </a:ext>
            </a:extLst>
          </p:cNvPr>
          <p:cNvSpPr txBox="1"/>
          <p:nvPr/>
        </p:nvSpPr>
        <p:spPr>
          <a:xfrm>
            <a:off x="181970" y="2242698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sz="3600" b="1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Động từ là từ </a:t>
            </a:r>
            <a:r>
              <a:rPr 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trạng</a:t>
            </a:r>
            <a:r>
              <a:rPr 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thái</a:t>
            </a:r>
            <a:r>
              <a:rPr lang="en-US" sz="3600" b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 sự vật.</a:t>
            </a:r>
            <a:endParaRPr lang="en-US" sz="3600" b="1" dirty="0">
              <a:solidFill>
                <a:srgbClr val="00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80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44F44F7-CAA0-89D9-A66B-C2B20E5CB570}"/>
              </a:ext>
            </a:extLst>
          </p:cNvPr>
          <p:cNvGrpSpPr/>
          <p:nvPr/>
        </p:nvGrpSpPr>
        <p:grpSpPr>
          <a:xfrm>
            <a:off x="4807613" y="1678675"/>
            <a:ext cx="3203619" cy="2929838"/>
            <a:chOff x="5082143" y="2226861"/>
            <a:chExt cx="2167742" cy="217637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05EB9CA-DFDF-CDA8-9911-E463D7C37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2143" y="2226861"/>
              <a:ext cx="2140037" cy="217637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5022D17-B69B-36DC-68A2-C07419DC373C}"/>
                </a:ext>
              </a:extLst>
            </p:cNvPr>
            <p:cNvSpPr txBox="1"/>
            <p:nvPr/>
          </p:nvSpPr>
          <p:spPr>
            <a:xfrm>
              <a:off x="5109848" y="2637780"/>
              <a:ext cx="2140037" cy="1440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smtClean="0">
                  <a:solidFill>
                    <a:srgbClr val="FFFF00"/>
                  </a:solidFill>
                  <a:latin typeface="iCiel Cucho Bold" pitchFamily="50" charset="0"/>
                  <a:cs typeface="iCiel Cucho Bold" pitchFamily="50" charset="0"/>
                </a:rPr>
                <a:t>Luyện  tập</a:t>
              </a:r>
              <a:endParaRPr lang="en-US" sz="6000" dirty="0">
                <a:solidFill>
                  <a:srgbClr val="FFFF00"/>
                </a:solidFill>
                <a:latin typeface="iCiel Cucho Bold" pitchFamily="50" charset="0"/>
                <a:cs typeface="iCiel Cucho Bold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657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64904D-BF28-5D2E-B363-72B5E1563B2D}"/>
              </a:ext>
            </a:extLst>
          </p:cNvPr>
          <p:cNvSpPr txBox="1"/>
          <p:nvPr/>
        </p:nvSpPr>
        <p:spPr>
          <a:xfrm>
            <a:off x="477866" y="276978"/>
            <a:ext cx="9921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Tìm động từ trong đoạn kịch sau: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0580" y="1181567"/>
            <a:ext cx="94954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Em bé nhỏ nhất: </a:t>
            </a:r>
            <a:r>
              <a:rPr lang="en-US" sz="3200" b="1" smtClean="0"/>
              <a:t>( Từ phía góc phòng chạy ra) Em chào anh Tin-tin! Chào chị Mi-tin! </a:t>
            </a:r>
          </a:p>
          <a:p>
            <a:r>
              <a:rPr lang="en-US" sz="3200" b="1" smtClean="0">
                <a:solidFill>
                  <a:srgbClr val="FF0000"/>
                </a:solidFill>
              </a:rPr>
              <a:t>Tin-tin,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smtClean="0">
                <a:solidFill>
                  <a:srgbClr val="FF0000"/>
                </a:solidFill>
              </a:rPr>
              <a:t>Mi-tin: </a:t>
            </a:r>
            <a:r>
              <a:rPr lang="en-US" sz="3200" b="1" smtClean="0"/>
              <a:t>Sao cậu biết tên chúng mình?</a:t>
            </a:r>
          </a:p>
          <a:p>
            <a:r>
              <a:rPr lang="en-US" sz="3200" b="1">
                <a:solidFill>
                  <a:srgbClr val="FF0000"/>
                </a:solidFill>
              </a:rPr>
              <a:t>Em bé nhỏ nhất</a:t>
            </a:r>
            <a:r>
              <a:rPr lang="en-US" sz="3200" b="1" smtClean="0">
                <a:solidFill>
                  <a:srgbClr val="FF0000"/>
                </a:solidFill>
              </a:rPr>
              <a:t>: </a:t>
            </a:r>
            <a:r>
              <a:rPr lang="en-US" sz="3200" b="1" smtClean="0"/>
              <a:t>Bởi vì em sẽ là em của anh và chị.</a:t>
            </a:r>
          </a:p>
          <a:p>
            <a:r>
              <a:rPr lang="en-US" sz="3200" b="1" smtClean="0">
                <a:solidFill>
                  <a:srgbClr val="FF0000"/>
                </a:solidFill>
              </a:rPr>
              <a:t>Tin-tin:</a:t>
            </a:r>
            <a:r>
              <a:rPr lang="en-US" sz="3200" b="1" smtClean="0"/>
              <a:t> Thế nào? Em sẽ ra đời ở nhà chị à?</a:t>
            </a:r>
          </a:p>
          <a:p>
            <a:r>
              <a:rPr lang="en-US" sz="3200" b="1">
                <a:solidFill>
                  <a:srgbClr val="FF0000"/>
                </a:solidFill>
              </a:rPr>
              <a:t>Em bé nhỏ nhất</a:t>
            </a:r>
            <a:r>
              <a:rPr lang="en-US" sz="3200" b="1" smtClean="0">
                <a:solidFill>
                  <a:srgbClr val="FF0000"/>
                </a:solidFill>
              </a:rPr>
              <a:t>: </a:t>
            </a:r>
            <a:r>
              <a:rPr lang="en-US" sz="3200" b="1" smtClean="0"/>
              <a:t>Đúng thế! Sang năm, em sẽ ra đời. Nhưng anh chị đừng có trêu chọc em nhé! Nào, hãy ôm em đi! (Tin-tin, Mi-tin và em bé ôm nhau.)</a:t>
            </a:r>
            <a:endParaRPr lang="vi-VN" sz="3200" b="1"/>
          </a:p>
        </p:txBody>
      </p:sp>
      <p:cxnSp>
        <p:nvCxnSpPr>
          <p:cNvPr id="3" name="Straight Connector 2"/>
          <p:cNvCxnSpPr/>
          <p:nvPr/>
        </p:nvCxnSpPr>
        <p:spPr>
          <a:xfrm>
            <a:off x="7465325" y="1705971"/>
            <a:ext cx="64144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512490" y="1705971"/>
            <a:ext cx="64144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75463" y="2183643"/>
            <a:ext cx="64144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83887" y="2674963"/>
            <a:ext cx="64144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21119" y="3142911"/>
            <a:ext cx="32072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04455" y="3616659"/>
            <a:ext cx="101666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652873" y="4121627"/>
            <a:ext cx="101666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17000" y="4626595"/>
            <a:ext cx="151134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833212" y="4626595"/>
            <a:ext cx="64144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441841" y="5104267"/>
            <a:ext cx="64144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50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57&quot;&gt;&lt;object type=&quot;3&quot; unique_id=&quot;10058&quot;&gt;&lt;property id=&quot;20148&quot; value=&quot;5&quot;/&gt;&lt;property id=&quot;20300&quot; value=&quot;Slide 1&quot;/&gt;&lt;property id=&quot;20307&quot; value=&quot;256&quot;/&gt;&lt;/object&gt;&lt;object type=&quot;3&quot; unique_id=&quot;10059&quot;&gt;&lt;property id=&quot;20148&quot; value=&quot;5&quot;/&gt;&lt;property id=&quot;20300&quot; value=&quot;Slide 2&quot;/&gt;&lt;property id=&quot;20307&quot; value=&quot;257&quot;/&gt;&lt;/object&gt;&lt;object type=&quot;3&quot; unique_id=&quot;10063&quot;&gt;&lt;property id=&quot;20148&quot; value=&quot;5&quot;/&gt;&lt;property id=&quot;20300&quot; value=&quot;Slide 3&quot;/&gt;&lt;property id=&quot;20307&quot; value=&quot;260&quot;/&gt;&lt;/object&gt;&lt;object type=&quot;3&quot; unique_id=&quot;10064&quot;&gt;&lt;property id=&quot;20148&quot; value=&quot;5&quot;/&gt;&lt;property id=&quot;20300&quot; value=&quot;Slide 4&quot;/&gt;&lt;property id=&quot;20307&quot; value=&quot;263&quot;/&gt;&lt;/object&gt;&lt;object type=&quot;3&quot; unique_id=&quot;10065&quot;&gt;&lt;property id=&quot;20148&quot; value=&quot;5&quot;/&gt;&lt;property id=&quot;20300&quot; value=&quot;Slide 5&quot;/&gt;&lt;property id=&quot;20307&quot; value=&quot;264&quot;/&gt;&lt;/object&gt;&lt;object type=&quot;3&quot; unique_id=&quot;10066&quot;&gt;&lt;property id=&quot;20148&quot; value=&quot;5&quot;/&gt;&lt;property id=&quot;20300&quot; value=&quot;Slide 6&quot;/&gt;&lt;property id=&quot;20307&quot; value=&quot;265&quot;/&gt;&lt;/object&gt;&lt;object type=&quot;3&quot; unique_id=&quot;10067&quot;&gt;&lt;property id=&quot;20148&quot; value=&quot;5&quot;/&gt;&lt;property id=&quot;20300&quot; value=&quot;Slide 7&quot;/&gt;&lt;property id=&quot;20307&quot; value=&quot;280&quot;/&gt;&lt;/object&gt;&lt;object type=&quot;3&quot; unique_id=&quot;10068&quot;&gt;&lt;property id=&quot;20148&quot; value=&quot;5&quot;/&gt;&lt;property id=&quot;20300&quot; value=&quot;Slide 8&quot;/&gt;&lt;property id=&quot;20307&quot; value=&quot;267&quot;/&gt;&lt;/object&gt;&lt;object type=&quot;3&quot; unique_id=&quot;10084&quot;&gt;&lt;property id=&quot;20148&quot; value=&quot;5&quot;/&gt;&lt;property id=&quot;20300&quot; value=&quot;Slide 11&quot;/&gt;&lt;property id=&quot;20307&quot; value=&quot;288&quot;/&gt;&lt;/object&gt;&lt;object type=&quot;3&quot; unique_id=&quot;10086&quot;&gt;&lt;property id=&quot;20148&quot; value=&quot;5&quot;/&gt;&lt;property id=&quot;20300&quot; value=&quot;Slide 12&quot;/&gt;&lt;property id=&quot;20307&quot; value=&quot;290&quot;/&gt;&lt;/object&gt;&lt;object type=&quot;3&quot; unique_id=&quot;10090&quot;&gt;&lt;property id=&quot;20148&quot; value=&quot;5&quot;/&gt;&lt;property id=&quot;20300&quot; value=&quot;Slide 13&quot;/&gt;&lt;property id=&quot;20307&quot; value=&quot;294&quot;/&gt;&lt;/object&gt;&lt;object type=&quot;3&quot; unique_id=&quot;10478&quot;&gt;&lt;property id=&quot;20148&quot; value=&quot;5&quot;/&gt;&lt;property id=&quot;20300&quot; value=&quot;Slide 9&quot;/&gt;&lt;property id=&quot;20307&quot; value=&quot;297&quot;/&gt;&lt;/object&gt;&lt;object type=&quot;3&quot; unique_id=&quot;10479&quot;&gt;&lt;property id=&quot;20148&quot; value=&quot;5&quot;/&gt;&lt;property id=&quot;20300&quot; value=&quot;Slide 10&quot;/&gt;&lt;property id=&quot;20307&quot; value=&quot;298&quot;/&gt;&lt;/object&gt;&lt;/object&gt;&lt;object type=&quot;8&quot; unique_id=&quot;1012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3386</TotalTime>
  <Words>395</Words>
  <Application>Microsoft Office PowerPoint</Application>
  <PresentationFormat>Custom</PresentationFormat>
  <Paragraphs>34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User</cp:lastModifiedBy>
  <cp:revision>42</cp:revision>
  <dcterms:created xsi:type="dcterms:W3CDTF">2022-11-05T14:53:35Z</dcterms:created>
  <dcterms:modified xsi:type="dcterms:W3CDTF">2023-10-31T02:41:35Z</dcterms:modified>
</cp:coreProperties>
</file>