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2" r:id="rId3"/>
    <p:sldMasterId id="2147483749" r:id="rId4"/>
    <p:sldMasterId id="2147483773" r:id="rId5"/>
    <p:sldMasterId id="2147483783" r:id="rId6"/>
    <p:sldMasterId id="2147483795" r:id="rId7"/>
    <p:sldMasterId id="2147483839" r:id="rId8"/>
    <p:sldMasterId id="2147483852" r:id="rId9"/>
    <p:sldMasterId id="2147483881" r:id="rId10"/>
    <p:sldMasterId id="2147483894" r:id="rId11"/>
    <p:sldMasterId id="2147483907" r:id="rId12"/>
    <p:sldMasterId id="2147483920" r:id="rId13"/>
    <p:sldMasterId id="2147483932" r:id="rId14"/>
    <p:sldMasterId id="2147483956" r:id="rId15"/>
  </p:sldMasterIdLst>
  <p:notesMasterIdLst>
    <p:notesMasterId r:id="rId65"/>
  </p:notesMasterIdLst>
  <p:sldIdLst>
    <p:sldId id="305" r:id="rId16"/>
    <p:sldId id="310" r:id="rId17"/>
    <p:sldId id="308" r:id="rId18"/>
    <p:sldId id="257" r:id="rId19"/>
    <p:sldId id="259" r:id="rId20"/>
    <p:sldId id="306" r:id="rId21"/>
    <p:sldId id="311" r:id="rId22"/>
    <p:sldId id="320" r:id="rId23"/>
    <p:sldId id="262" r:id="rId24"/>
    <p:sldId id="263" r:id="rId25"/>
    <p:sldId id="264" r:id="rId26"/>
    <p:sldId id="278" r:id="rId27"/>
    <p:sldId id="279" r:id="rId28"/>
    <p:sldId id="280" r:id="rId29"/>
    <p:sldId id="281" r:id="rId30"/>
    <p:sldId id="282" r:id="rId31"/>
    <p:sldId id="283" r:id="rId32"/>
    <p:sldId id="284" r:id="rId33"/>
    <p:sldId id="285" r:id="rId34"/>
    <p:sldId id="286" r:id="rId35"/>
    <p:sldId id="287" r:id="rId36"/>
    <p:sldId id="288" r:id="rId37"/>
    <p:sldId id="319" r:id="rId38"/>
    <p:sldId id="265" r:id="rId39"/>
    <p:sldId id="266" r:id="rId40"/>
    <p:sldId id="267" r:id="rId41"/>
    <p:sldId id="268" r:id="rId42"/>
    <p:sldId id="269" r:id="rId43"/>
    <p:sldId id="270" r:id="rId44"/>
    <p:sldId id="271" r:id="rId45"/>
    <p:sldId id="272" r:id="rId46"/>
    <p:sldId id="273" r:id="rId47"/>
    <p:sldId id="274" r:id="rId48"/>
    <p:sldId id="275" r:id="rId49"/>
    <p:sldId id="289" r:id="rId50"/>
    <p:sldId id="321" r:id="rId51"/>
    <p:sldId id="291" r:id="rId52"/>
    <p:sldId id="323" r:id="rId53"/>
    <p:sldId id="296" r:id="rId54"/>
    <p:sldId id="292" r:id="rId55"/>
    <p:sldId id="290" r:id="rId56"/>
    <p:sldId id="302" r:id="rId57"/>
    <p:sldId id="303" r:id="rId58"/>
    <p:sldId id="304" r:id="rId59"/>
    <p:sldId id="324" r:id="rId60"/>
    <p:sldId id="325" r:id="rId61"/>
    <p:sldId id="317" r:id="rId62"/>
    <p:sldId id="315" r:id="rId63"/>
    <p:sldId id="31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2" autoAdjust="0"/>
    <p:restoredTop sz="94660"/>
  </p:normalViewPr>
  <p:slideViewPr>
    <p:cSldViewPr>
      <p:cViewPr varScale="1">
        <p:scale>
          <a:sx n="67" d="100"/>
          <a:sy n="67" d="100"/>
        </p:scale>
        <p:origin x="-14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41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AFF08-6935-47FE-B473-1CC5C8C6943F}" type="datetimeFigureOut">
              <a:rPr lang="en-US" smtClean="0"/>
              <a:pPr/>
              <a:t>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9D3FD-570E-43E7-B9CD-C938F50FCEF8}" type="slidenum">
              <a:rPr lang="en-US" smtClean="0"/>
              <a:pPr/>
              <a:t>‹#›</a:t>
            </a:fld>
            <a:endParaRPr lang="en-US"/>
          </a:p>
        </p:txBody>
      </p:sp>
    </p:spTree>
    <p:extLst>
      <p:ext uri="{BB962C8B-B14F-4D97-AF65-F5344CB8AC3E}">
        <p14:creationId xmlns="" xmlns:p14="http://schemas.microsoft.com/office/powerpoint/2010/main" val="14402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fld id="{85208E32-4C32-444F-BF24-A455FF33CEEC}" type="slidenum">
              <a:rPr lang="en-US" sz="1200">
                <a:solidFill>
                  <a:prstClr val="black"/>
                </a:solidFill>
              </a:rPr>
              <a:pPr/>
              <a:t>1</a:t>
            </a:fld>
            <a:endParaRPr lang="en-US" sz="1200">
              <a:solidFill>
                <a:prstClr val="black"/>
              </a:solidFill>
            </a:endParaRPr>
          </a:p>
        </p:txBody>
      </p:sp>
    </p:spTree>
    <p:extLst>
      <p:ext uri="{BB962C8B-B14F-4D97-AF65-F5344CB8AC3E}">
        <p14:creationId xmlns="" xmlns:p14="http://schemas.microsoft.com/office/powerpoint/2010/main" val="209089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fld id="{20A1C93E-EE36-49CE-8A38-7B06293E10B3}" type="slidenum">
              <a:rPr lang="en-US" sz="1200">
                <a:solidFill>
                  <a:prstClr val="black"/>
                </a:solidFill>
              </a:rPr>
              <a:pPr/>
              <a:t>2</a:t>
            </a:fld>
            <a:endParaRPr lang="en-US" sz="1200">
              <a:solidFill>
                <a:prstClr val="black"/>
              </a:solidFill>
            </a:endParaRPr>
          </a:p>
        </p:txBody>
      </p:sp>
    </p:spTree>
    <p:extLst>
      <p:ext uri="{BB962C8B-B14F-4D97-AF65-F5344CB8AC3E}">
        <p14:creationId xmlns="" xmlns:p14="http://schemas.microsoft.com/office/powerpoint/2010/main" val="329081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fld id="{1768E4D0-83A5-4F2F-A181-AAAF8B3E475C}" type="slidenum">
              <a:rPr lang="en-US" sz="1200">
                <a:solidFill>
                  <a:prstClr val="black"/>
                </a:solidFill>
              </a:rPr>
              <a:pPr/>
              <a:t>7</a:t>
            </a:fld>
            <a:endParaRPr lang="en-US" sz="1200">
              <a:solidFill>
                <a:prstClr val="black"/>
              </a:solidFill>
            </a:endParaRPr>
          </a:p>
        </p:txBody>
      </p:sp>
    </p:spTree>
    <p:extLst>
      <p:ext uri="{BB962C8B-B14F-4D97-AF65-F5344CB8AC3E}">
        <p14:creationId xmlns="" xmlns:p14="http://schemas.microsoft.com/office/powerpoint/2010/main" val="356196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3E566C-006B-4FA5-86CD-4B3E35ABE5D9}"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561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7E8500-768B-4548-8C99-05819319DD6F}"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85542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Date Placeholder 4"/>
          <p:cNvSpPr>
            <a:spLocks noGrp="1"/>
          </p:cNvSpPr>
          <p:nvPr>
            <p:ph type="dt" sz="half" idx="10"/>
          </p:nvPr>
        </p:nvSpPr>
        <p:spPr/>
        <p:txBody>
          <a:bodyPr/>
          <a:lstStyle>
            <a:lvl1pPr>
              <a:defRPr>
                <a:cs typeface="Arial" charset="0"/>
              </a:defRPr>
            </a:lvl1pPr>
          </a:lstStyle>
          <a:p>
            <a:pPr>
              <a:defRPr/>
            </a:pPr>
            <a:fld id="{4CB25A6C-AD09-4818-99D7-510D565CA565}" type="datetimeFigureOut">
              <a:rPr lang="en-US"/>
              <a:pPr>
                <a:defRPr/>
              </a:pPr>
              <a:t>1/14/2018</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B48C7672-96C0-403A-976B-21E94407DAD9}" type="slidenum">
              <a:rPr lang="en-US"/>
              <a:pPr>
                <a:defRPr/>
              </a:pPr>
              <a:t>‹#›</a:t>
            </a:fld>
            <a:endParaRPr lang="en-US"/>
          </a:p>
        </p:txBody>
      </p:sp>
    </p:spTree>
    <p:extLst>
      <p:ext uri="{BB962C8B-B14F-4D97-AF65-F5344CB8AC3E}">
        <p14:creationId xmlns="" xmlns:p14="http://schemas.microsoft.com/office/powerpoint/2010/main" val="41120960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cs typeface="Arial" charset="0"/>
              </a:defRPr>
            </a:lvl1pPr>
          </a:lstStyle>
          <a:p>
            <a:pPr>
              <a:defRPr/>
            </a:pPr>
            <a:fld id="{5F7F1163-6229-42D4-8690-FF5F67361EA9}" type="datetimeFigureOut">
              <a:rPr lang="en-US"/>
              <a:pPr>
                <a:defRPr/>
              </a:pPr>
              <a:t>1/14/2018</a:t>
            </a:fld>
            <a:endParaRPr lang="en-US"/>
          </a:p>
        </p:txBody>
      </p:sp>
      <p:sp>
        <p:nvSpPr>
          <p:cNvPr id="7" name="Footer Placeholder 6"/>
          <p:cNvSpPr>
            <a:spLocks noGrp="1"/>
          </p:cNvSpPr>
          <p:nvPr>
            <p:ph type="ftr" sz="quarter" idx="11"/>
          </p:nvPr>
        </p:nvSpPr>
        <p:spPr/>
        <p:txBody>
          <a:bodyPr/>
          <a:lstStyle>
            <a:lvl1pPr>
              <a:defRPr>
                <a:cs typeface="Arial"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a:cs typeface="Arial" charset="0"/>
              </a:defRPr>
            </a:lvl1pPr>
          </a:lstStyle>
          <a:p>
            <a:pPr>
              <a:defRPr/>
            </a:pPr>
            <a:fld id="{8F2D04D4-975F-49C3-9BFB-42791A6BB618}" type="slidenum">
              <a:rPr lang="en-US"/>
              <a:pPr>
                <a:defRPr/>
              </a:pPr>
              <a:t>‹#›</a:t>
            </a:fld>
            <a:endParaRPr lang="en-US"/>
          </a:p>
        </p:txBody>
      </p:sp>
    </p:spTree>
    <p:extLst>
      <p:ext uri="{BB962C8B-B14F-4D97-AF65-F5344CB8AC3E}">
        <p14:creationId xmlns="" xmlns:p14="http://schemas.microsoft.com/office/powerpoint/2010/main" val="11718216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fld id="{55504E86-AEA5-4EFD-ADA8-5D65CECDC9F8}" type="datetimeFigureOut">
              <a:rPr lang="en-US"/>
              <a:pPr>
                <a:defRPr/>
              </a:pPr>
              <a:t>1/14/2018</a:t>
            </a:fld>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A1ED4E1C-D44B-40AF-B43B-A868BA5ED525}" type="slidenum">
              <a:rPr lang="en-US"/>
              <a:pPr>
                <a:defRPr/>
              </a:pPr>
              <a:t>‹#›</a:t>
            </a:fld>
            <a:endParaRPr lang="en-US"/>
          </a:p>
        </p:txBody>
      </p:sp>
    </p:spTree>
    <p:extLst>
      <p:ext uri="{BB962C8B-B14F-4D97-AF65-F5344CB8AC3E}">
        <p14:creationId xmlns="" xmlns:p14="http://schemas.microsoft.com/office/powerpoint/2010/main" val="2971975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cs typeface="Arial" charset="0"/>
              </a:defRPr>
            </a:lvl1pPr>
          </a:lstStyle>
          <a:p>
            <a:pPr>
              <a:defRPr/>
            </a:pPr>
            <a:fld id="{470948C3-67D7-4596-B4C6-83CA3DB6490A}" type="datetimeFigureOut">
              <a:rPr lang="en-US"/>
              <a:pPr>
                <a:defRPr/>
              </a:pPr>
              <a:t>1/14/2018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D8E495A-F72D-40D0-988E-F9E11880BFE3}" type="slidenum">
              <a:rPr lang="en-US"/>
              <a:pPr>
                <a:defRPr/>
              </a:pPr>
              <a:t>‹#›</a:t>
            </a:fld>
            <a:endParaRPr lang="en-US"/>
          </a:p>
        </p:txBody>
      </p:sp>
    </p:spTree>
    <p:extLst>
      <p:ext uri="{BB962C8B-B14F-4D97-AF65-F5344CB8AC3E}">
        <p14:creationId xmlns="" xmlns:p14="http://schemas.microsoft.com/office/powerpoint/2010/main" val="31140276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E759745-76A8-413F-A15B-3E5417724684}" type="slidenum">
              <a:rPr lang="en-US"/>
              <a:pPr>
                <a:defRPr/>
              </a:pPr>
              <a:t>‹#›</a:t>
            </a:fld>
            <a:endParaRPr lang="en-US"/>
          </a:p>
        </p:txBody>
      </p:sp>
    </p:spTree>
    <p:extLst>
      <p:ext uri="{BB962C8B-B14F-4D97-AF65-F5344CB8AC3E}">
        <p14:creationId xmlns="" xmlns:p14="http://schemas.microsoft.com/office/powerpoint/2010/main" val="7568845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AA24A33-C5E0-40D4-81ED-197B7BC17A92}" type="slidenum">
              <a:rPr lang="en-US"/>
              <a:pPr>
                <a:defRPr/>
              </a:pPr>
              <a:t>‹#›</a:t>
            </a:fld>
            <a:endParaRPr lang="en-US"/>
          </a:p>
        </p:txBody>
      </p:sp>
    </p:spTree>
    <p:extLst>
      <p:ext uri="{BB962C8B-B14F-4D97-AF65-F5344CB8AC3E}">
        <p14:creationId xmlns="" xmlns:p14="http://schemas.microsoft.com/office/powerpoint/2010/main" val="2544037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2847E4D-B9A8-4698-8382-E75EF4F0297A}" type="slidenum">
              <a:rPr lang="en-US"/>
              <a:pPr>
                <a:defRPr/>
              </a:pPr>
              <a:t>‹#›</a:t>
            </a:fld>
            <a:endParaRPr lang="en-US"/>
          </a:p>
        </p:txBody>
      </p:sp>
    </p:spTree>
    <p:extLst>
      <p:ext uri="{BB962C8B-B14F-4D97-AF65-F5344CB8AC3E}">
        <p14:creationId xmlns="" xmlns:p14="http://schemas.microsoft.com/office/powerpoint/2010/main" val="18261635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7E7767C7-7617-4F82-885F-04DD1D8BDBC3}" type="slidenum">
              <a:rPr lang="en-US"/>
              <a:pPr>
                <a:defRPr/>
              </a:pPr>
              <a:t>‹#›</a:t>
            </a:fld>
            <a:endParaRPr lang="en-US"/>
          </a:p>
        </p:txBody>
      </p:sp>
    </p:spTree>
    <p:extLst>
      <p:ext uri="{BB962C8B-B14F-4D97-AF65-F5344CB8AC3E}">
        <p14:creationId xmlns="" xmlns:p14="http://schemas.microsoft.com/office/powerpoint/2010/main" val="3277310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18BD64EC-CEFF-4372-9559-B37E8C52164E}" type="slidenum">
              <a:rPr lang="en-US"/>
              <a:pPr>
                <a:defRPr/>
              </a:pPr>
              <a:t>‹#›</a:t>
            </a:fld>
            <a:endParaRPr lang="en-US"/>
          </a:p>
        </p:txBody>
      </p:sp>
    </p:spTree>
    <p:extLst>
      <p:ext uri="{BB962C8B-B14F-4D97-AF65-F5344CB8AC3E}">
        <p14:creationId xmlns="" xmlns:p14="http://schemas.microsoft.com/office/powerpoint/2010/main" val="1897773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ADE624FC-AD8D-4C34-B6A3-B03A144B584E}" type="slidenum">
              <a:rPr lang="en-US"/>
              <a:pPr>
                <a:defRPr/>
              </a:pPr>
              <a:t>‹#›</a:t>
            </a:fld>
            <a:endParaRPr lang="en-US"/>
          </a:p>
        </p:txBody>
      </p:sp>
    </p:spTree>
    <p:extLst>
      <p:ext uri="{BB962C8B-B14F-4D97-AF65-F5344CB8AC3E}">
        <p14:creationId xmlns="" xmlns:p14="http://schemas.microsoft.com/office/powerpoint/2010/main" val="418349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71194D-4CDD-4DD4-9487-EFDD24B84BD8}"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3217178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DFEDEB29-DA19-4377-A99E-96FD9CD73F5B}" type="slidenum">
              <a:rPr lang="en-US"/>
              <a:pPr>
                <a:defRPr/>
              </a:pPr>
              <a:t>‹#›</a:t>
            </a:fld>
            <a:endParaRPr lang="en-US"/>
          </a:p>
        </p:txBody>
      </p:sp>
    </p:spTree>
    <p:extLst>
      <p:ext uri="{BB962C8B-B14F-4D97-AF65-F5344CB8AC3E}">
        <p14:creationId xmlns="" xmlns:p14="http://schemas.microsoft.com/office/powerpoint/2010/main" val="4036452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27713C3D-CC62-4C43-8894-02D777CC51FA}" type="slidenum">
              <a:rPr lang="en-US"/>
              <a:pPr>
                <a:defRPr/>
              </a:pPr>
              <a:t>‹#›</a:t>
            </a:fld>
            <a:endParaRPr lang="en-US"/>
          </a:p>
        </p:txBody>
      </p:sp>
    </p:spTree>
    <p:extLst>
      <p:ext uri="{BB962C8B-B14F-4D97-AF65-F5344CB8AC3E}">
        <p14:creationId xmlns="" xmlns:p14="http://schemas.microsoft.com/office/powerpoint/2010/main" val="6027287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96BFCEB3-7FA0-41E0-A8D1-2B7964B114EA}" type="slidenum">
              <a:rPr lang="en-US"/>
              <a:pPr>
                <a:defRPr/>
              </a:pPr>
              <a:t>‹#›</a:t>
            </a:fld>
            <a:endParaRPr lang="en-US"/>
          </a:p>
        </p:txBody>
      </p:sp>
    </p:spTree>
    <p:extLst>
      <p:ext uri="{BB962C8B-B14F-4D97-AF65-F5344CB8AC3E}">
        <p14:creationId xmlns="" xmlns:p14="http://schemas.microsoft.com/office/powerpoint/2010/main" val="18980448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4516329-8E5E-4865-BDA3-4FC1148ECE9E}" type="slidenum">
              <a:rPr lang="en-US"/>
              <a:pPr>
                <a:defRPr/>
              </a:pPr>
              <a:t>‹#›</a:t>
            </a:fld>
            <a:endParaRPr lang="en-US"/>
          </a:p>
        </p:txBody>
      </p:sp>
    </p:spTree>
    <p:extLst>
      <p:ext uri="{BB962C8B-B14F-4D97-AF65-F5344CB8AC3E}">
        <p14:creationId xmlns="" xmlns:p14="http://schemas.microsoft.com/office/powerpoint/2010/main" val="14664332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440F385-8312-4D68-9BE7-3C4B6E453EA0}" type="slidenum">
              <a:rPr lang="en-US"/>
              <a:pPr>
                <a:defRPr/>
              </a:pPr>
              <a:t>‹#›</a:t>
            </a:fld>
            <a:endParaRPr lang="en-US"/>
          </a:p>
        </p:txBody>
      </p:sp>
    </p:spTree>
    <p:extLst>
      <p:ext uri="{BB962C8B-B14F-4D97-AF65-F5344CB8AC3E}">
        <p14:creationId xmlns="" xmlns:p14="http://schemas.microsoft.com/office/powerpoint/2010/main" val="25829957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277D080D-DCF6-449A-A53A-6A653B3A1A03}" type="slidenum">
              <a:rPr lang="en-US"/>
              <a:pPr>
                <a:defRPr/>
              </a:pPr>
              <a:t>‹#›</a:t>
            </a:fld>
            <a:endParaRPr lang="en-US"/>
          </a:p>
        </p:txBody>
      </p:sp>
    </p:spTree>
    <p:extLst>
      <p:ext uri="{BB962C8B-B14F-4D97-AF65-F5344CB8AC3E}">
        <p14:creationId xmlns="" xmlns:p14="http://schemas.microsoft.com/office/powerpoint/2010/main" val="13394999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067939-90BE-4271-B17A-546AEF495A77}"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764911296"/>
      </p:ext>
    </p:extLst>
  </p:cSld>
  <p:clrMapOvr>
    <a:masterClrMapping/>
  </p:clrMapOvr>
  <p:transition>
    <p:pull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B6C29-C2D8-406E-BC6A-32C59C092ED0}"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917609516"/>
      </p:ext>
    </p:extLst>
  </p:cSld>
  <p:clrMapOvr>
    <a:masterClrMapping/>
  </p:clrMapOvr>
  <p:transition>
    <p:pull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B0221-B589-410A-9986-087FE5DFF31A}"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4223837060"/>
      </p:ext>
    </p:extLst>
  </p:cSld>
  <p:clrMapOvr>
    <a:masterClrMapping/>
  </p:clrMapOvr>
  <p:transition>
    <p:pull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B3E260-4E39-47FA-9B1F-EDB1F159EC11}"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3178812927"/>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1878931-199A-4097-A4E3-C0EE77394C8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4720018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09E4A1-977A-4F81-8B8D-984C65341F6A}"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217208913"/>
      </p:ext>
    </p:extLst>
  </p:cSld>
  <p:clrMapOvr>
    <a:masterClrMapping/>
  </p:clrMapOvr>
  <p:transition>
    <p:pull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DF166F-BAF1-4C5B-B59B-1C464158D72F}"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4054747188"/>
      </p:ext>
    </p:extLst>
  </p:cSld>
  <p:clrMapOvr>
    <a:masterClrMapping/>
  </p:clrMapOvr>
  <p:transition>
    <p:pull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DFD59-7B94-4336-A3A6-D2095E8E3E67}"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2065818614"/>
      </p:ext>
    </p:extLst>
  </p:cSld>
  <p:clrMapOvr>
    <a:masterClrMapping/>
  </p:clrMapOvr>
  <p:transition>
    <p:pull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38A14-6038-41F4-9272-F66A3482548B}"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527917095"/>
      </p:ext>
    </p:extLst>
  </p:cSld>
  <p:clrMapOvr>
    <a:masterClrMapping/>
  </p:clrMapOvr>
  <p:transition>
    <p:pull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469A65-E2CB-415F-B407-AD59022D2FA0}"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2267236568"/>
      </p:ext>
    </p:extLst>
  </p:cSld>
  <p:clrMapOvr>
    <a:masterClrMapping/>
  </p:clrMapOvr>
  <p:transition>
    <p:pull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37182-B784-401A-AAC1-E36D313CB4FD}"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567110650"/>
      </p:ext>
    </p:extLst>
  </p:cSld>
  <p:clrMapOvr>
    <a:masterClrMapping/>
  </p:clrMapOvr>
  <p:transition>
    <p:pull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44CC4-F1E3-4F76-9B44-3B9746BEB38D}"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3034880866"/>
      </p:ext>
    </p:extLst>
  </p:cSld>
  <p:clrMapOvr>
    <a:masterClrMapping/>
  </p:clrMapOvr>
  <p:transition>
    <p:pull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D1AFA0-440C-4F21-8F57-DCA504883395}" type="slidenum">
              <a:rPr lang="vi-VN">
                <a:solidFill>
                  <a:srgbClr val="000000"/>
                </a:solidFill>
              </a:rPr>
              <a:pPr>
                <a:defRPr/>
              </a:pPr>
              <a:t>‹#›</a:t>
            </a:fld>
            <a:endParaRPr lang="vi-VN">
              <a:solidFill>
                <a:srgbClr val="000000"/>
              </a:solidFill>
            </a:endParaRPr>
          </a:p>
        </p:txBody>
      </p:sp>
    </p:spTree>
    <p:extLst>
      <p:ext uri="{BB962C8B-B14F-4D97-AF65-F5344CB8AC3E}">
        <p14:creationId xmlns="" xmlns:p14="http://schemas.microsoft.com/office/powerpoint/2010/main" val="781606301"/>
      </p:ext>
    </p:extLst>
  </p:cSld>
  <p:clrMapOvr>
    <a:masterClrMapping/>
  </p:clrMapOvr>
  <p:transition>
    <p:pull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0648528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53946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9747518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42628379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968940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164739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28611662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613917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516838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3172714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474019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483045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143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3050415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F2C17131-8EDE-4DE1-AD40-D043BFA82F69}" type="datetimeFigureOut">
              <a:rPr lang="en-US"/>
              <a:pPr>
                <a:defRPr/>
              </a:pPr>
              <a:t>1/14/2018</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BDB1C21E-88DB-47CE-9180-6D4A8934D87E}" type="slidenum">
              <a:rPr lang="en-US"/>
              <a:pPr>
                <a:defRPr/>
              </a:pPr>
              <a:t>‹#›</a:t>
            </a:fld>
            <a:endParaRPr lang="en-US"/>
          </a:p>
        </p:txBody>
      </p:sp>
    </p:spTree>
    <p:extLst>
      <p:ext uri="{BB962C8B-B14F-4D97-AF65-F5344CB8AC3E}">
        <p14:creationId xmlns="" xmlns:p14="http://schemas.microsoft.com/office/powerpoint/2010/main" val="1700059279"/>
      </p:ext>
    </p:extLst>
  </p:cSld>
  <p:clrMapOvr>
    <a:masterClrMapping/>
  </p:clrMapOvr>
  <p:transition>
    <p:comb/>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D797D673-967C-4D24-814A-B747677D72C7}" type="datetimeFigureOut">
              <a:rPr lang="en-US"/>
              <a:pPr>
                <a:defRPr/>
              </a:pPr>
              <a:t>1/14/2018</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C406682D-B096-4A0A-AAC4-B1EC412CEF6B}" type="slidenum">
              <a:rPr lang="en-US"/>
              <a:pPr>
                <a:defRPr/>
              </a:pPr>
              <a:t>‹#›</a:t>
            </a:fld>
            <a:endParaRPr lang="en-US"/>
          </a:p>
        </p:txBody>
      </p:sp>
    </p:spTree>
    <p:extLst>
      <p:ext uri="{BB962C8B-B14F-4D97-AF65-F5344CB8AC3E}">
        <p14:creationId xmlns="" xmlns:p14="http://schemas.microsoft.com/office/powerpoint/2010/main" val="4070753670"/>
      </p:ext>
    </p:extLst>
  </p:cSld>
  <p:clrMapOvr>
    <a:masterClrMapping/>
  </p:clrMapOvr>
  <p:transition>
    <p:comb/>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61E08049-0694-40EF-8624-B04B785CEC18}" type="datetimeFigureOut">
              <a:rPr lang="en-US"/>
              <a:pPr>
                <a:defRPr/>
              </a:pPr>
              <a:t>1/14/2018</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D91AC38-E319-4F11-89B4-C302F8121E0F}" type="slidenum">
              <a:rPr lang="en-US"/>
              <a:pPr>
                <a:defRPr/>
              </a:pPr>
              <a:t>‹#›</a:t>
            </a:fld>
            <a:endParaRPr lang="en-US"/>
          </a:p>
        </p:txBody>
      </p:sp>
    </p:spTree>
    <p:extLst>
      <p:ext uri="{BB962C8B-B14F-4D97-AF65-F5344CB8AC3E}">
        <p14:creationId xmlns="" xmlns:p14="http://schemas.microsoft.com/office/powerpoint/2010/main" val="2738469346"/>
      </p:ext>
    </p:extLst>
  </p:cSld>
  <p:clrMapOvr>
    <a:masterClrMapping/>
  </p:clrMapOvr>
  <p:transition>
    <p:comb/>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9C6D65D7-99E3-4805-9847-FCA5391FBBF6}" type="datetimeFigureOut">
              <a:rPr lang="en-US"/>
              <a:pPr>
                <a:defRPr/>
              </a:pPr>
              <a:t>1/14/2018</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02C57738-CB31-4176-8ED6-13C990D3F1E2}" type="slidenum">
              <a:rPr lang="en-US"/>
              <a:pPr>
                <a:defRPr/>
              </a:pPr>
              <a:t>‹#›</a:t>
            </a:fld>
            <a:endParaRPr lang="en-US"/>
          </a:p>
        </p:txBody>
      </p:sp>
    </p:spTree>
    <p:extLst>
      <p:ext uri="{BB962C8B-B14F-4D97-AF65-F5344CB8AC3E}">
        <p14:creationId xmlns="" xmlns:p14="http://schemas.microsoft.com/office/powerpoint/2010/main" val="839960372"/>
      </p:ext>
    </p:extLst>
  </p:cSld>
  <p:clrMapOvr>
    <a:masterClrMapping/>
  </p:clrMapOvr>
  <p:transition>
    <p:comb/>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cs typeface="Arial" charset="0"/>
              </a:defRPr>
            </a:lvl1pPr>
          </a:lstStyle>
          <a:p>
            <a:pPr>
              <a:defRPr/>
            </a:pPr>
            <a:fld id="{04BFCC89-169B-4E09-BCCC-BA6B96AC51F7}" type="datetimeFigureOut">
              <a:rPr lang="en-US"/>
              <a:pPr>
                <a:defRPr/>
              </a:pPr>
              <a:t>1/14/2018</a:t>
            </a:fld>
            <a:endParaRPr lang="en-US"/>
          </a:p>
        </p:txBody>
      </p:sp>
      <p:sp>
        <p:nvSpPr>
          <p:cNvPr id="8"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Arial" charset="0"/>
              </a:defRPr>
            </a:lvl1pPr>
          </a:lstStyle>
          <a:p>
            <a:pPr>
              <a:defRPr/>
            </a:pPr>
            <a:fld id="{5124766F-E25C-449A-ADC5-1E9C0F95FEAF}" type="slidenum">
              <a:rPr lang="en-US"/>
              <a:pPr>
                <a:defRPr/>
              </a:pPr>
              <a:t>‹#›</a:t>
            </a:fld>
            <a:endParaRPr lang="en-US"/>
          </a:p>
        </p:txBody>
      </p:sp>
    </p:spTree>
    <p:extLst>
      <p:ext uri="{BB962C8B-B14F-4D97-AF65-F5344CB8AC3E}">
        <p14:creationId xmlns="" xmlns:p14="http://schemas.microsoft.com/office/powerpoint/2010/main" val="494442975"/>
      </p:ext>
    </p:extLst>
  </p:cSld>
  <p:clrMapOvr>
    <a:masterClrMapping/>
  </p:clrMapOvr>
  <p:transition>
    <p:comb/>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cs typeface="Arial" charset="0"/>
              </a:defRPr>
            </a:lvl1pPr>
          </a:lstStyle>
          <a:p>
            <a:pPr>
              <a:defRPr/>
            </a:pPr>
            <a:fld id="{25195E5D-8595-4493-888F-7021D89B99B5}" type="datetimeFigureOut">
              <a:rPr lang="en-US"/>
              <a:pPr>
                <a:defRPr/>
              </a:pPr>
              <a:t>1/14/2018</a:t>
            </a:fld>
            <a:endParaRPr lang="en-US"/>
          </a:p>
        </p:txBody>
      </p:sp>
      <p:sp>
        <p:nvSpPr>
          <p:cNvPr id="4"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Arial" charset="0"/>
              </a:defRPr>
            </a:lvl1pPr>
          </a:lstStyle>
          <a:p>
            <a:pPr>
              <a:defRPr/>
            </a:pPr>
            <a:fld id="{E51C0C71-3FC8-4A14-894C-4B1BABB2B028}" type="slidenum">
              <a:rPr lang="en-US"/>
              <a:pPr>
                <a:defRPr/>
              </a:pPr>
              <a:t>‹#›</a:t>
            </a:fld>
            <a:endParaRPr lang="en-US"/>
          </a:p>
        </p:txBody>
      </p:sp>
    </p:spTree>
    <p:extLst>
      <p:ext uri="{BB962C8B-B14F-4D97-AF65-F5344CB8AC3E}">
        <p14:creationId xmlns="" xmlns:p14="http://schemas.microsoft.com/office/powerpoint/2010/main" val="2082554340"/>
      </p:ext>
    </p:extLst>
  </p:cSld>
  <p:clrMapOvr>
    <a:masterClrMapping/>
  </p:clrMapOvr>
  <p:transition>
    <p:comb/>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cs typeface="Arial" charset="0"/>
              </a:defRPr>
            </a:lvl1pPr>
          </a:lstStyle>
          <a:p>
            <a:pPr>
              <a:defRPr/>
            </a:pPr>
            <a:fld id="{C02B8B19-3E56-48F4-AB97-F918D726B2DB}" type="datetimeFigureOut">
              <a:rPr lang="en-US"/>
              <a:pPr>
                <a:defRPr/>
              </a:pPr>
              <a:t>1/14/2018</a:t>
            </a:fld>
            <a:endParaRPr lang="en-US"/>
          </a:p>
        </p:txBody>
      </p:sp>
      <p:sp>
        <p:nvSpPr>
          <p:cNvPr id="3"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Arial" charset="0"/>
              </a:defRPr>
            </a:lvl1pPr>
          </a:lstStyle>
          <a:p>
            <a:pPr>
              <a:defRPr/>
            </a:pPr>
            <a:fld id="{8C71B1ED-E119-4FAC-808E-5C3587B52C5F}" type="slidenum">
              <a:rPr lang="en-US"/>
              <a:pPr>
                <a:defRPr/>
              </a:pPr>
              <a:t>‹#›</a:t>
            </a:fld>
            <a:endParaRPr lang="en-US"/>
          </a:p>
        </p:txBody>
      </p:sp>
    </p:spTree>
    <p:extLst>
      <p:ext uri="{BB962C8B-B14F-4D97-AF65-F5344CB8AC3E}">
        <p14:creationId xmlns="" xmlns:p14="http://schemas.microsoft.com/office/powerpoint/2010/main" val="3983997426"/>
      </p:ext>
    </p:extLst>
  </p:cSld>
  <p:clrMapOvr>
    <a:masterClrMapping/>
  </p:clrMapOvr>
  <p:transition>
    <p:comb/>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409E5263-5F4C-4DE7-8242-32C0D2C5DAF1}" type="datetimeFigureOut">
              <a:rPr lang="en-US"/>
              <a:pPr>
                <a:defRPr/>
              </a:pPr>
              <a:t>1/14/2018</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ABC792B2-910D-4AEB-8B5D-D421667FD3CD}" type="slidenum">
              <a:rPr lang="en-US"/>
              <a:pPr>
                <a:defRPr/>
              </a:pPr>
              <a:t>‹#›</a:t>
            </a:fld>
            <a:endParaRPr lang="en-US"/>
          </a:p>
        </p:txBody>
      </p:sp>
    </p:spTree>
    <p:extLst>
      <p:ext uri="{BB962C8B-B14F-4D97-AF65-F5344CB8AC3E}">
        <p14:creationId xmlns="" xmlns:p14="http://schemas.microsoft.com/office/powerpoint/2010/main" val="2919933113"/>
      </p:ext>
    </p:extLst>
  </p:cSld>
  <p:clrMapOvr>
    <a:masterClrMapping/>
  </p:clrMapOvr>
  <p:transition>
    <p:comb/>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0F4C6552-2728-40CE-9F74-DE5949DD541A}" type="datetimeFigureOut">
              <a:rPr lang="en-US"/>
              <a:pPr>
                <a:defRPr/>
              </a:pPr>
              <a:t>1/14/2018</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247B3A08-39C9-463E-81CC-7EAB77D6E39A}" type="slidenum">
              <a:rPr lang="en-US"/>
              <a:pPr>
                <a:defRPr/>
              </a:pPr>
              <a:t>‹#›</a:t>
            </a:fld>
            <a:endParaRPr lang="en-US"/>
          </a:p>
        </p:txBody>
      </p:sp>
    </p:spTree>
    <p:extLst>
      <p:ext uri="{BB962C8B-B14F-4D97-AF65-F5344CB8AC3E}">
        <p14:creationId xmlns="" xmlns:p14="http://schemas.microsoft.com/office/powerpoint/2010/main" val="651948504"/>
      </p:ext>
    </p:extLst>
  </p:cSld>
  <p:clrMapOvr>
    <a:masterClrMapping/>
  </p:clrMapOvr>
  <p:transition>
    <p:comb/>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C3CE9231-95EF-4FCA-8762-29EF165754C9}" type="datetimeFigureOut">
              <a:rPr lang="en-US"/>
              <a:pPr>
                <a:defRPr/>
              </a:pPr>
              <a:t>1/14/2018</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879D8E7-E384-4056-AB31-C73614774FDC}" type="slidenum">
              <a:rPr lang="en-US"/>
              <a:pPr>
                <a:defRPr/>
              </a:pPr>
              <a:t>‹#›</a:t>
            </a:fld>
            <a:endParaRPr lang="en-US"/>
          </a:p>
        </p:txBody>
      </p:sp>
    </p:spTree>
    <p:extLst>
      <p:ext uri="{BB962C8B-B14F-4D97-AF65-F5344CB8AC3E}">
        <p14:creationId xmlns="" xmlns:p14="http://schemas.microsoft.com/office/powerpoint/2010/main" val="1518120811"/>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8799201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848D58AA-072D-4F31-B89B-06BBFA575D7B}" type="datetimeFigureOut">
              <a:rPr lang="en-US"/>
              <a:pPr>
                <a:defRPr/>
              </a:pPr>
              <a:t>1/14/2018</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19E97A2B-B24B-4EEA-8976-1ED3F6EC0139}" type="slidenum">
              <a:rPr lang="en-US"/>
              <a:pPr>
                <a:defRPr/>
              </a:pPr>
              <a:t>‹#›</a:t>
            </a:fld>
            <a:endParaRPr lang="en-US"/>
          </a:p>
        </p:txBody>
      </p:sp>
    </p:spTree>
    <p:extLst>
      <p:ext uri="{BB962C8B-B14F-4D97-AF65-F5344CB8AC3E}">
        <p14:creationId xmlns="" xmlns:p14="http://schemas.microsoft.com/office/powerpoint/2010/main" val="494674344"/>
      </p:ext>
    </p:extLst>
  </p:cSld>
  <p:clrMapOvr>
    <a:masterClrMapping/>
  </p:clrMapOvr>
  <p:transition>
    <p:comb/>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6EEE2-528E-45A6-8C40-E634F952C48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484329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EB214-9579-4FB4-ABAF-DB085CD4CE1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009214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ADF25-CC5F-4AFA-BAD1-C7A39026C10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689318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DF3B8F-1C72-4809-B53A-92AE075D48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939878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6091E3-F9E7-410B-B16D-B37D4CD45CC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196310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82E00-DEDC-47BB-B5EC-CF0E72E78C6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45063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94F5C8-3A70-47F2-9604-0FC68E8B6EC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318702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36600D-145B-4FF8-BF07-DB98E62C15F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213467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AD883F-0FC4-42B7-860D-12FC657AFC9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8660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8303609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A4179-18E5-4D73-A59F-BE2D1924026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34005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A69DC-8633-495E-B5CB-5FDDCF6C2FB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642438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68925-37CF-4599-86E4-977AC038DB1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709023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CF7F5-61D8-4B40-BF9F-1AD060CF351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200664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7DDBD-B78D-4D21-8DCE-824A519F036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01136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A782B-4ABC-427B-9015-57C705F42AF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299442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9721DA-039B-4583-98B3-5E1F2997862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325484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76D114-0717-4565-93E7-9B05F9A9873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553142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EB0B3A-1C8C-411C-8324-A1615D29201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676925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2798-DCD6-4762-B231-3DC3A925485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23986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1921609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CA7B2-38CC-431A-BDD5-C60E1A79C2C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122140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7BD950-77D3-4045-BE3A-091FB10D893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592529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40770-C61E-490B-96EF-962A4E13E16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1645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87758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52001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076D81-EB1E-415A-A23C-38CECD0B0C2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09345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20794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80752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31603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60479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56356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146124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54726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254555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158843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5396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6C1DFF-0DB6-419C-8028-C75746BCFC9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137799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291775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649816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6057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61328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016283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43821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4274087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C8315-020A-444B-B3B8-A7071E61CB7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6397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8F8B4-079F-410F-8B28-81BBA9F67E6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69472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B1B41-2166-4869-B862-223CBB1243E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0578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6D4291-392B-48B9-9B2B-E80BA17F9229}"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152164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55A8F-74F9-4FB5-A97C-9E7C9D0490B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74852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052A3-4772-437C-8E7F-40AB74D51E7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04770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10AD3-187D-4CF1-A91E-0DF1713BB4C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09796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C56CC1-A1AD-4328-BD1C-75D5BECAC2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99254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6BB5E7-8A7B-423A-9F37-19BDAFBFD23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77809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F3D5C1-CC42-492A-B95D-89B4F40A2A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75994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D8281-1E9F-45BE-BABA-4F9C7D9C135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37146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7B2DC4-04FB-4953-BEEA-E39E5767BD7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47748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1/14/2018</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3038130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1/14/2018</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409214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0D79FE-9960-4E26-B7CE-05DA0E7D0E0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628154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1/14/2018</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188327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1/14/2018</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3057104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1/14/2018</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433138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1/14/2018</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379553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1/14/2018</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3340494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1/14/2018</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78853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1/14/2018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2083682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0418" name="Group 2"/>
          <p:cNvGrpSpPr>
            <a:grpSpLocks/>
          </p:cNvGrpSpPr>
          <p:nvPr/>
        </p:nvGrpSpPr>
        <p:grpSpPr bwMode="auto">
          <a:xfrm>
            <a:off x="0" y="0"/>
            <a:ext cx="9142413" cy="6856413"/>
            <a:chOff x="0" y="0"/>
            <a:chExt cx="5759" cy="4319"/>
          </a:xfrm>
        </p:grpSpPr>
        <p:sp>
          <p:nvSpPr>
            <p:cNvPr id="6041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nvGrpSpPr>
            <p:cNvPr id="60420" name="Group 4"/>
            <p:cNvGrpSpPr>
              <a:grpSpLocks/>
            </p:cNvGrpSpPr>
            <p:nvPr userDrawn="1"/>
          </p:nvGrpSpPr>
          <p:grpSpPr bwMode="auto">
            <a:xfrm>
              <a:off x="0" y="0"/>
              <a:ext cx="5759" cy="4319"/>
              <a:chOff x="0" y="0"/>
              <a:chExt cx="5759" cy="4319"/>
            </a:xfrm>
          </p:grpSpPr>
          <p:sp>
            <p:nvSpPr>
              <p:cNvPr id="6042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2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3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nvGrpSpPr>
              <p:cNvPr id="60446" name="Group 30"/>
              <p:cNvGrpSpPr>
                <a:grpSpLocks/>
              </p:cNvGrpSpPr>
              <p:nvPr/>
            </p:nvGrpSpPr>
            <p:grpSpPr bwMode="auto">
              <a:xfrm>
                <a:off x="0" y="0"/>
                <a:ext cx="5758" cy="1045"/>
                <a:chOff x="0" y="0"/>
                <a:chExt cx="5758" cy="1045"/>
              </a:xfrm>
            </p:grpSpPr>
            <p:sp>
              <p:nvSpPr>
                <p:cNvPr id="6044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4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5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6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6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60462" name="Group 46"/>
              <p:cNvGrpSpPr>
                <a:grpSpLocks/>
              </p:cNvGrpSpPr>
              <p:nvPr/>
            </p:nvGrpSpPr>
            <p:grpSpPr bwMode="auto">
              <a:xfrm>
                <a:off x="0" y="558"/>
                <a:ext cx="5758" cy="487"/>
                <a:chOff x="0" y="558"/>
                <a:chExt cx="5758" cy="487"/>
              </a:xfrm>
            </p:grpSpPr>
            <p:sp>
              <p:nvSpPr>
                <p:cNvPr id="6046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6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60465" name="Group 49"/>
              <p:cNvGrpSpPr>
                <a:grpSpLocks/>
              </p:cNvGrpSpPr>
              <p:nvPr/>
            </p:nvGrpSpPr>
            <p:grpSpPr bwMode="auto">
              <a:xfrm>
                <a:off x="264" y="1039"/>
                <a:ext cx="5200" cy="3280"/>
                <a:chOff x="264" y="1039"/>
                <a:chExt cx="5200" cy="3280"/>
              </a:xfrm>
            </p:grpSpPr>
            <p:sp>
              <p:nvSpPr>
                <p:cNvPr id="6046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6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6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6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6047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7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8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8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048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sp>
        <p:nvSpPr>
          <p:cNvPr id="6048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6048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0485" name="Rectangle 69"/>
          <p:cNvSpPr>
            <a:spLocks noGrp="1" noChangeArrowheads="1"/>
          </p:cNvSpPr>
          <p:nvPr>
            <p:ph type="dt" sz="quarter" idx="2"/>
          </p:nvPr>
        </p:nvSpPr>
        <p:spPr/>
        <p:txBody>
          <a:bodyPr/>
          <a:lstStyle>
            <a:lvl1pPr>
              <a:defRPr/>
            </a:lvl1pPr>
          </a:lstStyle>
          <a:p>
            <a:fld id="{3547C9A2-B4F0-4EA4-BCD3-AAD29ABE56FD}" type="datetimeFigureOut">
              <a:rPr lang="en-US">
                <a:solidFill>
                  <a:srgbClr val="EAEAEA"/>
                </a:solidFill>
              </a:rPr>
              <a:pPr/>
              <a:t>1/14/2018</a:t>
            </a:fld>
            <a:endParaRPr lang="en-US">
              <a:solidFill>
                <a:srgbClr val="EAEAEA"/>
              </a:solidFill>
            </a:endParaRPr>
          </a:p>
        </p:txBody>
      </p:sp>
      <p:sp>
        <p:nvSpPr>
          <p:cNvPr id="6048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60487" name="Rectangle 71"/>
          <p:cNvSpPr>
            <a:spLocks noGrp="1" noChangeArrowheads="1"/>
          </p:cNvSpPr>
          <p:nvPr>
            <p:ph type="sldNum" sz="quarter" idx="4"/>
          </p:nvPr>
        </p:nvSpPr>
        <p:spPr/>
        <p:txBody>
          <a:bodyPr/>
          <a:lstStyle>
            <a:lvl1pPr>
              <a:defRPr/>
            </a:lvl1pPr>
          </a:lstStyle>
          <a:p>
            <a:fld id="{8092C3DA-D722-4300-958F-4B282A4189F7}"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3018475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A0BEA38-4858-4DCD-AE7B-9F455BB41665}" type="datetimeFigureOut">
              <a:rPr lang="en-US">
                <a:solidFill>
                  <a:srgbClr val="EAEAEA"/>
                </a:solidFill>
              </a:rPr>
              <a:pPr/>
              <a:t>1/14/2018</a:t>
            </a:fld>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E30C646-B609-47BB-8F95-D35E78E4E831}"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557502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72DA63D-0D14-4B3A-93F7-325B69264B04}" type="datetimeFigureOut">
              <a:rPr lang="en-US">
                <a:solidFill>
                  <a:srgbClr val="EAEAEA"/>
                </a:solidFill>
              </a:rPr>
              <a:pPr/>
              <a:t>1/14/2018</a:t>
            </a:fld>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A23F3AB-8B5D-4F65-AEF5-A43E395B7673}"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43025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DEAD12-5CC3-49B0-BE36-FB88C274DC34}"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771203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3F356F0-7E09-4689-8360-F12C8D8675AE}" type="datetimeFigureOut">
              <a:rPr lang="en-US">
                <a:solidFill>
                  <a:srgbClr val="EAEAEA"/>
                </a:solidFill>
              </a:rPr>
              <a:pPr/>
              <a:t>1/14/2018</a:t>
            </a:fld>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13C46F7B-1D9D-4F90-870B-EACE949A095C}"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465055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37FE365-4740-4551-9804-D0ED193917AA}" type="datetimeFigureOut">
              <a:rPr lang="en-US">
                <a:solidFill>
                  <a:srgbClr val="EAEAEA"/>
                </a:solidFill>
              </a:rPr>
              <a:pPr/>
              <a:t>1/14/2018</a:t>
            </a:fld>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3DC830AF-933F-4EDC-817E-20EBE5F2E325}"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413254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73600D1E-4D6D-4933-9854-0F5A554115B3}" type="datetimeFigureOut">
              <a:rPr lang="en-US">
                <a:solidFill>
                  <a:srgbClr val="EAEAEA"/>
                </a:solidFill>
              </a:rPr>
              <a:pPr/>
              <a:t>1/14/2018</a:t>
            </a:fld>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89A91BF-AF80-468A-88BA-47EB501AD550}"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557076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756E71A-B5EB-41E8-9AC8-3D7D9ECD46BE}" type="datetimeFigureOut">
              <a:rPr lang="en-US">
                <a:solidFill>
                  <a:srgbClr val="EAEAEA"/>
                </a:solidFill>
              </a:rPr>
              <a:pPr/>
              <a:t>1/14/2018</a:t>
            </a:fld>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E41B7124-E784-4C56-A28B-E368C94516D2}"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1841827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47ED040-B14F-469E-9419-F290E1E7134C}" type="datetimeFigureOut">
              <a:rPr lang="en-US">
                <a:solidFill>
                  <a:srgbClr val="EAEAEA"/>
                </a:solidFill>
              </a:rPr>
              <a:pPr/>
              <a:t>1/14/2018</a:t>
            </a:fld>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B24E201-9C74-4548-AA78-95A0DC1925B5}"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1937635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C716AB1-7E5B-434A-B2EB-7DD8B66D45C2}" type="datetimeFigureOut">
              <a:rPr lang="en-US">
                <a:solidFill>
                  <a:srgbClr val="EAEAEA"/>
                </a:solidFill>
              </a:rPr>
              <a:pPr/>
              <a:t>1/14/2018</a:t>
            </a:fld>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64837B4-4814-435F-8D9C-B86A2D2F0762}"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3821807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2B6D378-86A3-4F73-93D9-68D83F1AD674}" type="datetimeFigureOut">
              <a:rPr lang="en-US">
                <a:solidFill>
                  <a:srgbClr val="EAEAEA"/>
                </a:solidFill>
              </a:rPr>
              <a:pPr/>
              <a:t>1/14/2018</a:t>
            </a:fld>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20EC68CE-4D71-4BB1-9F21-A2CED766D988}"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3548120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8080B1D-5C24-4FFB-9F74-95ECC6F59371}" type="datetimeFigureOut">
              <a:rPr lang="en-US">
                <a:solidFill>
                  <a:srgbClr val="EAEAEA"/>
                </a:solidFill>
              </a:rPr>
              <a:pPr/>
              <a:t>1/14/2018</a:t>
            </a:fld>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24ABA821-EE52-412A-9967-6D51D82F1713}" type="slidenum">
              <a:rPr lang="en-US">
                <a:solidFill>
                  <a:srgbClr val="EAEAEA"/>
                </a:solidFill>
              </a:rPr>
              <a:pPr/>
              <a:t>‹#›</a:t>
            </a:fld>
            <a:endParaRPr lang="en-US">
              <a:solidFill>
                <a:srgbClr val="EAEAEA"/>
              </a:solidFill>
            </a:endParaRPr>
          </a:p>
        </p:txBody>
      </p:sp>
    </p:spTree>
    <p:extLst>
      <p:ext uri="{BB962C8B-B14F-4D97-AF65-F5344CB8AC3E}">
        <p14:creationId xmlns="" xmlns:p14="http://schemas.microsoft.com/office/powerpoint/2010/main" val="1759880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1/14/2018</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93611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1/14/2018</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26204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F4D349-41B0-453F-AED7-B83BF947984C}"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9868468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1/14/2018</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307762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1/14/2018</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4050040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1/14/2018</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1813521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1/14/2018</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1973610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1/14/2018</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2148405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1/14/2018</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529157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1/14/2018</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 xmlns:p14="http://schemas.microsoft.com/office/powerpoint/2010/main" val="4972105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E759745-76A8-413F-A15B-3E5417724684}" type="slidenum">
              <a:rPr lang="en-US"/>
              <a:pPr>
                <a:defRPr/>
              </a:pPr>
              <a:t>‹#›</a:t>
            </a:fld>
            <a:endParaRPr lang="en-US"/>
          </a:p>
        </p:txBody>
      </p:sp>
    </p:spTree>
    <p:extLst>
      <p:ext uri="{BB962C8B-B14F-4D97-AF65-F5344CB8AC3E}">
        <p14:creationId xmlns="" xmlns:p14="http://schemas.microsoft.com/office/powerpoint/2010/main" val="26345898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AA24A33-C5E0-40D4-81ED-197B7BC17A92}" type="slidenum">
              <a:rPr lang="en-US"/>
              <a:pPr>
                <a:defRPr/>
              </a:pPr>
              <a:t>‹#›</a:t>
            </a:fld>
            <a:endParaRPr lang="en-US"/>
          </a:p>
        </p:txBody>
      </p:sp>
    </p:spTree>
    <p:extLst>
      <p:ext uri="{BB962C8B-B14F-4D97-AF65-F5344CB8AC3E}">
        <p14:creationId xmlns="" xmlns:p14="http://schemas.microsoft.com/office/powerpoint/2010/main" val="1983096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2847E4D-B9A8-4698-8382-E75EF4F0297A}" type="slidenum">
              <a:rPr lang="en-US"/>
              <a:pPr>
                <a:defRPr/>
              </a:pPr>
              <a:t>‹#›</a:t>
            </a:fld>
            <a:endParaRPr lang="en-US"/>
          </a:p>
        </p:txBody>
      </p:sp>
    </p:spTree>
    <p:extLst>
      <p:ext uri="{BB962C8B-B14F-4D97-AF65-F5344CB8AC3E}">
        <p14:creationId xmlns="" xmlns:p14="http://schemas.microsoft.com/office/powerpoint/2010/main" val="177447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C0EC6D-2F41-4861-95CA-D58DBC323080}"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282390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7E7767C7-7617-4F82-885F-04DD1D8BDBC3}" type="slidenum">
              <a:rPr lang="en-US"/>
              <a:pPr>
                <a:defRPr/>
              </a:pPr>
              <a:t>‹#›</a:t>
            </a:fld>
            <a:endParaRPr lang="en-US"/>
          </a:p>
        </p:txBody>
      </p:sp>
    </p:spTree>
    <p:extLst>
      <p:ext uri="{BB962C8B-B14F-4D97-AF65-F5344CB8AC3E}">
        <p14:creationId xmlns="" xmlns:p14="http://schemas.microsoft.com/office/powerpoint/2010/main" val="3308468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18BD64EC-CEFF-4372-9559-B37E8C52164E}" type="slidenum">
              <a:rPr lang="en-US"/>
              <a:pPr>
                <a:defRPr/>
              </a:pPr>
              <a:t>‹#›</a:t>
            </a:fld>
            <a:endParaRPr lang="en-US"/>
          </a:p>
        </p:txBody>
      </p:sp>
    </p:spTree>
    <p:extLst>
      <p:ext uri="{BB962C8B-B14F-4D97-AF65-F5344CB8AC3E}">
        <p14:creationId xmlns="" xmlns:p14="http://schemas.microsoft.com/office/powerpoint/2010/main" val="16900258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ADE624FC-AD8D-4C34-B6A3-B03A144B584E}" type="slidenum">
              <a:rPr lang="en-US"/>
              <a:pPr>
                <a:defRPr/>
              </a:pPr>
              <a:t>‹#›</a:t>
            </a:fld>
            <a:endParaRPr lang="en-US"/>
          </a:p>
        </p:txBody>
      </p:sp>
    </p:spTree>
    <p:extLst>
      <p:ext uri="{BB962C8B-B14F-4D97-AF65-F5344CB8AC3E}">
        <p14:creationId xmlns="" xmlns:p14="http://schemas.microsoft.com/office/powerpoint/2010/main" val="3437511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DFEDEB29-DA19-4377-A99E-96FD9CD73F5B}" type="slidenum">
              <a:rPr lang="en-US"/>
              <a:pPr>
                <a:defRPr/>
              </a:pPr>
              <a:t>‹#›</a:t>
            </a:fld>
            <a:endParaRPr lang="en-US"/>
          </a:p>
        </p:txBody>
      </p:sp>
    </p:spTree>
    <p:extLst>
      <p:ext uri="{BB962C8B-B14F-4D97-AF65-F5344CB8AC3E}">
        <p14:creationId xmlns="" xmlns:p14="http://schemas.microsoft.com/office/powerpoint/2010/main" val="6662196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27713C3D-CC62-4C43-8894-02D777CC51FA}" type="slidenum">
              <a:rPr lang="en-US"/>
              <a:pPr>
                <a:defRPr/>
              </a:pPr>
              <a:t>‹#›</a:t>
            </a:fld>
            <a:endParaRPr lang="en-US"/>
          </a:p>
        </p:txBody>
      </p:sp>
    </p:spTree>
    <p:extLst>
      <p:ext uri="{BB962C8B-B14F-4D97-AF65-F5344CB8AC3E}">
        <p14:creationId xmlns="" xmlns:p14="http://schemas.microsoft.com/office/powerpoint/2010/main" val="3874045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96BFCEB3-7FA0-41E0-A8D1-2B7964B114EA}" type="slidenum">
              <a:rPr lang="en-US"/>
              <a:pPr>
                <a:defRPr/>
              </a:pPr>
              <a:t>‹#›</a:t>
            </a:fld>
            <a:endParaRPr lang="en-US"/>
          </a:p>
        </p:txBody>
      </p:sp>
    </p:spTree>
    <p:extLst>
      <p:ext uri="{BB962C8B-B14F-4D97-AF65-F5344CB8AC3E}">
        <p14:creationId xmlns="" xmlns:p14="http://schemas.microsoft.com/office/powerpoint/2010/main" val="2051517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4516329-8E5E-4865-BDA3-4FC1148ECE9E}" type="slidenum">
              <a:rPr lang="en-US"/>
              <a:pPr>
                <a:defRPr/>
              </a:pPr>
              <a:t>‹#›</a:t>
            </a:fld>
            <a:endParaRPr lang="en-US"/>
          </a:p>
        </p:txBody>
      </p:sp>
    </p:spTree>
    <p:extLst>
      <p:ext uri="{BB962C8B-B14F-4D97-AF65-F5344CB8AC3E}">
        <p14:creationId xmlns="" xmlns:p14="http://schemas.microsoft.com/office/powerpoint/2010/main" val="3984533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440F385-8312-4D68-9BE7-3C4B6E453EA0}" type="slidenum">
              <a:rPr lang="en-US"/>
              <a:pPr>
                <a:defRPr/>
              </a:pPr>
              <a:t>‹#›</a:t>
            </a:fld>
            <a:endParaRPr lang="en-US"/>
          </a:p>
        </p:txBody>
      </p:sp>
    </p:spTree>
    <p:extLst>
      <p:ext uri="{BB962C8B-B14F-4D97-AF65-F5344CB8AC3E}">
        <p14:creationId xmlns="" xmlns:p14="http://schemas.microsoft.com/office/powerpoint/2010/main" val="2185028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277D080D-DCF6-449A-A53A-6A653B3A1A03}" type="slidenum">
              <a:rPr lang="en-US"/>
              <a:pPr>
                <a:defRPr/>
              </a:pPr>
              <a:t>‹#›</a:t>
            </a:fld>
            <a:endParaRPr lang="en-US"/>
          </a:p>
        </p:txBody>
      </p:sp>
    </p:spTree>
    <p:extLst>
      <p:ext uri="{BB962C8B-B14F-4D97-AF65-F5344CB8AC3E}">
        <p14:creationId xmlns="" xmlns:p14="http://schemas.microsoft.com/office/powerpoint/2010/main" val="20066724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9A0D69A8-7CBF-4CA8-8B78-8F6821980B84}" type="datetimeFigureOut">
              <a:rPr lang="en-US"/>
              <a:pPr>
                <a:defRPr/>
              </a:pPr>
              <a:t>1/14/2018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B0191E1-3017-4DE3-B721-F4AD43497A42}" type="slidenum">
              <a:rPr lang="en-US"/>
              <a:pPr>
                <a:defRPr/>
              </a:pPr>
              <a:t>‹#›</a:t>
            </a:fld>
            <a:endParaRPr lang="en-US"/>
          </a:p>
        </p:txBody>
      </p:sp>
    </p:spTree>
    <p:extLst>
      <p:ext uri="{BB962C8B-B14F-4D97-AF65-F5344CB8AC3E}">
        <p14:creationId xmlns="" xmlns:p14="http://schemas.microsoft.com/office/powerpoint/2010/main" val="233140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DD7EA5-7926-4B08-9C88-D760D24F1786}"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065874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9AB944BE-CEA1-4684-A013-BFEC36FCA872}" type="datetimeFigureOut">
              <a:rPr lang="en-US"/>
              <a:pPr>
                <a:defRPr/>
              </a:pPr>
              <a:t>1/14/2018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C6F8A85-6FEC-4134-9EA2-B9A4D26C7211}" type="slidenum">
              <a:rPr lang="en-US"/>
              <a:pPr>
                <a:defRPr/>
              </a:pPr>
              <a:t>‹#›</a:t>
            </a:fld>
            <a:endParaRPr lang="en-US"/>
          </a:p>
        </p:txBody>
      </p:sp>
    </p:spTree>
    <p:extLst>
      <p:ext uri="{BB962C8B-B14F-4D97-AF65-F5344CB8AC3E}">
        <p14:creationId xmlns="" xmlns:p14="http://schemas.microsoft.com/office/powerpoint/2010/main" val="950596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8CDD139F-B92B-4CCB-A0B0-7E0066505FB0}" type="datetimeFigureOut">
              <a:rPr lang="en-US"/>
              <a:pPr>
                <a:defRPr/>
              </a:pPr>
              <a:t>1/14/2018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5C4DF37B-3AC0-4A43-8B1E-A3C81984ABFE}" type="slidenum">
              <a:rPr lang="en-US"/>
              <a:pPr>
                <a:defRPr/>
              </a:pPr>
              <a:t>‹#›</a:t>
            </a:fld>
            <a:endParaRPr lang="en-US"/>
          </a:p>
        </p:txBody>
      </p:sp>
    </p:spTree>
    <p:extLst>
      <p:ext uri="{BB962C8B-B14F-4D97-AF65-F5344CB8AC3E}">
        <p14:creationId xmlns="" xmlns:p14="http://schemas.microsoft.com/office/powerpoint/2010/main" val="3175993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fld id="{C320BC02-654A-4D49-B65F-438B81760ABE}" type="datetimeFigureOut">
              <a:rPr lang="en-US"/>
              <a:pPr>
                <a:defRPr/>
              </a:pPr>
              <a:t>1/14/2018</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74012329-4A64-4F5A-8BE0-650E7DB2AF49}" type="slidenum">
              <a:rPr lang="en-US"/>
              <a:pPr>
                <a:defRPr/>
              </a:pPr>
              <a:t>‹#›</a:t>
            </a:fld>
            <a:endParaRPr lang="en-US"/>
          </a:p>
        </p:txBody>
      </p:sp>
    </p:spTree>
    <p:extLst>
      <p:ext uri="{BB962C8B-B14F-4D97-AF65-F5344CB8AC3E}">
        <p14:creationId xmlns="" xmlns:p14="http://schemas.microsoft.com/office/powerpoint/2010/main" val="41546834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fld id="{4EDAC671-599B-453F-97DF-B9FD85F0A53D}" type="datetimeFigureOut">
              <a:rPr lang="en-US"/>
              <a:pPr>
                <a:defRPr/>
              </a:pPr>
              <a:t>1/14/2018</a:t>
            </a:fld>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4D8419F1-96B2-43C3-A8C7-31E40DA7B575}" type="slidenum">
              <a:rPr lang="en-US"/>
              <a:pPr>
                <a:defRPr/>
              </a:pPr>
              <a:t>‹#›</a:t>
            </a:fld>
            <a:endParaRPr lang="en-US"/>
          </a:p>
        </p:txBody>
      </p:sp>
    </p:spTree>
    <p:extLst>
      <p:ext uri="{BB962C8B-B14F-4D97-AF65-F5344CB8AC3E}">
        <p14:creationId xmlns="" xmlns:p14="http://schemas.microsoft.com/office/powerpoint/2010/main" val="2098494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fld id="{7DF1B63F-80CB-4AF7-AFD5-A2354AB70D0F}" type="datetimeFigureOut">
              <a:rPr lang="en-US"/>
              <a:pPr>
                <a:defRPr/>
              </a:pPr>
              <a:t>1/14/2018</a:t>
            </a:fld>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2A3BC5C9-5DDB-43C4-A7B1-0CA3CAA8C879}" type="slidenum">
              <a:rPr lang="en-US"/>
              <a:pPr>
                <a:defRPr/>
              </a:pPr>
              <a:t>‹#›</a:t>
            </a:fld>
            <a:endParaRPr lang="en-US"/>
          </a:p>
        </p:txBody>
      </p:sp>
    </p:spTree>
    <p:extLst>
      <p:ext uri="{BB962C8B-B14F-4D97-AF65-F5344CB8AC3E}">
        <p14:creationId xmlns="" xmlns:p14="http://schemas.microsoft.com/office/powerpoint/2010/main" val="32048297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fld id="{07945AAA-EE12-4744-942C-D8FDBE516FA1}" type="datetimeFigureOut">
              <a:rPr lang="en-US"/>
              <a:pPr>
                <a:defRPr/>
              </a:pPr>
              <a:t>1/14/2018</a:t>
            </a:fld>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61ED10CD-F42F-4D68-8DD8-32BCFA7ECB63}" type="slidenum">
              <a:rPr lang="en-US"/>
              <a:pPr>
                <a:defRPr/>
              </a:pPr>
              <a:t>‹#›</a:t>
            </a:fld>
            <a:endParaRPr lang="en-US"/>
          </a:p>
        </p:txBody>
      </p:sp>
    </p:spTree>
    <p:extLst>
      <p:ext uri="{BB962C8B-B14F-4D97-AF65-F5344CB8AC3E}">
        <p14:creationId xmlns="" xmlns:p14="http://schemas.microsoft.com/office/powerpoint/2010/main" val="288528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fld id="{521C9CEC-E1CD-4A6D-B0DD-902AE0ACD5EC}" type="datetimeFigureOut">
              <a:rPr lang="en-US"/>
              <a:pPr>
                <a:defRPr/>
              </a:pPr>
              <a:t>1/14/2018</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93CEEF69-522C-4885-93E8-A85B0062022C}" type="slidenum">
              <a:rPr lang="en-US"/>
              <a:pPr>
                <a:defRPr/>
              </a:pPr>
              <a:t>‹#›</a:t>
            </a:fld>
            <a:endParaRPr lang="en-US"/>
          </a:p>
        </p:txBody>
      </p:sp>
    </p:spTree>
    <p:extLst>
      <p:ext uri="{BB962C8B-B14F-4D97-AF65-F5344CB8AC3E}">
        <p14:creationId xmlns="" xmlns:p14="http://schemas.microsoft.com/office/powerpoint/2010/main" val="1119239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fld id="{ECC4ACA8-A89D-429B-A8F7-9F44DABED252}" type="datetimeFigureOut">
              <a:rPr lang="en-US"/>
              <a:pPr>
                <a:defRPr/>
              </a:pPr>
              <a:t>1/14/2018</a:t>
            </a:fld>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90745AAD-E27D-4722-A4AB-599125A1514D}" type="slidenum">
              <a:rPr lang="en-US"/>
              <a:pPr>
                <a:defRPr/>
              </a:pPr>
              <a:t>‹#›</a:t>
            </a:fld>
            <a:endParaRPr lang="en-US"/>
          </a:p>
        </p:txBody>
      </p:sp>
    </p:spTree>
    <p:extLst>
      <p:ext uri="{BB962C8B-B14F-4D97-AF65-F5344CB8AC3E}">
        <p14:creationId xmlns="" xmlns:p14="http://schemas.microsoft.com/office/powerpoint/2010/main" val="13060500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0E130FE8-3722-44DA-A97B-1B8223F5B239}" type="datetimeFigureOut">
              <a:rPr lang="en-US"/>
              <a:pPr>
                <a:defRPr/>
              </a:pPr>
              <a:t>1/14/2018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B84BA83-EC0B-4150-8F25-7FF0814C8670}" type="slidenum">
              <a:rPr lang="en-US"/>
              <a:pPr>
                <a:defRPr/>
              </a:pPr>
              <a:t>‹#›</a:t>
            </a:fld>
            <a:endParaRPr lang="en-US"/>
          </a:p>
        </p:txBody>
      </p:sp>
    </p:spTree>
    <p:extLst>
      <p:ext uri="{BB962C8B-B14F-4D97-AF65-F5344CB8AC3E}">
        <p14:creationId xmlns="" xmlns:p14="http://schemas.microsoft.com/office/powerpoint/2010/main" val="30555143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464CDEC6-47C3-48BC-9EFF-32D5B71F84D1}" type="datetimeFigureOut">
              <a:rPr lang="en-US"/>
              <a:pPr>
                <a:defRPr/>
              </a:pPr>
              <a:t>1/14/2018</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F321F14-7DC8-40FF-86F2-4ECF4DE4A2D6}" type="slidenum">
              <a:rPr lang="en-US"/>
              <a:pPr>
                <a:defRPr/>
              </a:pPr>
              <a:t>‹#›</a:t>
            </a:fld>
            <a:endParaRPr lang="en-US"/>
          </a:p>
        </p:txBody>
      </p:sp>
    </p:spTree>
    <p:extLst>
      <p:ext uri="{BB962C8B-B14F-4D97-AF65-F5344CB8AC3E}">
        <p14:creationId xmlns="" xmlns:p14="http://schemas.microsoft.com/office/powerpoint/2010/main" val="175513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4.jpeg"/><Relationship Id="rId2" Type="http://schemas.openxmlformats.org/officeDocument/2006/relationships/slideLayout" Target="../slideLayouts/slideLayout90.xml"/><Relationship Id="rId16" Type="http://schemas.openxmlformats.org/officeDocument/2006/relationships/theme" Target="../theme/theme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98D9A04-B314-4A87-B07F-031ABC042F9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1290647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6EB7D608-1634-4DC4-8E96-776DA52A71CA}" type="slidenum">
              <a:rPr lang="en-US"/>
              <a:pPr fontAlgn="base">
                <a:spcBef>
                  <a:spcPct val="0"/>
                </a:spcBef>
                <a:spcAft>
                  <a:spcPct val="0"/>
                </a:spcAft>
                <a:defRPr/>
              </a:pPr>
              <a:t>‹#›</a:t>
            </a:fld>
            <a:endParaRPr lang="en-US"/>
          </a:p>
        </p:txBody>
      </p:sp>
    </p:spTree>
    <p:extLst>
      <p:ext uri="{BB962C8B-B14F-4D97-AF65-F5344CB8AC3E}">
        <p14:creationId xmlns="" xmlns:p14="http://schemas.microsoft.com/office/powerpoint/2010/main" val="124776787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931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vi-VN">
              <a:solidFill>
                <a:srgbClr val="000000"/>
              </a:solidFill>
            </a:endParaRP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vi-VN">
              <a:solidFill>
                <a:srgbClr val="000000"/>
              </a:solidFill>
            </a:endParaRP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F8C9319-23B6-45BC-851B-E6B4792FEDAB}"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 xmlns:p14="http://schemas.microsoft.com/office/powerpoint/2010/main" val="38025674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hlink"/>
            </a:gs>
          </a:gsLst>
          <a:lin ang="5400000" scaled="1"/>
        </a:gradFill>
        <a:effectLst/>
      </p:bgPr>
    </p:bg>
    <p:spTree>
      <p:nvGrpSpPr>
        <p:cNvPr id="1" name=""/>
        <p:cNvGrpSpPr/>
        <p:nvPr/>
      </p:nvGrpSpPr>
      <p:grpSpPr>
        <a:xfrm>
          <a:off x="0" y="0"/>
          <a:ext cx="0" cy="0"/>
          <a:chOff x="0" y="0"/>
          <a:chExt cx="0" cy="0"/>
        </a:xfrm>
      </p:grpSpPr>
      <p:sp>
        <p:nvSpPr>
          <p:cNvPr id="2050" name="Text Box 7"/>
          <p:cNvSpPr txBox="1">
            <a:spLocks noChangeArrowheads="1"/>
          </p:cNvSpPr>
          <p:nvPr userDrawn="1"/>
        </p:nvSpPr>
        <p:spPr bwMode="auto">
          <a:xfrm>
            <a:off x="3565525" y="6354763"/>
            <a:ext cx="2359025" cy="27463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1200" smtClean="0">
                <a:solidFill>
                  <a:srgbClr val="0000FF"/>
                </a:solidFill>
                <a:cs typeface="Arial" charset="0"/>
              </a:rPr>
              <a:t>GV Thực hiện : Võ Thị Thùy linh</a:t>
            </a:r>
          </a:p>
        </p:txBody>
      </p:sp>
    </p:spTree>
    <p:extLst>
      <p:ext uri="{BB962C8B-B14F-4D97-AF65-F5344CB8AC3E}">
        <p14:creationId xmlns="" xmlns:p14="http://schemas.microsoft.com/office/powerpoint/2010/main" val="198513380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A26C9C9-778C-4A32-B6E0-5FF7BE0B4B0B}" type="datetimeFigureOut">
              <a:rPr lang="en-US"/>
              <a:pPr>
                <a:defRPr/>
              </a:pPr>
              <a:t>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3DBB4A9-F584-4EF6-9198-9E8DB9653C68}" type="slidenum">
              <a:rPr lang="en-US"/>
              <a:pPr>
                <a:defRPr/>
              </a:pPr>
              <a:t>‹#›</a:t>
            </a:fld>
            <a:endParaRPr lang="en-US"/>
          </a:p>
        </p:txBody>
      </p:sp>
    </p:spTree>
    <p:extLst>
      <p:ext uri="{BB962C8B-B14F-4D97-AF65-F5344CB8AC3E}">
        <p14:creationId xmlns="" xmlns:p14="http://schemas.microsoft.com/office/powerpoint/2010/main" val="3361783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8C7A953-5991-4E61-A0F1-8A873D51F72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154343244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5DF0631-6715-4413-A2D2-4F44FE41D3D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39585526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5677035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202103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06F629-9F20-422B-B19D-CB92C9B4439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357449474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1/14/2018</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extLst>
      <p:ext uri="{BB962C8B-B14F-4D97-AF65-F5344CB8AC3E}">
        <p14:creationId xmlns="" xmlns:p14="http://schemas.microsoft.com/office/powerpoint/2010/main" val="300340713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0"/>
            <a:ext cx="9142413" cy="6856413"/>
            <a:chOff x="0" y="0"/>
            <a:chExt cx="5759" cy="4319"/>
          </a:xfrm>
        </p:grpSpPr>
        <p:sp>
          <p:nvSpPr>
            <p:cNvPr id="5939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nvGrpSpPr>
            <p:cNvPr id="59396" name="Group 4"/>
            <p:cNvGrpSpPr>
              <a:grpSpLocks/>
            </p:cNvGrpSpPr>
            <p:nvPr userDrawn="1"/>
          </p:nvGrpSpPr>
          <p:grpSpPr bwMode="auto">
            <a:xfrm>
              <a:off x="0" y="0"/>
              <a:ext cx="5759" cy="4319"/>
              <a:chOff x="0" y="0"/>
              <a:chExt cx="5759" cy="4319"/>
            </a:xfrm>
          </p:grpSpPr>
          <p:sp>
            <p:nvSpPr>
              <p:cNvPr id="5939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39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39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0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1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nvGrpSpPr>
              <p:cNvPr id="59422" name="Group 30"/>
              <p:cNvGrpSpPr>
                <a:grpSpLocks/>
              </p:cNvGrpSpPr>
              <p:nvPr userDrawn="1"/>
            </p:nvGrpSpPr>
            <p:grpSpPr bwMode="auto">
              <a:xfrm>
                <a:off x="0" y="0"/>
                <a:ext cx="5758" cy="1045"/>
                <a:chOff x="0" y="0"/>
                <a:chExt cx="5758" cy="1045"/>
              </a:xfrm>
            </p:grpSpPr>
            <p:sp>
              <p:nvSpPr>
                <p:cNvPr id="5942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2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3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59438" name="Group 46"/>
              <p:cNvGrpSpPr>
                <a:grpSpLocks/>
              </p:cNvGrpSpPr>
              <p:nvPr userDrawn="1"/>
            </p:nvGrpSpPr>
            <p:grpSpPr bwMode="auto">
              <a:xfrm>
                <a:off x="0" y="558"/>
                <a:ext cx="5758" cy="487"/>
                <a:chOff x="0" y="558"/>
                <a:chExt cx="5758" cy="487"/>
              </a:xfrm>
            </p:grpSpPr>
            <p:sp>
              <p:nvSpPr>
                <p:cNvPr id="5943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nvGrpSpPr>
              <p:cNvPr id="59441" name="Group 49"/>
              <p:cNvGrpSpPr>
                <a:grpSpLocks/>
              </p:cNvGrpSpPr>
              <p:nvPr userDrawn="1"/>
            </p:nvGrpSpPr>
            <p:grpSpPr bwMode="auto">
              <a:xfrm>
                <a:off x="264" y="1039"/>
                <a:ext cx="5200" cy="3280"/>
                <a:chOff x="264" y="1039"/>
                <a:chExt cx="5200" cy="3280"/>
              </a:xfrm>
            </p:grpSpPr>
            <p:sp>
              <p:nvSpPr>
                <p:cNvPr id="5944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4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5945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sp>
            <p:nvSpPr>
              <p:cNvPr id="5945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EAEAEA"/>
                  </a:solidFill>
                </a:endParaRPr>
              </a:p>
            </p:txBody>
          </p:sp>
        </p:grpSp>
      </p:grpSp>
      <p:sp>
        <p:nvSpPr>
          <p:cNvPr id="5945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946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fld id="{63B0CFB7-20BD-4A96-8A56-71D020F62E56}" type="datetimeFigureOut">
              <a:rPr lang="en-US">
                <a:solidFill>
                  <a:srgbClr val="EAEAEA"/>
                </a:solidFill>
              </a:rPr>
              <a:pPr fontAlgn="base">
                <a:spcBef>
                  <a:spcPct val="0"/>
                </a:spcBef>
                <a:spcAft>
                  <a:spcPct val="0"/>
                </a:spcAft>
              </a:pPr>
              <a:t>1/14/2018</a:t>
            </a:fld>
            <a:endParaRPr lang="en-US">
              <a:solidFill>
                <a:srgbClr val="EAEAEA"/>
              </a:solidFill>
            </a:endParaRPr>
          </a:p>
        </p:txBody>
      </p:sp>
      <p:sp>
        <p:nvSpPr>
          <p:cNvPr id="5946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5946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616DC11B-0AE8-404A-B68A-56D22C3B50CF}" type="slidenum">
              <a:rPr lang="en-US">
                <a:solidFill>
                  <a:srgbClr val="EAEAEA"/>
                </a:solidFill>
              </a:rPr>
              <a:pPr fontAlgn="base">
                <a:spcBef>
                  <a:spcPct val="0"/>
                </a:spcBef>
                <a:spcAft>
                  <a:spcPct val="0"/>
                </a:spcAft>
              </a:pPr>
              <a:t>‹#›</a:t>
            </a:fld>
            <a:endParaRPr lang="en-US">
              <a:solidFill>
                <a:srgbClr val="EAEAEA"/>
              </a:solidFill>
            </a:endParaRPr>
          </a:p>
        </p:txBody>
      </p:sp>
      <p:sp>
        <p:nvSpPr>
          <p:cNvPr id="5946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4183392161"/>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1/14/2018</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extLst>
      <p:ext uri="{BB962C8B-B14F-4D97-AF65-F5344CB8AC3E}">
        <p14:creationId xmlns="" xmlns:p14="http://schemas.microsoft.com/office/powerpoint/2010/main" val="2248297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6EB7D608-1634-4DC4-8E96-776DA52A71CA}" type="slidenum">
              <a:rPr lang="en-US"/>
              <a:pPr fontAlgn="base">
                <a:spcBef>
                  <a:spcPct val="0"/>
                </a:spcBef>
                <a:spcAft>
                  <a:spcPct val="0"/>
                </a:spcAft>
                <a:defRPr/>
              </a:pPr>
              <a:t>‹#›</a:t>
            </a:fld>
            <a:endParaRPr lang="en-US"/>
          </a:p>
        </p:txBody>
      </p:sp>
    </p:spTree>
    <p:extLst>
      <p:ext uri="{BB962C8B-B14F-4D97-AF65-F5344CB8AC3E}">
        <p14:creationId xmlns="" xmlns:p14="http://schemas.microsoft.com/office/powerpoint/2010/main" val="277788179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fld id="{86270475-D64F-4DE3-9288-B088FD76CFA6}" type="datetimeFigureOut">
              <a:rPr lang="en-US"/>
              <a:pPr fontAlgn="base">
                <a:spcBef>
                  <a:spcPct val="0"/>
                </a:spcBef>
                <a:spcAft>
                  <a:spcPct val="0"/>
                </a:spcAft>
                <a:defRPr/>
              </a:pPr>
              <a:t>1/14/2018</a:t>
            </a:fld>
            <a:endParaRPr lang="en-US"/>
          </a:p>
        </p:txBody>
      </p:sp>
      <p:sp>
        <p:nvSpPr>
          <p:cNvPr id="972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972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cs typeface="+mn-cs"/>
              </a:defRPr>
            </a:lvl1pPr>
          </a:lstStyle>
          <a:p>
            <a:pPr fontAlgn="base">
              <a:spcBef>
                <a:spcPct val="0"/>
              </a:spcBef>
              <a:spcAft>
                <a:spcPct val="0"/>
              </a:spcAft>
              <a:defRPr/>
            </a:pPr>
            <a:fld id="{DA1FE83F-D1D7-48B4-870F-5024292987BE}" type="slidenum">
              <a:rPr lang="en-US"/>
              <a:pPr fontAlgn="base">
                <a:spcBef>
                  <a:spcPct val="0"/>
                </a:spcBef>
                <a:spcAft>
                  <a:spcPct val="0"/>
                </a:spcAft>
                <a:defRPr/>
              </a:pPr>
              <a:t>‹#›</a:t>
            </a:fld>
            <a:endParaRPr lang="en-US"/>
          </a:p>
        </p:txBody>
      </p:sp>
    </p:spTree>
    <p:extLst>
      <p:ext uri="{BB962C8B-B14F-4D97-AF65-F5344CB8AC3E}">
        <p14:creationId xmlns="" xmlns:p14="http://schemas.microsoft.com/office/powerpoint/2010/main" val="409648478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4.jpeg"/><Relationship Id="rId18" Type="http://schemas.openxmlformats.org/officeDocument/2006/relationships/slide" Target="slide11.xml"/><Relationship Id="rId26" Type="http://schemas.openxmlformats.org/officeDocument/2006/relationships/image" Target="../media/image31.jpeg"/><Relationship Id="rId3" Type="http://schemas.openxmlformats.org/officeDocument/2006/relationships/image" Target="../media/image19.png"/><Relationship Id="rId21" Type="http://schemas.openxmlformats.org/officeDocument/2006/relationships/image" Target="../media/image28.jpeg"/><Relationship Id="rId7" Type="http://schemas.openxmlformats.org/officeDocument/2006/relationships/image" Target="../media/image21.jpeg"/><Relationship Id="rId12" Type="http://schemas.openxmlformats.org/officeDocument/2006/relationships/slide" Target="slide27.xml"/><Relationship Id="rId17" Type="http://schemas.openxmlformats.org/officeDocument/2006/relationships/image" Target="../media/image26.jpeg"/><Relationship Id="rId25" Type="http://schemas.openxmlformats.org/officeDocument/2006/relationships/slide" Target="slide25.xml"/><Relationship Id="rId2" Type="http://schemas.openxmlformats.org/officeDocument/2006/relationships/slide" Target="slide15.xml"/><Relationship Id="rId16" Type="http://schemas.openxmlformats.org/officeDocument/2006/relationships/slide" Target="slide28.xml"/><Relationship Id="rId20" Type="http://schemas.openxmlformats.org/officeDocument/2006/relationships/slide" Target="slide29.xml"/><Relationship Id="rId1" Type="http://schemas.openxmlformats.org/officeDocument/2006/relationships/slideLayout" Target="../slideLayouts/slideLayout31.xml"/><Relationship Id="rId6" Type="http://schemas.openxmlformats.org/officeDocument/2006/relationships/slide" Target="slide17.xml"/><Relationship Id="rId11" Type="http://schemas.openxmlformats.org/officeDocument/2006/relationships/image" Target="../media/image23.jpeg"/><Relationship Id="rId24" Type="http://schemas.openxmlformats.org/officeDocument/2006/relationships/image" Target="../media/image30.jpeg"/><Relationship Id="rId5" Type="http://schemas.openxmlformats.org/officeDocument/2006/relationships/image" Target="../media/image20.jpeg"/><Relationship Id="rId15" Type="http://schemas.openxmlformats.org/officeDocument/2006/relationships/image" Target="../media/image25.jpeg"/><Relationship Id="rId23" Type="http://schemas.openxmlformats.org/officeDocument/2006/relationships/slide" Target="slide18.xml"/><Relationship Id="rId10" Type="http://schemas.openxmlformats.org/officeDocument/2006/relationships/slide" Target="slide20.xml"/><Relationship Id="rId19" Type="http://schemas.openxmlformats.org/officeDocument/2006/relationships/image" Target="../media/image27.jpeg"/><Relationship Id="rId4" Type="http://schemas.openxmlformats.org/officeDocument/2006/relationships/slide" Target="slide16.xml"/><Relationship Id="rId9" Type="http://schemas.openxmlformats.org/officeDocument/2006/relationships/image" Target="../media/image22.jpeg"/><Relationship Id="rId14" Type="http://schemas.openxmlformats.org/officeDocument/2006/relationships/slide" Target="slide26.xml"/><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4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4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2.wav"/><Relationship Id="rId1" Type="http://schemas.openxmlformats.org/officeDocument/2006/relationships/slideLayout" Target="../slideLayouts/slideLayout25.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43.xml"/><Relationship Id="rId1" Type="http://schemas.openxmlformats.org/officeDocument/2006/relationships/slideLayout" Target="../slideLayouts/slideLayout25.xml"/><Relationship Id="rId4" Type="http://schemas.openxmlformats.org/officeDocument/2006/relationships/slide" Target="slide42.xml"/></Relationships>
</file>

<file path=ppt/slides/_rels/slide1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2.wav"/><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11.xml"/><Relationship Id="rId1" Type="http://schemas.openxmlformats.org/officeDocument/2006/relationships/slideLayout" Target="../slideLayouts/slideLayout25.xml"/><Relationship Id="rId4" Type="http://schemas.openxmlformats.org/officeDocument/2006/relationships/slide" Target="slide42.xml"/></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4.jpeg"/><Relationship Id="rId18" Type="http://schemas.openxmlformats.org/officeDocument/2006/relationships/slide" Target="slide11.xml"/><Relationship Id="rId26" Type="http://schemas.openxmlformats.org/officeDocument/2006/relationships/image" Target="../media/image31.jpeg"/><Relationship Id="rId3" Type="http://schemas.openxmlformats.org/officeDocument/2006/relationships/image" Target="../media/image19.png"/><Relationship Id="rId21" Type="http://schemas.openxmlformats.org/officeDocument/2006/relationships/image" Target="../media/image28.jpeg"/><Relationship Id="rId7" Type="http://schemas.openxmlformats.org/officeDocument/2006/relationships/image" Target="../media/image21.jpeg"/><Relationship Id="rId12" Type="http://schemas.openxmlformats.org/officeDocument/2006/relationships/slide" Target="slide27.xml"/><Relationship Id="rId17" Type="http://schemas.openxmlformats.org/officeDocument/2006/relationships/image" Target="../media/image26.jpeg"/><Relationship Id="rId25" Type="http://schemas.openxmlformats.org/officeDocument/2006/relationships/slide" Target="slide25.xml"/><Relationship Id="rId2" Type="http://schemas.openxmlformats.org/officeDocument/2006/relationships/slide" Target="slide15.xml"/><Relationship Id="rId16" Type="http://schemas.openxmlformats.org/officeDocument/2006/relationships/slide" Target="slide28.xml"/><Relationship Id="rId20" Type="http://schemas.openxmlformats.org/officeDocument/2006/relationships/slide" Target="slide29.xml"/><Relationship Id="rId1" Type="http://schemas.openxmlformats.org/officeDocument/2006/relationships/slideLayout" Target="../slideLayouts/slideLayout31.xml"/><Relationship Id="rId6" Type="http://schemas.openxmlformats.org/officeDocument/2006/relationships/slide" Target="slide17.xml"/><Relationship Id="rId11" Type="http://schemas.openxmlformats.org/officeDocument/2006/relationships/image" Target="../media/image23.jpeg"/><Relationship Id="rId24" Type="http://schemas.openxmlformats.org/officeDocument/2006/relationships/image" Target="../media/image30.jpeg"/><Relationship Id="rId5" Type="http://schemas.openxmlformats.org/officeDocument/2006/relationships/image" Target="../media/image20.jpeg"/><Relationship Id="rId15" Type="http://schemas.openxmlformats.org/officeDocument/2006/relationships/image" Target="../media/image25.jpeg"/><Relationship Id="rId23" Type="http://schemas.openxmlformats.org/officeDocument/2006/relationships/slide" Target="slide18.xml"/><Relationship Id="rId10" Type="http://schemas.openxmlformats.org/officeDocument/2006/relationships/slide" Target="slide20.xml"/><Relationship Id="rId19" Type="http://schemas.openxmlformats.org/officeDocument/2006/relationships/image" Target="../media/image27.jpeg"/><Relationship Id="rId4" Type="http://schemas.openxmlformats.org/officeDocument/2006/relationships/slide" Target="slide16.xml"/><Relationship Id="rId9" Type="http://schemas.openxmlformats.org/officeDocument/2006/relationships/image" Target="../media/image22.jpeg"/><Relationship Id="rId14" Type="http://schemas.openxmlformats.org/officeDocument/2006/relationships/slide" Target="slide26.xml"/><Relationship Id="rId22"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1.jpeg"/><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0.jpeg"/><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8.jpeg"/><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jpeg"/><Relationship Id="rId1" Type="http://schemas.openxmlformats.org/officeDocument/2006/relationships/slideLayout" Target="../slideLayouts/slideLayout36.xml"/><Relationship Id="rId6" Type="http://schemas.openxmlformats.org/officeDocument/2006/relationships/image" Target="../media/image31.jpeg"/><Relationship Id="rId5" Type="http://schemas.openxmlformats.org/officeDocument/2006/relationships/image" Target="../media/image44.png"/><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9.jpeg"/><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vn/imgres?imgurl=http://nvhtn.sgcvn.com/hinhlichsu/LyThaiTo.jpg&amp;imgrefurl=http://www.nvhtn.org.vn/tuhaovietnam/thvn_detail.php?id=37&amp;usg=__YzBFU0n0eGzzl7RzXwDO7C1za-8=&amp;h=1612&amp;w=1332&amp;sz=547&amp;hl=vi&amp;start=92&amp;sig2=BpCyjt2hzCUtsr2oEGQ5ww&amp;um=1&amp;tbnid=1sIXolV2ly4COM:&amp;tbnh=150&amp;tbnw=124&amp;ei=5YJkSdPbBJOIswLg7bjhCA&amp;prev=/images?q=Ly%CC%81+Th%C6%B0%C6%A1%CC%80ng+Ki%C3%AA%CC%A3t&amp;start=80&amp;ndsp=20&amp;um=1&amp;hl=vi&amp;lr=&amp;rlz=1W1GGLD_en&amp;sa=N" TargetMode="External"/><Relationship Id="rId7" Type="http://schemas.openxmlformats.org/officeDocument/2006/relationships/image" Target="../media/image44.png"/><Relationship Id="rId2" Type="http://schemas.openxmlformats.org/officeDocument/2006/relationships/image" Target="../media/image50.jpeg"/><Relationship Id="rId1" Type="http://schemas.openxmlformats.org/officeDocument/2006/relationships/slideLayout" Target="../slideLayouts/slideLayout36.xml"/><Relationship Id="rId6" Type="http://schemas.openxmlformats.org/officeDocument/2006/relationships/slide" Target="slide21.xml"/><Relationship Id="rId5" Type="http://schemas.openxmlformats.org/officeDocument/2006/relationships/image" Target="../media/image18.pn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1.jpeg"/><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slide" Target="slide2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2.jpeg"/><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slide" Target="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eg"/><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slide" Target="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3.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5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68.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slideLayout" Target="../slideLayouts/slideLayout90.xml"/><Relationship Id="rId1" Type="http://schemas.openxmlformats.org/officeDocument/2006/relationships/audio" Target="file:///E:\thu%20vien%20nhac\kia%20con%20buom%20vang.mp3" TargetMode="Externa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p:txBody>
          <a:bodyPr/>
          <a:lstStyle/>
          <a:p>
            <a:pPr eaLnBrk="1" hangingPunct="1"/>
            <a:endParaRPr lang="en-US" smtClean="0"/>
          </a:p>
        </p:txBody>
      </p:sp>
      <p:sp>
        <p:nvSpPr>
          <p:cNvPr id="138243" name="Rectangle 3"/>
          <p:cNvSpPr>
            <a:spLocks noGrp="1" noChangeArrowheads="1"/>
          </p:cNvSpPr>
          <p:nvPr>
            <p:ph type="subTitle" idx="1"/>
          </p:nvPr>
        </p:nvSpPr>
        <p:spPr/>
        <p:txBody>
          <a:bodyPr/>
          <a:lstStyle/>
          <a:p>
            <a:pPr eaLnBrk="1" hangingPunct="1"/>
            <a:endParaRPr lang="en-US" smtClean="0"/>
          </a:p>
        </p:txBody>
      </p:sp>
      <p:pic>
        <p:nvPicPr>
          <p:cNvPr id="138244" name="Picture 4" descr="Picture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5" descr="Picture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8153400" y="56388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4" name="Picture 6" descr="Picture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8153400" y="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5" name="Picture 7" descr="Picture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6" name="Picture 8" descr="Picture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400" y="56388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249" name="WordArt 12"/>
          <p:cNvSpPr>
            <a:spLocks noChangeArrowheads="1" noChangeShapeType="1" noTextEdit="1"/>
          </p:cNvSpPr>
          <p:nvPr/>
        </p:nvSpPr>
        <p:spPr bwMode="auto">
          <a:xfrm>
            <a:off x="528638" y="228600"/>
            <a:ext cx="8234362" cy="838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dirty="0" smtClean="0">
                <a:ln w="19050">
                  <a:solidFill>
                    <a:srgbClr val="FFFF00"/>
                  </a:solidFill>
                  <a:round/>
                  <a:headEnd/>
                  <a:tailEnd/>
                </a:ln>
                <a:solidFill>
                  <a:srgbClr val="0066CC"/>
                </a:solidFill>
                <a:effectLst>
                  <a:outerShdw dist="35921" dir="2700000" algn="ctr" rotWithShape="0">
                    <a:srgbClr val="990000"/>
                  </a:outerShdw>
                </a:effectLst>
                <a:latin typeface="Times New Roman"/>
                <a:cs typeface="Times New Roman"/>
              </a:rPr>
              <a:t>TRƯỜNG TIỂU HỌC </a:t>
            </a:r>
            <a:r>
              <a:rPr lang="en-US" sz="3600" kern="10" dirty="0" smtClean="0">
                <a:ln w="19050">
                  <a:solidFill>
                    <a:srgbClr val="FFFF00"/>
                  </a:solidFill>
                  <a:round/>
                  <a:headEnd/>
                  <a:tailEnd/>
                </a:ln>
                <a:solidFill>
                  <a:srgbClr val="0066CC"/>
                </a:solidFill>
                <a:effectLst>
                  <a:outerShdw dist="35921" dir="2700000" algn="ctr" rotWithShape="0">
                    <a:srgbClr val="990000"/>
                  </a:outerShdw>
                </a:effectLst>
                <a:latin typeface="Times New Roman"/>
                <a:cs typeface="Times New Roman"/>
              </a:rPr>
              <a:t>TÂN XUÂN</a:t>
            </a:r>
          </a:p>
        </p:txBody>
      </p:sp>
      <p:sp>
        <p:nvSpPr>
          <p:cNvPr id="138250" name="WordArt 16"/>
          <p:cNvSpPr>
            <a:spLocks noChangeArrowheads="1" noChangeShapeType="1" noTextEdit="1"/>
          </p:cNvSpPr>
          <p:nvPr/>
        </p:nvSpPr>
        <p:spPr bwMode="auto">
          <a:xfrm>
            <a:off x="914400" y="1905000"/>
            <a:ext cx="7700963" cy="1143000"/>
          </a:xfrm>
          <a:prstGeom prst="rect">
            <a:avLst/>
          </a:prstGeom>
        </p:spPr>
        <p:txBody>
          <a:bodyPr wrap="none" fromWordArt="1">
            <a:prstTxWarp prst="textPlain">
              <a:avLst>
                <a:gd name="adj" fmla="val 50194"/>
              </a:avLst>
            </a:prstTxWarp>
          </a:bodyPr>
          <a:lstStyle/>
          <a:p>
            <a:pPr algn="ctr" eaLnBrk="0" fontAlgn="base" hangingPunct="0">
              <a:spcBef>
                <a:spcPct val="0"/>
              </a:spcBef>
              <a:spcAft>
                <a:spcPct val="0"/>
              </a:spcAft>
            </a:pPr>
            <a:r>
              <a:rPr lang="en-US" sz="2400" kern="10" dirty="0" smtClean="0">
                <a:ln w="19050">
                  <a:solidFill>
                    <a:srgbClr val="FFFF4B"/>
                  </a:solidFill>
                  <a:round/>
                  <a:headEnd/>
                  <a:tailEnd/>
                </a:ln>
                <a:solidFill>
                  <a:srgbClr val="FFFF00"/>
                </a:solidFill>
                <a:effectLst>
                  <a:outerShdw dist="35921" dir="2700000" algn="ctr" rotWithShape="0">
                    <a:srgbClr val="990000"/>
                  </a:outerShdw>
                </a:effectLst>
                <a:latin typeface="Times New Roman"/>
                <a:cs typeface="Times New Roman"/>
              </a:rPr>
              <a:t>LUYỆN TỪ VÀ CÂU LỚP 3 </a:t>
            </a:r>
          </a:p>
        </p:txBody>
      </p:sp>
      <p:sp>
        <p:nvSpPr>
          <p:cNvPr id="22546" name="WordArt 18"/>
          <p:cNvSpPr>
            <a:spLocks noChangeArrowheads="1" noChangeShapeType="1" noTextEdit="1"/>
          </p:cNvSpPr>
          <p:nvPr/>
        </p:nvSpPr>
        <p:spPr bwMode="auto">
          <a:xfrm>
            <a:off x="528638" y="5257800"/>
            <a:ext cx="7853362" cy="6858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dirty="0" smtClean="0">
                <a:solidFill>
                  <a:srgbClr val="FF0066"/>
                </a:solidFill>
                <a:effectLst>
                  <a:outerShdw dist="35921" dir="2700000" algn="ctr" rotWithShape="0">
                    <a:srgbClr val="C0C0C0">
                      <a:alpha val="79999"/>
                    </a:srgbClr>
                  </a:outerShdw>
                </a:effectLst>
                <a:latin typeface="Times New Roman"/>
                <a:cs typeface="Times New Roman"/>
              </a:rPr>
              <a:t>Người dạy : </a:t>
            </a:r>
            <a:r>
              <a:rPr lang="en-US" sz="3600" kern="10" dirty="0" err="1" smtClean="0">
                <a:solidFill>
                  <a:srgbClr val="FF0066"/>
                </a:solidFill>
                <a:effectLst>
                  <a:outerShdw dist="35921" dir="2700000" algn="ctr" rotWithShape="0">
                    <a:srgbClr val="C0C0C0">
                      <a:alpha val="79999"/>
                    </a:srgbClr>
                  </a:outerShdw>
                </a:effectLst>
                <a:latin typeface="Times New Roman"/>
                <a:cs typeface="Times New Roman"/>
              </a:rPr>
              <a:t>Vũ</a:t>
            </a:r>
            <a:r>
              <a:rPr lang="en-US" sz="3600" kern="10" dirty="0" smtClean="0">
                <a:solidFill>
                  <a:srgbClr val="FF0066"/>
                </a:solidFill>
                <a:effectLst>
                  <a:outerShdw dist="35921" dir="2700000" algn="ctr" rotWithShape="0">
                    <a:srgbClr val="C0C0C0">
                      <a:alpha val="79999"/>
                    </a:srgbClr>
                  </a:outerShdw>
                </a:effectLst>
                <a:latin typeface="Times New Roman"/>
                <a:cs typeface="Times New Roman"/>
              </a:rPr>
              <a:t> </a:t>
            </a:r>
            <a:r>
              <a:rPr lang="en-US" sz="3600" kern="10" dirty="0" err="1" smtClean="0">
                <a:solidFill>
                  <a:srgbClr val="FF0066"/>
                </a:solidFill>
                <a:effectLst>
                  <a:outerShdw dist="35921" dir="2700000" algn="ctr" rotWithShape="0">
                    <a:srgbClr val="C0C0C0">
                      <a:alpha val="79999"/>
                    </a:srgbClr>
                  </a:outerShdw>
                </a:effectLst>
                <a:latin typeface="Times New Roman"/>
                <a:cs typeface="Times New Roman"/>
              </a:rPr>
              <a:t>Thị</a:t>
            </a:r>
            <a:r>
              <a:rPr lang="en-US" sz="3600" kern="10" dirty="0" smtClean="0">
                <a:solidFill>
                  <a:srgbClr val="FF0066"/>
                </a:solidFill>
                <a:effectLst>
                  <a:outerShdw dist="35921" dir="2700000" algn="ctr" rotWithShape="0">
                    <a:srgbClr val="C0C0C0">
                      <a:alpha val="79999"/>
                    </a:srgbClr>
                  </a:outerShdw>
                </a:effectLst>
                <a:latin typeface="Times New Roman"/>
                <a:cs typeface="Times New Roman"/>
              </a:rPr>
              <a:t> </a:t>
            </a:r>
            <a:r>
              <a:rPr lang="en-US" sz="3600" kern="10" dirty="0" err="1" smtClean="0">
                <a:solidFill>
                  <a:srgbClr val="FF0066"/>
                </a:solidFill>
                <a:effectLst>
                  <a:outerShdw dist="35921" dir="2700000" algn="ctr" rotWithShape="0">
                    <a:srgbClr val="C0C0C0">
                      <a:alpha val="79999"/>
                    </a:srgbClr>
                  </a:outerShdw>
                </a:effectLst>
                <a:latin typeface="Times New Roman"/>
                <a:cs typeface="Times New Roman"/>
              </a:rPr>
              <a:t>Vân</a:t>
            </a:r>
            <a:endParaRPr lang="en-US" sz="3600" kern="10" dirty="0" smtClean="0">
              <a:solidFill>
                <a:srgbClr val="FF0066"/>
              </a:solidFill>
              <a:effectLst>
                <a:outerShdw dist="35921" dir="2700000" algn="ctr" rotWithShape="0">
                  <a:srgbClr val="C0C0C0">
                    <a:alpha val="79999"/>
                  </a:srgbClr>
                </a:outerShdw>
              </a:effectLst>
              <a:latin typeface="Times New Roman"/>
              <a:cs typeface="Times New Roman"/>
            </a:endParaRPr>
          </a:p>
        </p:txBody>
      </p:sp>
      <p:sp>
        <p:nvSpPr>
          <p:cNvPr id="2060" name="Text Box 19"/>
          <p:cNvSpPr txBox="1">
            <a:spLocks noChangeArrowheads="1"/>
          </p:cNvSpPr>
          <p:nvPr/>
        </p:nvSpPr>
        <p:spPr bwMode="auto">
          <a:xfrm>
            <a:off x="178008" y="4021605"/>
            <a:ext cx="878798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4000" b="1" dirty="0" smtClean="0">
                <a:solidFill>
                  <a:srgbClr val="FFFFFF"/>
                </a:solidFill>
                <a:cs typeface="Arial" charset="0"/>
              </a:rPr>
              <a:t>BÀI : </a:t>
            </a:r>
            <a:r>
              <a:rPr lang="en-US" sz="4000" b="1" dirty="0" err="1" smtClean="0">
                <a:solidFill>
                  <a:srgbClr val="FFFFFF"/>
                </a:solidFill>
                <a:cs typeface="Arial" charset="0"/>
              </a:rPr>
              <a:t>Từ</a:t>
            </a:r>
            <a:r>
              <a:rPr lang="en-US" sz="4000" b="1" dirty="0" smtClean="0">
                <a:solidFill>
                  <a:srgbClr val="FFFFFF"/>
                </a:solidFill>
                <a:cs typeface="Arial" charset="0"/>
              </a:rPr>
              <a:t> </a:t>
            </a:r>
            <a:r>
              <a:rPr lang="en-US" sz="4000" b="1" dirty="0" err="1" smtClean="0">
                <a:solidFill>
                  <a:srgbClr val="FFFFFF"/>
                </a:solidFill>
                <a:cs typeface="Arial" charset="0"/>
              </a:rPr>
              <a:t>ngữ</a:t>
            </a:r>
            <a:r>
              <a:rPr lang="en-US" sz="4000" b="1" dirty="0" smtClean="0">
                <a:solidFill>
                  <a:srgbClr val="FFFFFF"/>
                </a:solidFill>
                <a:cs typeface="Arial" charset="0"/>
              </a:rPr>
              <a:t> </a:t>
            </a:r>
            <a:r>
              <a:rPr lang="en-US" sz="4000" b="1" dirty="0" err="1" smtClean="0">
                <a:solidFill>
                  <a:srgbClr val="FFFFFF"/>
                </a:solidFill>
                <a:cs typeface="Arial" charset="0"/>
              </a:rPr>
              <a:t>về</a:t>
            </a:r>
            <a:r>
              <a:rPr lang="en-US" sz="4000" b="1" dirty="0" smtClean="0">
                <a:solidFill>
                  <a:srgbClr val="FFFFFF"/>
                </a:solidFill>
                <a:cs typeface="Arial" charset="0"/>
              </a:rPr>
              <a:t> </a:t>
            </a:r>
            <a:r>
              <a:rPr lang="en-US" sz="4000" b="1" dirty="0" err="1" smtClean="0">
                <a:solidFill>
                  <a:srgbClr val="FFFFFF"/>
                </a:solidFill>
                <a:cs typeface="Arial" charset="0"/>
              </a:rPr>
              <a:t>Tổ</a:t>
            </a:r>
            <a:r>
              <a:rPr lang="en-US" sz="4000" b="1" dirty="0" smtClean="0">
                <a:solidFill>
                  <a:srgbClr val="FFFFFF"/>
                </a:solidFill>
                <a:cs typeface="Arial" charset="0"/>
              </a:rPr>
              <a:t> </a:t>
            </a:r>
            <a:r>
              <a:rPr lang="en-US" sz="4000" b="1" dirty="0" err="1" smtClean="0">
                <a:solidFill>
                  <a:srgbClr val="FFFFFF"/>
                </a:solidFill>
                <a:cs typeface="Arial" charset="0"/>
              </a:rPr>
              <a:t>quốc</a:t>
            </a:r>
            <a:r>
              <a:rPr lang="en-US" sz="4000" b="1" dirty="0" smtClean="0">
                <a:solidFill>
                  <a:srgbClr val="FFFFFF"/>
                </a:solidFill>
                <a:cs typeface="Arial" charset="0"/>
              </a:rPr>
              <a:t>. </a:t>
            </a:r>
            <a:r>
              <a:rPr lang="en-US" sz="4000" b="1" dirty="0" err="1" smtClean="0">
                <a:solidFill>
                  <a:srgbClr val="FFFFFF"/>
                </a:solidFill>
                <a:cs typeface="Arial" charset="0"/>
              </a:rPr>
              <a:t>Dấu</a:t>
            </a:r>
            <a:r>
              <a:rPr lang="en-US" sz="4000" b="1" dirty="0" smtClean="0">
                <a:solidFill>
                  <a:srgbClr val="FFFFFF"/>
                </a:solidFill>
                <a:cs typeface="Arial" charset="0"/>
              </a:rPr>
              <a:t> </a:t>
            </a:r>
            <a:r>
              <a:rPr lang="en-US" sz="4000" b="1" dirty="0" err="1" smtClean="0">
                <a:solidFill>
                  <a:srgbClr val="FFFFFF"/>
                </a:solidFill>
                <a:cs typeface="Arial" charset="0"/>
              </a:rPr>
              <a:t>phẩy</a:t>
            </a:r>
            <a:endParaRPr lang="en-US" sz="4000" b="1" dirty="0" smtClean="0">
              <a:solidFill>
                <a:srgbClr val="FFFFFF"/>
              </a:solidFill>
              <a:cs typeface="Arial" charset="0"/>
            </a:endParaRPr>
          </a:p>
        </p:txBody>
      </p:sp>
    </p:spTree>
    <p:extLst>
      <p:ext uri="{BB962C8B-B14F-4D97-AF65-F5344CB8AC3E}">
        <p14:creationId xmlns="" xmlns:p14="http://schemas.microsoft.com/office/powerpoint/2010/main" val="282554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heel(4)">
                                      <p:cBhvr>
                                        <p:cTn id="7" dur="2000"/>
                                        <p:tgtEl>
                                          <p:spTgt spid="22535"/>
                                        </p:tgtEl>
                                      </p:cBhvr>
                                    </p:animEffect>
                                  </p:childTnLst>
                                </p:cTn>
                              </p:par>
                              <p:par>
                                <p:cTn id="8" presetID="21" presetClass="entr" presetSubtype="4"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wheel(4)">
                                      <p:cBhvr>
                                        <p:cTn id="10" dur="2000"/>
                                        <p:tgtEl>
                                          <p:spTgt spid="22534"/>
                                        </p:tgtEl>
                                      </p:cBhvr>
                                    </p:animEffect>
                                  </p:childTnLst>
                                </p:cTn>
                              </p:par>
                              <p:par>
                                <p:cTn id="11" presetID="21" presetClass="entr" presetSubtype="4"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wheel(4)">
                                      <p:cBhvr>
                                        <p:cTn id="13" dur="2000"/>
                                        <p:tgtEl>
                                          <p:spTgt spid="22533"/>
                                        </p:tgtEl>
                                      </p:cBhvr>
                                    </p:animEffect>
                                  </p:childTnLst>
                                </p:cTn>
                              </p:par>
                              <p:par>
                                <p:cTn id="14" presetID="21" presetClass="entr" presetSubtype="4" fill="hold" nodeType="withEffect">
                                  <p:stCondLst>
                                    <p:cond delay="0"/>
                                  </p:stCondLst>
                                  <p:childTnLst>
                                    <p:set>
                                      <p:cBhvr>
                                        <p:cTn id="15" dur="1" fill="hold">
                                          <p:stCondLst>
                                            <p:cond delay="0"/>
                                          </p:stCondLst>
                                        </p:cTn>
                                        <p:tgtEl>
                                          <p:spTgt spid="22536"/>
                                        </p:tgtEl>
                                        <p:attrNameLst>
                                          <p:attrName>style.visibility</p:attrName>
                                        </p:attrNameLst>
                                      </p:cBhvr>
                                      <p:to>
                                        <p:strVal val="visible"/>
                                      </p:to>
                                    </p:set>
                                    <p:animEffect transition="in" filter="wheel(4)">
                                      <p:cBhvr>
                                        <p:cTn id="16" dur="2000"/>
                                        <p:tgtEl>
                                          <p:spTgt spid="22536"/>
                                        </p:tgtEl>
                                      </p:cBhvr>
                                    </p:animEffect>
                                  </p:childTnLst>
                                </p:cTn>
                              </p:par>
                              <p:par>
                                <p:cTn id="17" presetID="21" presetClass="emph" presetSubtype="0" repeatCount="indefinite" fill="hold" grpId="0" nodeType="withEffect">
                                  <p:stCondLst>
                                    <p:cond delay="0"/>
                                  </p:stCondLst>
                                  <p:childTnLst>
                                    <p:animClr clrSpc="hsl" dir="cw">
                                      <p:cBhvr override="childStyle">
                                        <p:cTn id="18" dur="500" fill="hold"/>
                                        <p:tgtEl>
                                          <p:spTgt spid="22546"/>
                                        </p:tgtEl>
                                        <p:attrNameLst>
                                          <p:attrName>style.color</p:attrName>
                                        </p:attrNameLst>
                                      </p:cBhvr>
                                      <p:by>
                                        <p:hsl h="7200000" s="0" l="0"/>
                                      </p:by>
                                    </p:animClr>
                                    <p:animClr clrSpc="hsl" dir="cw">
                                      <p:cBhvr>
                                        <p:cTn id="19" dur="500" fill="hold"/>
                                        <p:tgtEl>
                                          <p:spTgt spid="22546"/>
                                        </p:tgtEl>
                                        <p:attrNameLst>
                                          <p:attrName>fillcolor</p:attrName>
                                        </p:attrNameLst>
                                      </p:cBhvr>
                                      <p:by>
                                        <p:hsl h="7200000" s="0" l="0"/>
                                      </p:by>
                                    </p:animClr>
                                    <p:animClr clrSpc="hsl" dir="cw">
                                      <p:cBhvr>
                                        <p:cTn id="20" dur="500" fill="hold"/>
                                        <p:tgtEl>
                                          <p:spTgt spid="22546"/>
                                        </p:tgtEl>
                                        <p:attrNameLst>
                                          <p:attrName>stroke.color</p:attrName>
                                        </p:attrNameLst>
                                      </p:cBhvr>
                                      <p:by>
                                        <p:hsl h="7200000" s="0" l="0"/>
                                      </p:by>
                                    </p:animClr>
                                    <p:set>
                                      <p:cBhvr>
                                        <p:cTn id="21" dur="500" fill="hold"/>
                                        <p:tgtEl>
                                          <p:spTgt spid="225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200025" y="309210"/>
            <a:ext cx="8610600" cy="1569660"/>
          </a:xfrm>
          <a:prstGeom prst="rect">
            <a:avLst/>
          </a:prstGeom>
          <a:gradFill rotWithShape="1">
            <a:gsLst>
              <a:gs pos="0">
                <a:srgbClr val="FF7C80"/>
              </a:gs>
              <a:gs pos="50000">
                <a:srgbClr val="FF7C80">
                  <a:gamma/>
                  <a:tint val="0"/>
                  <a:invGamma/>
                </a:srgbClr>
              </a:gs>
              <a:gs pos="100000">
                <a:srgbClr val="FF7C80"/>
              </a:gs>
            </a:gsLst>
            <a:lin ang="5400000" scaled="1"/>
          </a:gradFill>
          <a:ln w="38100" cmpd="dbl">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b="1" u="sng" dirty="0" err="1">
                <a:solidFill>
                  <a:srgbClr val="000000"/>
                </a:solidFill>
                <a:latin typeface="Times New Roman" pitchFamily="18" charset="0"/>
              </a:rPr>
              <a:t>Bài</a:t>
            </a:r>
            <a:r>
              <a:rPr lang="en-US" sz="3200" b="1" u="sng" dirty="0">
                <a:solidFill>
                  <a:srgbClr val="000000"/>
                </a:solidFill>
                <a:latin typeface="Times New Roman" pitchFamily="18" charset="0"/>
              </a:rPr>
              <a:t> 2:</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Dưới</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đây</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là</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một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số</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vị</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anh</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hùng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có</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công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lao</a:t>
            </a:r>
            <a:r>
              <a:rPr lang="en-US" sz="3200" b="1" dirty="0" smtClean="0">
                <a:solidFill>
                  <a:srgbClr val="000000"/>
                </a:solidFill>
                <a:latin typeface="Times New Roman" pitchFamily="18" charset="0"/>
              </a:rPr>
              <a:t> to </a:t>
            </a:r>
            <a:r>
              <a:rPr lang="en-US" sz="3200" b="1" dirty="0" err="1" smtClean="0">
                <a:solidFill>
                  <a:srgbClr val="000000"/>
                </a:solidFill>
                <a:latin typeface="Times New Roman" pitchFamily="18" charset="0"/>
              </a:rPr>
              <a:t>lớn</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trong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sự</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nghiệp</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bảo</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vệ</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đất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nước</a:t>
            </a:r>
            <a:r>
              <a:rPr lang="en-US" sz="3200" b="1" dirty="0" smtClean="0">
                <a:solidFill>
                  <a:srgbClr val="000000"/>
                </a:solidFill>
                <a:latin typeface="Times New Roman" pitchFamily="18" charset="0"/>
              </a:rPr>
              <a:t> </a:t>
            </a:r>
            <a:r>
              <a:rPr lang="en-US" sz="3200" b="1" dirty="0" smtClean="0">
                <a:solidFill>
                  <a:srgbClr val="000000"/>
                </a:solidFill>
                <a:latin typeface="Times New Roman" pitchFamily="18" charset="0"/>
              </a:rPr>
              <a:t>.</a:t>
            </a:r>
            <a:r>
              <a:rPr lang="en-US" sz="3200" b="1" dirty="0" err="1" smtClean="0">
                <a:solidFill>
                  <a:srgbClr val="000000"/>
                </a:solidFill>
                <a:latin typeface="Times New Roman" pitchFamily="18" charset="0"/>
              </a:rPr>
              <a:t>em</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hãy</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nói</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về</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một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vị</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anh</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hùng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mà</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em</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biết</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rõ</a:t>
            </a:r>
            <a:r>
              <a:rPr lang="en-US" sz="3200" b="1" dirty="0" smtClean="0">
                <a:solidFill>
                  <a:srgbClr val="000000"/>
                </a:solidFill>
                <a:latin typeface="Times New Roman" pitchFamily="18" charset="0"/>
              </a:rPr>
              <a:t>.</a:t>
            </a:r>
            <a:endParaRPr lang="en-US" sz="3200" b="1" dirty="0">
              <a:solidFill>
                <a:srgbClr val="000000"/>
              </a:solidFill>
              <a:latin typeface="Times New Roman" pitchFamily="18" charset="0"/>
            </a:endParaRPr>
          </a:p>
        </p:txBody>
      </p:sp>
      <p:sp>
        <p:nvSpPr>
          <p:cNvPr id="27654" name="Text Box 6"/>
          <p:cNvSpPr txBox="1">
            <a:spLocks noChangeArrowheads="1"/>
          </p:cNvSpPr>
          <p:nvPr/>
        </p:nvSpPr>
        <p:spPr bwMode="auto">
          <a:xfrm>
            <a:off x="200025" y="2895600"/>
            <a:ext cx="8715376" cy="3046988"/>
          </a:xfrm>
          <a:prstGeom prst="rect">
            <a:avLst/>
          </a:prstGeom>
          <a:gradFill rotWithShape="1">
            <a:gsLst>
              <a:gs pos="0">
                <a:srgbClr val="FFFF66"/>
              </a:gs>
              <a:gs pos="50000">
                <a:schemeClr val="bg1"/>
              </a:gs>
              <a:gs pos="100000">
                <a:srgbClr val="FFFF66"/>
              </a:gs>
            </a:gsLst>
            <a:lin ang="5400000" scaled="1"/>
          </a:gradFill>
          <a:ln w="38100" cmpd="dbl">
            <a:solidFill>
              <a:srgbClr val="FF33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Trưng</a:t>
            </a:r>
            <a:r>
              <a:rPr lang="en-US" sz="3200" b="1" dirty="0" smtClean="0">
                <a:solidFill>
                  <a:srgbClr val="0000FF"/>
                </a:solidFill>
                <a:latin typeface="Times New Roman" pitchFamily="18" charset="0"/>
              </a:rPr>
              <a:t> </a:t>
            </a:r>
            <a:r>
              <a:rPr lang="en-US" sz="3200" b="1" dirty="0" err="1">
                <a:solidFill>
                  <a:srgbClr val="0000FF"/>
                </a:solidFill>
                <a:latin typeface="Times New Roman" pitchFamily="18" charset="0"/>
              </a:rPr>
              <a:t>Trắc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Nhị</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Thị</a:t>
            </a:r>
            <a:r>
              <a:rPr lang="en-US" sz="3200" b="1" dirty="0">
                <a:solidFill>
                  <a:srgbClr val="0000FF"/>
                </a:solidFill>
                <a:latin typeface="Times New Roman" pitchFamily="18" charset="0"/>
              </a:rPr>
              <a:t> Trinh,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Bí</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Nam </a:t>
            </a:r>
            <a:r>
              <a:rPr lang="en-US" sz="3200" b="1" dirty="0" err="1">
                <a:solidFill>
                  <a:srgbClr val="0000FF"/>
                </a:solidFill>
                <a:latin typeface="Times New Roman" pitchFamily="18" charset="0"/>
              </a:rPr>
              <a:t>Đế</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Phục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Vương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Ngô</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Quyền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Hoàn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Đại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Hành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Lý</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Kiệt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Trần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Quốc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Tuấn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Trần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Lợi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Nguyễn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Huệ</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Trung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Chí</a:t>
            </a:r>
            <a:r>
              <a:rPr lang="en-US" sz="3200" b="1" dirty="0">
                <a:solidFill>
                  <a:srgbClr val="0000FF"/>
                </a:solidFill>
                <a:latin typeface="Times New Roman" pitchFamily="18" charset="0"/>
              </a:rPr>
              <a:t> Minh.</a:t>
            </a:r>
          </a:p>
        </p:txBody>
      </p:sp>
      <p:pic>
        <p:nvPicPr>
          <p:cNvPr id="27658" name="Picture 2" descr="BAR0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3399"/>
                </a:solidFill>
                <a:miter lim="800000"/>
                <a:headEnd/>
                <a:tailEnd/>
              </a14:hiddenLine>
            </a:ext>
          </a:extLst>
        </p:spPr>
      </p:pic>
      <p:sp>
        <p:nvSpPr>
          <p:cNvPr id="27659" name="Line 11"/>
          <p:cNvSpPr>
            <a:spLocks noChangeShapeType="1"/>
          </p:cNvSpPr>
          <p:nvPr/>
        </p:nvSpPr>
        <p:spPr bwMode="auto">
          <a:xfrm>
            <a:off x="304800" y="1333089"/>
            <a:ext cx="7467600" cy="35748"/>
          </a:xfrm>
          <a:prstGeom prst="line">
            <a:avLst/>
          </a:prstGeom>
          <a:noFill/>
          <a:ln w="57150">
            <a:solidFill>
              <a:srgbClr val="00B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6" name="Line 11"/>
          <p:cNvSpPr>
            <a:spLocks noChangeShapeType="1"/>
          </p:cNvSpPr>
          <p:nvPr/>
        </p:nvSpPr>
        <p:spPr bwMode="auto">
          <a:xfrm>
            <a:off x="3810000" y="838200"/>
            <a:ext cx="4191000" cy="35749"/>
          </a:xfrm>
          <a:prstGeom prst="line">
            <a:avLst/>
          </a:prstGeom>
          <a:noFill/>
          <a:ln w="57150">
            <a:solidFill>
              <a:srgbClr val="00B0F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Tree>
    <p:extLst>
      <p:ext uri="{BB962C8B-B14F-4D97-AF65-F5344CB8AC3E}">
        <p14:creationId xmlns="" xmlns:p14="http://schemas.microsoft.com/office/powerpoint/2010/main" val="409734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bg/>
                                          </p:spTgt>
                                        </p:tgtEl>
                                        <p:attrNameLst>
                                          <p:attrName>style.visibility</p:attrName>
                                        </p:attrNameLst>
                                      </p:cBhvr>
                                      <p:to>
                                        <p:strVal val="visible"/>
                                      </p:to>
                                    </p:set>
                                    <p:animEffect transition="in" filter="checkerboard(across)">
                                      <p:cBhvr>
                                        <p:cTn id="7" dur="500"/>
                                        <p:tgtEl>
                                          <p:spTgt spid="2765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10" dur="500"/>
                                        <p:tgtEl>
                                          <p:spTgt spid="2765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checkerboard(across)">
                                      <p:cBhvr>
                                        <p:cTn id="15" dur="500"/>
                                        <p:tgtEl>
                                          <p:spTgt spid="276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strips(downRight)">
                                      <p:cBhvr>
                                        <p:cTn id="20" dur="1000"/>
                                        <p:tgtEl>
                                          <p:spTgt spid="2765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allAtOnce" animBg="1"/>
      <p:bldP spid="27654" grpId="0" animBg="1"/>
      <p:bldP spid="2765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457200"/>
            <a:ext cx="1905000" cy="178911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590800" y="457200"/>
            <a:ext cx="1752600" cy="1768475"/>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800600" y="457200"/>
            <a:ext cx="1828800" cy="17526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28600" y="2514600"/>
            <a:ext cx="1905000" cy="1828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800600" y="2514600"/>
            <a:ext cx="1828800" cy="1828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28600" y="4648200"/>
            <a:ext cx="1905000" cy="1752600"/>
          </a:xfrm>
          <a:prstGeom prst="rect">
            <a:avLst/>
          </a:prstGeom>
          <a:noFill/>
          <a:ln w="9525">
            <a:solidFill>
              <a:srgbClr val="FF33CC"/>
            </a:solidFill>
            <a:miter lim="800000"/>
            <a:headEnd/>
            <a:tailEnd/>
          </a:ln>
          <a:extLst>
            <a:ext uri="{909E8E84-426E-40DD-AFC4-6F175D3DCCD1}">
              <a14:hiddenFill xmlns=""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590800" y="4648200"/>
            <a:ext cx="1828800" cy="1752600"/>
          </a:xfrm>
          <a:prstGeom prst="rect">
            <a:avLst/>
          </a:prstGeom>
          <a:noFill/>
          <a:ln w="19050">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7086600" y="2514600"/>
            <a:ext cx="1752600" cy="1828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7086600" y="4648200"/>
            <a:ext cx="1752600" cy="17526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6" name="Picture 14" descr="Nguyen Hue">
            <a:hlinkClick r:id="rId20" action="ppaction://hlinksldjump"/>
          </p:cNvPr>
          <p:cNvPicPr>
            <a:picLocks noChangeAspect="1" noChangeArrowheads="1"/>
          </p:cNvPicPr>
          <p:nvPr/>
        </p:nvPicPr>
        <p:blipFill>
          <a:blip r:embed="rId21">
            <a:extLst>
              <a:ext uri="{28A0092B-C50C-407E-A947-70E740481C1C}">
                <a14:useLocalDpi xmlns="" xmlns:a14="http://schemas.microsoft.com/office/drawing/2010/main" val="0"/>
              </a:ext>
            </a:extLst>
          </a:blip>
          <a:srcRect/>
          <a:stretch>
            <a:fillRect/>
          </a:stretch>
        </p:blipFill>
        <p:spPr bwMode="auto">
          <a:xfrm>
            <a:off x="4800600" y="4648200"/>
            <a:ext cx="1828800" cy="1762125"/>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8610600" y="6343650"/>
            <a:ext cx="533400" cy="514350"/>
          </a:xfrm>
          <a:prstGeom prst="rect">
            <a:avLst/>
          </a:prstGeom>
          <a:noFill/>
          <a:extLst>
            <a:ext uri="{909E8E84-426E-40DD-AFC4-6F175D3DCCD1}">
              <a14:hiddenFill xmlns="" xmlns:a14="http://schemas.microsoft.com/office/drawing/2010/main">
                <a:solidFill>
                  <a:srgbClr val="FFFFFF"/>
                </a:solidFill>
              </a14:hiddenFill>
            </a:ext>
          </a:extLst>
        </p:spPr>
      </p:pic>
      <p:sp>
        <p:nvSpPr>
          <p:cNvPr id="74769" name="Text Box 17"/>
          <p:cNvSpPr txBox="1">
            <a:spLocks noChangeArrowheads="1"/>
          </p:cNvSpPr>
          <p:nvPr/>
        </p:nvSpPr>
        <p:spPr bwMode="auto">
          <a:xfrm>
            <a:off x="762000" y="0"/>
            <a:ext cx="7620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3048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dirty="0">
                <a:solidFill>
                  <a:srgbClr val="000000"/>
                </a:solidFill>
              </a:rPr>
              <a:t>HAI BÀ TRƯNG</a:t>
            </a:r>
          </a:p>
        </p:txBody>
      </p:sp>
      <p:sp>
        <p:nvSpPr>
          <p:cNvPr id="74771" name="Text Box 19"/>
          <p:cNvSpPr txBox="1">
            <a:spLocks noChangeArrowheads="1"/>
          </p:cNvSpPr>
          <p:nvPr/>
        </p:nvSpPr>
        <p:spPr bwMode="auto">
          <a:xfrm>
            <a:off x="24384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dirty="0">
                <a:solidFill>
                  <a:srgbClr val="000000"/>
                </a:solidFill>
              </a:rPr>
              <a:t>TRIỆU THỊ TRINH</a:t>
            </a:r>
          </a:p>
        </p:txBody>
      </p:sp>
      <p:sp>
        <p:nvSpPr>
          <p:cNvPr id="74774" name="Text Box 22"/>
          <p:cNvSpPr txBox="1">
            <a:spLocks noChangeArrowheads="1"/>
          </p:cNvSpPr>
          <p:nvPr/>
        </p:nvSpPr>
        <p:spPr bwMode="auto">
          <a:xfrm>
            <a:off x="47244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LÝ BÍ (LÝ NAM ĐẾ)</a:t>
            </a:r>
          </a:p>
        </p:txBody>
      </p:sp>
      <p:sp>
        <p:nvSpPr>
          <p:cNvPr id="74775" name="Text Box 23"/>
          <p:cNvSpPr txBox="1">
            <a:spLocks noChangeArrowheads="1"/>
          </p:cNvSpPr>
          <p:nvPr/>
        </p:nvSpPr>
        <p:spPr bwMode="auto">
          <a:xfrm>
            <a:off x="69342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TRIỆU QUANG PHỤC</a:t>
            </a:r>
          </a:p>
        </p:txBody>
      </p:sp>
      <p:sp>
        <p:nvSpPr>
          <p:cNvPr id="74776" name="Text Box 24"/>
          <p:cNvSpPr txBox="1">
            <a:spLocks noChangeArrowheads="1"/>
          </p:cNvSpPr>
          <p:nvPr/>
        </p:nvSpPr>
        <p:spPr bwMode="auto">
          <a:xfrm>
            <a:off x="7010400" y="43434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LÝ THƯỜNG KIỆT</a:t>
            </a:r>
          </a:p>
        </p:txBody>
      </p:sp>
      <p:sp>
        <p:nvSpPr>
          <p:cNvPr id="74777" name="Text Box 25"/>
          <p:cNvSpPr txBox="1">
            <a:spLocks noChangeArrowheads="1"/>
          </p:cNvSpPr>
          <p:nvPr/>
        </p:nvSpPr>
        <p:spPr bwMode="auto">
          <a:xfrm>
            <a:off x="4572000" y="4343400"/>
            <a:ext cx="2286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LÊ HOÀN (LÊ ĐẠI HÀNH)</a:t>
            </a:r>
          </a:p>
        </p:txBody>
      </p:sp>
      <p:sp>
        <p:nvSpPr>
          <p:cNvPr id="74778" name="Text Box 26"/>
          <p:cNvSpPr txBox="1">
            <a:spLocks noChangeArrowheads="1"/>
          </p:cNvSpPr>
          <p:nvPr/>
        </p:nvSpPr>
        <p:spPr bwMode="auto">
          <a:xfrm>
            <a:off x="2514600" y="43434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NGÔ QUYỀN</a:t>
            </a:r>
          </a:p>
        </p:txBody>
      </p:sp>
      <p:sp>
        <p:nvSpPr>
          <p:cNvPr id="74779" name="Text Box 27"/>
          <p:cNvSpPr txBox="1">
            <a:spLocks noChangeArrowheads="1"/>
          </p:cNvSpPr>
          <p:nvPr/>
        </p:nvSpPr>
        <p:spPr bwMode="auto">
          <a:xfrm>
            <a:off x="228600" y="43434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PHÙNG HƯNG</a:t>
            </a:r>
          </a:p>
        </p:txBody>
      </p:sp>
      <p:sp>
        <p:nvSpPr>
          <p:cNvPr id="74780" name="Text Box 28"/>
          <p:cNvSpPr txBox="1">
            <a:spLocks noChangeArrowheads="1"/>
          </p:cNvSpPr>
          <p:nvPr/>
        </p:nvSpPr>
        <p:spPr bwMode="auto">
          <a:xfrm>
            <a:off x="228600" y="659765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(TRẦN HƯNG ĐẠO)</a:t>
            </a:r>
          </a:p>
        </p:txBody>
      </p:sp>
      <p:sp>
        <p:nvSpPr>
          <p:cNvPr id="74781" name="Text Box 29"/>
          <p:cNvSpPr txBox="1">
            <a:spLocks noChangeArrowheads="1"/>
          </p:cNvSpPr>
          <p:nvPr/>
        </p:nvSpPr>
        <p:spPr bwMode="auto">
          <a:xfrm>
            <a:off x="2514600" y="6400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LÊ LỢI</a:t>
            </a:r>
          </a:p>
        </p:txBody>
      </p:sp>
      <p:sp>
        <p:nvSpPr>
          <p:cNvPr id="74782" name="Text Box 30"/>
          <p:cNvSpPr txBox="1">
            <a:spLocks noChangeArrowheads="1"/>
          </p:cNvSpPr>
          <p:nvPr/>
        </p:nvSpPr>
        <p:spPr bwMode="auto">
          <a:xfrm>
            <a:off x="4724400" y="6383338"/>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NGUYỄN HUỆ)</a:t>
            </a:r>
          </a:p>
        </p:txBody>
      </p:sp>
      <p:sp>
        <p:nvSpPr>
          <p:cNvPr id="74783" name="Text Box 31"/>
          <p:cNvSpPr txBox="1">
            <a:spLocks noChangeArrowheads="1"/>
          </p:cNvSpPr>
          <p:nvPr/>
        </p:nvSpPr>
        <p:spPr bwMode="auto">
          <a:xfrm>
            <a:off x="4724400" y="6583363"/>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(QUANG TRUNG)</a:t>
            </a:r>
          </a:p>
        </p:txBody>
      </p:sp>
      <p:sp>
        <p:nvSpPr>
          <p:cNvPr id="74784" name="Text Box 32"/>
          <p:cNvSpPr txBox="1">
            <a:spLocks noChangeArrowheads="1"/>
          </p:cNvSpPr>
          <p:nvPr/>
        </p:nvSpPr>
        <p:spPr bwMode="auto">
          <a:xfrm>
            <a:off x="219075" y="6376988"/>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TRẦN QUỐC TUẤN</a:t>
            </a:r>
          </a:p>
        </p:txBody>
      </p:sp>
      <p:pic>
        <p:nvPicPr>
          <p:cNvPr id="74785" name="Picture 33" descr="Triệu Quang Phục">
            <a:hlinkClick r:id="rId23" action="ppaction://hlinksldjump"/>
          </p:cNvPr>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7086600" y="457200"/>
            <a:ext cx="1752600" cy="173831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86" name="Picture 34" descr="images[47]">
            <a:hlinkClick r:id="rId25" action="ppaction://hlinksldjump"/>
          </p:cNvPr>
          <p:cNvPicPr>
            <a:picLocks noChangeAspect="1" noChangeArrowheads="1"/>
          </p:cNvPicPr>
          <p:nvPr/>
        </p:nvPicPr>
        <p:blipFill>
          <a:blip r:embed="rId26">
            <a:extLst>
              <a:ext uri="{28A0092B-C50C-407E-A947-70E740481C1C}">
                <a14:useLocalDpi xmlns="" xmlns:a14="http://schemas.microsoft.com/office/drawing/2010/main" val="0"/>
              </a:ext>
            </a:extLst>
          </a:blip>
          <a:srcRect/>
          <a:stretch>
            <a:fillRect/>
          </a:stretch>
        </p:blipFill>
        <p:spPr bwMode="auto">
          <a:xfrm>
            <a:off x="2590800" y="2514600"/>
            <a:ext cx="1752600" cy="181451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4116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0"/>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9219" name="Picture 29" descr="Ba_Trieu_tran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1828800"/>
            <a:ext cx="4398963" cy="366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Text Box 41"/>
          <p:cNvSpPr txBox="1">
            <a:spLocks noChangeArrowheads="1"/>
          </p:cNvSpPr>
          <p:nvPr/>
        </p:nvSpPr>
        <p:spPr bwMode="auto">
          <a:xfrm>
            <a:off x="2209800" y="5535613"/>
            <a:ext cx="4398963"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3399"/>
                </a:solidFill>
                <a:latin typeface="Times New Roman" pitchFamily="18" charset="0"/>
              </a:rPr>
              <a:t>Triệu Thị Trinh</a:t>
            </a:r>
          </a:p>
        </p:txBody>
      </p:sp>
      <p:sp>
        <p:nvSpPr>
          <p:cNvPr id="9221" name="AutoShape 55">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9222" name="AutoShape 56">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7" name="Text Box 26"/>
          <p:cNvSpPr txBox="1">
            <a:spLocks noChangeArrowheads="1"/>
          </p:cNvSpPr>
          <p:nvPr/>
        </p:nvSpPr>
        <p:spPr bwMode="auto">
          <a:xfrm>
            <a:off x="2133600" y="8763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9226" name="Text Box 10"/>
          <p:cNvSpPr txBox="1">
            <a:spLocks noChangeArrowheads="1"/>
          </p:cNvSpPr>
          <p:nvPr/>
        </p:nvSpPr>
        <p:spPr bwMode="auto">
          <a:xfrm>
            <a:off x="2971801" y="4191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spTree>
    <p:extLst>
      <p:ext uri="{BB962C8B-B14F-4D97-AF65-F5344CB8AC3E}">
        <p14:creationId xmlns="" xmlns:p14="http://schemas.microsoft.com/office/powerpoint/2010/main" val="391779841"/>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0243" name="Text Box 25"/>
          <p:cNvSpPr txBox="1">
            <a:spLocks noChangeArrowheads="1"/>
          </p:cNvSpPr>
          <p:nvPr/>
        </p:nvSpPr>
        <p:spPr bwMode="auto">
          <a:xfrm>
            <a:off x="1371600" y="5334000"/>
            <a:ext cx="56388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Triệu Việt Vương</a:t>
            </a:r>
            <a:endParaRPr lang="en-US" sz="2400" b="1">
              <a:solidFill>
                <a:srgbClr val="000099"/>
              </a:solidFill>
              <a:latin typeface="Verdana" pitchFamily="34" charset="0"/>
            </a:endParaRPr>
          </a:p>
        </p:txBody>
      </p:sp>
      <p:sp>
        <p:nvSpPr>
          <p:cNvPr id="10244" name="AutoShape 35">
            <a:hlinkClick r:id="rId2"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0245" name="AutoShape 36">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7" name="Text Box 26"/>
          <p:cNvSpPr txBox="1">
            <a:spLocks noChangeArrowheads="1"/>
          </p:cNvSpPr>
          <p:nvPr/>
        </p:nvSpPr>
        <p:spPr bwMode="auto">
          <a:xfrm>
            <a:off x="2133600" y="8763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grpSp>
        <p:nvGrpSpPr>
          <p:cNvPr id="10247" name="Group 12"/>
          <p:cNvGrpSpPr>
            <a:grpSpLocks/>
          </p:cNvGrpSpPr>
          <p:nvPr/>
        </p:nvGrpSpPr>
        <p:grpSpPr bwMode="auto">
          <a:xfrm>
            <a:off x="719138" y="76200"/>
            <a:ext cx="7620000" cy="800100"/>
            <a:chOff x="480" y="240"/>
            <a:chExt cx="4800" cy="504"/>
          </a:xfrm>
        </p:grpSpPr>
        <p:sp>
          <p:nvSpPr>
            <p:cNvPr id="10249" name="Text Box 8"/>
            <p:cNvSpPr txBox="1">
              <a:spLocks noChangeArrowheads="1"/>
            </p:cNvSpPr>
            <p:nvPr/>
          </p:nvSpPr>
          <p:spPr bwMode="auto">
            <a:xfrm>
              <a:off x="480" y="240"/>
              <a:ext cx="4800"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000">
                  <a:solidFill>
                    <a:srgbClr val="0000CC"/>
                  </a:solidFill>
                  <a:latin typeface="Times New Roman" pitchFamily="18" charset="0"/>
                  <a:cs typeface="Times New Roman" pitchFamily="18" charset="0"/>
                </a:rPr>
                <a:t>Thứ tư ngày 16 tháng 1 năm 2013</a:t>
              </a:r>
            </a:p>
          </p:txBody>
        </p:sp>
        <p:sp>
          <p:nvSpPr>
            <p:cNvPr id="10250" name="Text Box 10"/>
            <p:cNvSpPr txBox="1">
              <a:spLocks noChangeArrowheads="1"/>
            </p:cNvSpPr>
            <p:nvPr/>
          </p:nvSpPr>
          <p:spPr bwMode="auto">
            <a:xfrm>
              <a:off x="1899" y="456"/>
              <a:ext cx="196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grpSp>
      <p:pic>
        <p:nvPicPr>
          <p:cNvPr id="10248" name="Picture 9" descr="C:\Users\MayTinhDucDung\Desktop\Triệu Quang Phục ở đầm Dạ Trạch.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6163" y="1752600"/>
            <a:ext cx="6954837"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39971271"/>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1267" name="Text Box 26"/>
          <p:cNvSpPr txBox="1">
            <a:spLocks noChangeArrowheads="1"/>
          </p:cNvSpPr>
          <p:nvPr/>
        </p:nvSpPr>
        <p:spPr bwMode="auto">
          <a:xfrm>
            <a:off x="2628900" y="5410200"/>
            <a:ext cx="35814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Lí Nam Đế</a:t>
            </a:r>
          </a:p>
        </p:txBody>
      </p:sp>
      <p:sp>
        <p:nvSpPr>
          <p:cNvPr id="11268" name="AutoShape 35">
            <a:hlinkClick r:id="rId2"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1269" name="AutoShape 36">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7" name="Text Box 26"/>
          <p:cNvSpPr txBox="1">
            <a:spLocks noChangeArrowheads="1"/>
          </p:cNvSpPr>
          <p:nvPr/>
        </p:nvSpPr>
        <p:spPr bwMode="auto">
          <a:xfrm>
            <a:off x="2133600" y="8763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11274" name="Text Box 10"/>
          <p:cNvSpPr txBox="1">
            <a:spLocks noChangeArrowheads="1"/>
          </p:cNvSpPr>
          <p:nvPr/>
        </p:nvSpPr>
        <p:spPr bwMode="auto">
          <a:xfrm>
            <a:off x="2971801" y="4191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pic>
        <p:nvPicPr>
          <p:cNvPr id="11272" name="Picture 11" descr="C:\Users\MayTinhDucDung\Desktop\Untitled.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7800" y="1676400"/>
            <a:ext cx="59436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4457438"/>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2291" name="Picture 15" descr="BoCaiDaiVuong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0800" y="1981200"/>
            <a:ext cx="3886200" cy="371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Text Box 27"/>
          <p:cNvSpPr txBox="1">
            <a:spLocks noChangeArrowheads="1"/>
          </p:cNvSpPr>
          <p:nvPr/>
        </p:nvSpPr>
        <p:spPr bwMode="auto">
          <a:xfrm>
            <a:off x="2590800" y="5638800"/>
            <a:ext cx="3932238"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Phùng Hưng</a:t>
            </a:r>
          </a:p>
        </p:txBody>
      </p:sp>
      <p:sp>
        <p:nvSpPr>
          <p:cNvPr id="12293" name="AutoShape 35">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2294" name="AutoShape 36">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3" name="Text Box 26"/>
          <p:cNvSpPr txBox="1">
            <a:spLocks noChangeArrowheads="1"/>
          </p:cNvSpPr>
          <p:nvPr/>
        </p:nvSpPr>
        <p:spPr bwMode="auto">
          <a:xfrm>
            <a:off x="2133600" y="10287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12298" name="Text Box 10"/>
          <p:cNvSpPr txBox="1">
            <a:spLocks noChangeArrowheads="1"/>
          </p:cNvSpPr>
          <p:nvPr/>
        </p:nvSpPr>
        <p:spPr bwMode="auto">
          <a:xfrm>
            <a:off x="2971801" y="5715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spTree>
    <p:extLst>
      <p:ext uri="{BB962C8B-B14F-4D97-AF65-F5344CB8AC3E}">
        <p14:creationId xmlns="" xmlns:p14="http://schemas.microsoft.com/office/powerpoint/2010/main" val="2537389716"/>
      </p:ext>
    </p:extLst>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3315" name="Text Box 28"/>
          <p:cNvSpPr txBox="1">
            <a:spLocks noChangeArrowheads="1"/>
          </p:cNvSpPr>
          <p:nvPr/>
        </p:nvSpPr>
        <p:spPr bwMode="auto">
          <a:xfrm>
            <a:off x="1676400" y="5715000"/>
            <a:ext cx="57150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Ngô Quyền</a:t>
            </a:r>
          </a:p>
        </p:txBody>
      </p:sp>
      <p:sp>
        <p:nvSpPr>
          <p:cNvPr id="13316" name="AutoShape 39">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3317" name="AutoShape 40">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 name="Text Box 26"/>
          <p:cNvSpPr txBox="1">
            <a:spLocks noChangeArrowheads="1"/>
          </p:cNvSpPr>
          <p:nvPr/>
        </p:nvSpPr>
        <p:spPr bwMode="auto">
          <a:xfrm>
            <a:off x="2133600" y="9525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13322" name="Text Box 10"/>
          <p:cNvSpPr txBox="1">
            <a:spLocks noChangeArrowheads="1"/>
          </p:cNvSpPr>
          <p:nvPr/>
        </p:nvSpPr>
        <p:spPr bwMode="auto">
          <a:xfrm>
            <a:off x="2971801" y="4953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pic>
        <p:nvPicPr>
          <p:cNvPr id="11" name="Picture 10" descr="ngoquyen.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676400" y="1687513"/>
            <a:ext cx="5715000" cy="402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209033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4339" name="Text Box 3"/>
          <p:cNvSpPr txBox="1">
            <a:spLocks noChangeArrowheads="1"/>
          </p:cNvSpPr>
          <p:nvPr/>
        </p:nvSpPr>
        <p:spPr bwMode="auto">
          <a:xfrm>
            <a:off x="2133600" y="10668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a:solidFill>
                  <a:srgbClr val="F31D0D"/>
                </a:solidFill>
              </a:rPr>
              <a:t>Më réng vèn tõ: Tõ ng÷ vÒ tæ quèc</a:t>
            </a:r>
          </a:p>
        </p:txBody>
      </p:sp>
      <p:sp>
        <p:nvSpPr>
          <p:cNvPr id="14346" name="Text Box 6"/>
          <p:cNvSpPr txBox="1">
            <a:spLocks noChangeArrowheads="1"/>
          </p:cNvSpPr>
          <p:nvPr/>
        </p:nvSpPr>
        <p:spPr bwMode="auto">
          <a:xfrm>
            <a:off x="3028950" y="6477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rPr>
              <a:t>LuyÖn tõ vµ c©u</a:t>
            </a:r>
          </a:p>
        </p:txBody>
      </p:sp>
      <p:pic>
        <p:nvPicPr>
          <p:cNvPr id="14341" name="Picture 17" descr="150px-La_Dai_Han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2133600"/>
            <a:ext cx="3081338" cy="338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2" name="Text Box 29"/>
          <p:cNvSpPr txBox="1">
            <a:spLocks noChangeArrowheads="1"/>
          </p:cNvSpPr>
          <p:nvPr/>
        </p:nvSpPr>
        <p:spPr bwMode="auto">
          <a:xfrm>
            <a:off x="2895600" y="5297488"/>
            <a:ext cx="30480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Lê Đại Hành</a:t>
            </a:r>
          </a:p>
        </p:txBody>
      </p:sp>
      <p:sp>
        <p:nvSpPr>
          <p:cNvPr id="14343" name="AutoShape 35">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344" name="AutoShape 36">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Tree>
    <p:extLst>
      <p:ext uri="{BB962C8B-B14F-4D97-AF65-F5344CB8AC3E}">
        <p14:creationId xmlns="" xmlns:p14="http://schemas.microsoft.com/office/powerpoint/2010/main" val="31544277"/>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5363" name="Picture 18" descr="L_Thng_Kit">
            <a:hlinkClick r:id="rId2" action="ppaction://hlinksldjump"/>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9400" y="1981200"/>
            <a:ext cx="3487738" cy="360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4" name="Text Box 30"/>
          <p:cNvSpPr txBox="1">
            <a:spLocks noChangeArrowheads="1"/>
          </p:cNvSpPr>
          <p:nvPr/>
        </p:nvSpPr>
        <p:spPr bwMode="auto">
          <a:xfrm>
            <a:off x="2819400" y="5256213"/>
            <a:ext cx="35052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Lý Thường Kiệt</a:t>
            </a:r>
            <a:endParaRPr lang="en-US" sz="2400" b="1">
              <a:solidFill>
                <a:srgbClr val="000099"/>
              </a:solidFill>
              <a:latin typeface="Verdana" pitchFamily="34" charset="0"/>
            </a:endParaRPr>
          </a:p>
        </p:txBody>
      </p:sp>
      <p:sp>
        <p:nvSpPr>
          <p:cNvPr id="15365" name="AutoShape 35">
            <a:hlinkClick r:id="rId4"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5366" name="AutoShape 36">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3" name="Text Box 26"/>
          <p:cNvSpPr txBox="1">
            <a:spLocks noChangeArrowheads="1"/>
          </p:cNvSpPr>
          <p:nvPr/>
        </p:nvSpPr>
        <p:spPr bwMode="auto">
          <a:xfrm>
            <a:off x="2133600" y="9525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15370" name="Text Box 10"/>
          <p:cNvSpPr txBox="1">
            <a:spLocks noChangeArrowheads="1"/>
          </p:cNvSpPr>
          <p:nvPr/>
        </p:nvSpPr>
        <p:spPr bwMode="auto">
          <a:xfrm>
            <a:off x="2971801" y="4953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spTree>
    <p:extLst>
      <p:ext uri="{BB962C8B-B14F-4D97-AF65-F5344CB8AC3E}">
        <p14:creationId xmlns="" xmlns:p14="http://schemas.microsoft.com/office/powerpoint/2010/main" val="1579696730"/>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6387" name="Text Box 31"/>
          <p:cNvSpPr txBox="1">
            <a:spLocks noChangeArrowheads="1"/>
          </p:cNvSpPr>
          <p:nvPr/>
        </p:nvSpPr>
        <p:spPr bwMode="auto">
          <a:xfrm>
            <a:off x="3276600" y="5927725"/>
            <a:ext cx="34290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Trần Hưng Đạo</a:t>
            </a:r>
          </a:p>
        </p:txBody>
      </p:sp>
      <p:sp>
        <p:nvSpPr>
          <p:cNvPr id="16388" name="AutoShape 36">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6389" name="AutoShape 37">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 name="Text Box 26"/>
          <p:cNvSpPr txBox="1">
            <a:spLocks noChangeArrowheads="1"/>
          </p:cNvSpPr>
          <p:nvPr/>
        </p:nvSpPr>
        <p:spPr bwMode="auto">
          <a:xfrm>
            <a:off x="2133600" y="9525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16394" name="Text Box 10"/>
          <p:cNvSpPr txBox="1">
            <a:spLocks noChangeArrowheads="1"/>
          </p:cNvSpPr>
          <p:nvPr/>
        </p:nvSpPr>
        <p:spPr bwMode="auto">
          <a:xfrm>
            <a:off x="2971801" y="4953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pic>
        <p:nvPicPr>
          <p:cNvPr id="12" name="Picture 11" descr="Hung_dao_dai_vuong_Tran_Quoc_Tuan[1].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400300" y="1524000"/>
            <a:ext cx="4724400" cy="42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372091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Text Box 15"/>
          <p:cNvSpPr txBox="1">
            <a:spLocks noChangeArrowheads="1"/>
          </p:cNvSpPr>
          <p:nvPr/>
        </p:nvSpPr>
        <p:spPr bwMode="auto">
          <a:xfrm>
            <a:off x="1295400" y="0"/>
            <a:ext cx="6553200" cy="406400"/>
          </a:xfrm>
          <a:prstGeom prst="rect">
            <a:avLst/>
          </a:prstGeom>
          <a:gradFill rotWithShape="1">
            <a:gsLst>
              <a:gs pos="0">
                <a:srgbClr val="00FF00"/>
              </a:gs>
              <a:gs pos="100000">
                <a:schemeClr val="bg1"/>
              </a:gs>
            </a:gsLst>
            <a:lin ang="5400000" scaled="1"/>
          </a:gradFill>
          <a:ln w="9525">
            <a:solidFill>
              <a:srgbClr val="FFFF00"/>
            </a:solidFill>
            <a:miter lim="800000"/>
            <a:headEnd/>
            <a:tailEnd/>
          </a:ln>
          <a:effectLst/>
        </p:spPr>
        <p:txBody>
          <a:bodyPr>
            <a:spAutoFit/>
          </a:bodyPr>
          <a:lstStyle/>
          <a:p>
            <a:pPr fontAlgn="base">
              <a:spcBef>
                <a:spcPct val="50000"/>
              </a:spcBef>
              <a:spcAft>
                <a:spcPct val="0"/>
              </a:spcAft>
              <a:defRPr/>
            </a:pPr>
            <a:endParaRPr lang="en-US" sz="2000" b="1" i="1" dirty="0">
              <a:solidFill>
                <a:srgbClr val="FF0066"/>
              </a:solidFill>
              <a:effectLst>
                <a:outerShdw blurRad="38100" dist="38100" dir="2700000" algn="tl">
                  <a:srgbClr val="000000"/>
                </a:outerShdw>
              </a:effectLst>
              <a:latin typeface="Verdana" pitchFamily="34" charset="0"/>
            </a:endParaRPr>
          </a:p>
        </p:txBody>
      </p:sp>
      <p:sp>
        <p:nvSpPr>
          <p:cNvPr id="139267" name="Text Box 16"/>
          <p:cNvSpPr txBox="1">
            <a:spLocks noChangeArrowheads="1"/>
          </p:cNvSpPr>
          <p:nvPr/>
        </p:nvSpPr>
        <p:spPr bwMode="auto">
          <a:xfrm>
            <a:off x="3429000" y="1828800"/>
            <a:ext cx="3429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fontAlgn="base">
              <a:spcBef>
                <a:spcPct val="50000"/>
              </a:spcBef>
              <a:spcAft>
                <a:spcPct val="0"/>
              </a:spcAft>
            </a:pPr>
            <a:endParaRPr lang="en-US" sz="1800" smtClean="0">
              <a:solidFill>
                <a:srgbClr val="000000"/>
              </a:solidFill>
            </a:endParaRPr>
          </a:p>
        </p:txBody>
      </p:sp>
      <p:sp>
        <p:nvSpPr>
          <p:cNvPr id="12329" name="AutoShape 41"/>
          <p:cNvSpPr>
            <a:spLocks noChangeArrowheads="1"/>
          </p:cNvSpPr>
          <p:nvPr/>
        </p:nvSpPr>
        <p:spPr bwMode="auto">
          <a:xfrm>
            <a:off x="457200" y="976312"/>
            <a:ext cx="7391400" cy="1843088"/>
          </a:xfrm>
          <a:prstGeom prst="cloudCallout">
            <a:avLst>
              <a:gd name="adj1" fmla="val -45083"/>
              <a:gd name="adj2" fmla="val 32551"/>
            </a:avLst>
          </a:prstGeom>
          <a:solidFill>
            <a:srgbClr val="00FF00">
              <a:alpha val="49019"/>
            </a:srgbClr>
          </a:solidFill>
          <a:ln w="9525">
            <a:solidFill>
              <a:srgbClr val="FFFF00"/>
            </a:solidFill>
            <a:round/>
            <a:headEnd/>
            <a:tailEnd/>
          </a:ln>
        </p:spPr>
        <p:txBody>
          <a:bodyPr/>
          <a:lstStyle/>
          <a:p>
            <a:pPr algn="ctr" fontAlgn="base">
              <a:spcBef>
                <a:spcPct val="0"/>
              </a:spcBef>
              <a:spcAft>
                <a:spcPct val="0"/>
              </a:spcAft>
            </a:pPr>
            <a:r>
              <a:rPr lang="en-US" sz="5400" b="1" dirty="0" err="1" smtClean="0">
                <a:solidFill>
                  <a:srgbClr val="FF3300"/>
                </a:solidFill>
                <a:latin typeface="Times New Roman" pitchFamily="18" charset="0"/>
                <a:cs typeface="Times New Roman" pitchFamily="18" charset="0"/>
              </a:rPr>
              <a:t>Kiểm</a:t>
            </a:r>
            <a:r>
              <a:rPr lang="en-US" sz="5400" b="1" dirty="0" smtClean="0">
                <a:solidFill>
                  <a:srgbClr val="FF3300"/>
                </a:solidFill>
                <a:latin typeface="Times New Roman" pitchFamily="18" charset="0"/>
                <a:cs typeface="Times New Roman" pitchFamily="18" charset="0"/>
              </a:rPr>
              <a:t> </a:t>
            </a:r>
            <a:r>
              <a:rPr lang="en-US" sz="5400" b="1" dirty="0" err="1" smtClean="0">
                <a:solidFill>
                  <a:srgbClr val="FF3300"/>
                </a:solidFill>
                <a:latin typeface="Times New Roman" pitchFamily="18" charset="0"/>
                <a:cs typeface="Times New Roman" pitchFamily="18" charset="0"/>
              </a:rPr>
              <a:t>tra</a:t>
            </a:r>
            <a:r>
              <a:rPr lang="en-US" sz="5400" b="1" dirty="0" smtClean="0">
                <a:solidFill>
                  <a:srgbClr val="FF3300"/>
                </a:solidFill>
                <a:latin typeface="Times New Roman" pitchFamily="18" charset="0"/>
                <a:cs typeface="Times New Roman" pitchFamily="18" charset="0"/>
              </a:rPr>
              <a:t> </a:t>
            </a:r>
            <a:r>
              <a:rPr lang="en-US" sz="5400" b="1" dirty="0" err="1" smtClean="0">
                <a:solidFill>
                  <a:srgbClr val="FF3300"/>
                </a:solidFill>
                <a:latin typeface="Times New Roman" pitchFamily="18" charset="0"/>
                <a:cs typeface="Times New Roman" pitchFamily="18" charset="0"/>
              </a:rPr>
              <a:t>bài</a:t>
            </a:r>
            <a:r>
              <a:rPr lang="en-US" sz="5400" b="1" dirty="0" smtClean="0">
                <a:solidFill>
                  <a:srgbClr val="FF3300"/>
                </a:solidFill>
                <a:latin typeface="Times New Roman" pitchFamily="18" charset="0"/>
                <a:cs typeface="Times New Roman" pitchFamily="18" charset="0"/>
              </a:rPr>
              <a:t> </a:t>
            </a:r>
            <a:r>
              <a:rPr lang="en-US" sz="5400" b="1" dirty="0" err="1" smtClean="0">
                <a:solidFill>
                  <a:srgbClr val="FF3300"/>
                </a:solidFill>
                <a:latin typeface="Times New Roman" pitchFamily="18" charset="0"/>
                <a:cs typeface="Times New Roman" pitchFamily="18" charset="0"/>
              </a:rPr>
              <a:t>cũ</a:t>
            </a:r>
            <a:r>
              <a:rPr lang="en-US" sz="5400" b="1" dirty="0" smtClean="0">
                <a:solidFill>
                  <a:srgbClr val="000000"/>
                </a:solidFill>
                <a:latin typeface="Times New Roman" pitchFamily="18" charset="0"/>
                <a:cs typeface="Times New Roman" pitchFamily="18" charset="0"/>
              </a:rPr>
              <a:t> </a:t>
            </a:r>
          </a:p>
        </p:txBody>
      </p:sp>
      <p:sp>
        <p:nvSpPr>
          <p:cNvPr id="12332" name="Text Box 44"/>
          <p:cNvSpPr txBox="1">
            <a:spLocks noChangeArrowheads="1"/>
          </p:cNvSpPr>
          <p:nvPr/>
        </p:nvSpPr>
        <p:spPr bwMode="auto">
          <a:xfrm>
            <a:off x="381000" y="3200400"/>
            <a:ext cx="8534400" cy="769441"/>
          </a:xfrm>
          <a:prstGeom prst="rect">
            <a:avLst/>
          </a:prstGeom>
          <a:solidFill>
            <a:srgbClr val="FFFF8C">
              <a:alpha val="4901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fontAlgn="base">
              <a:spcBef>
                <a:spcPct val="50000"/>
              </a:spcBef>
              <a:spcAft>
                <a:spcPct val="0"/>
              </a:spcAft>
            </a:pPr>
            <a:r>
              <a:rPr lang="en-US" sz="4400" b="1" dirty="0" err="1" smtClean="0">
                <a:solidFill>
                  <a:srgbClr val="000000"/>
                </a:solidFill>
                <a:latin typeface="Times New Roman" pitchFamily="18" charset="0"/>
                <a:cs typeface="Times New Roman" pitchFamily="18" charset="0"/>
              </a:rPr>
              <a:t>Thế</a:t>
            </a:r>
            <a:r>
              <a:rPr lang="en-US" sz="4400" b="1" dirty="0" smtClean="0">
                <a:solidFill>
                  <a:srgbClr val="000000"/>
                </a:solidFill>
                <a:latin typeface="Times New Roman" pitchFamily="18" charset="0"/>
                <a:cs typeface="Times New Roman" pitchFamily="18" charset="0"/>
              </a:rPr>
              <a:t> </a:t>
            </a:r>
            <a:r>
              <a:rPr lang="en-US" sz="4400" b="1" dirty="0" err="1" smtClean="0">
                <a:solidFill>
                  <a:srgbClr val="000000"/>
                </a:solidFill>
                <a:latin typeface="Times New Roman" pitchFamily="18" charset="0"/>
                <a:cs typeface="Times New Roman" pitchFamily="18" charset="0"/>
              </a:rPr>
              <a:t>nào</a:t>
            </a:r>
            <a:r>
              <a:rPr lang="en-US" sz="4400" b="1" dirty="0" smtClean="0">
                <a:solidFill>
                  <a:srgbClr val="000000"/>
                </a:solidFill>
                <a:latin typeface="Times New Roman" pitchFamily="18" charset="0"/>
                <a:cs typeface="Times New Roman" pitchFamily="18" charset="0"/>
              </a:rPr>
              <a:t> </a:t>
            </a:r>
            <a:r>
              <a:rPr lang="en-US" sz="4400" b="1" dirty="0" err="1" smtClean="0">
                <a:solidFill>
                  <a:srgbClr val="000000"/>
                </a:solidFill>
                <a:latin typeface="Times New Roman" pitchFamily="18" charset="0"/>
                <a:cs typeface="Times New Roman" pitchFamily="18" charset="0"/>
              </a:rPr>
              <a:t>là</a:t>
            </a:r>
            <a:r>
              <a:rPr lang="en-US" sz="4400" b="1" dirty="0" smtClean="0">
                <a:solidFill>
                  <a:srgbClr val="000000"/>
                </a:solidFill>
                <a:latin typeface="Times New Roman" pitchFamily="18" charset="0"/>
                <a:cs typeface="Times New Roman" pitchFamily="18" charset="0"/>
              </a:rPr>
              <a:t> </a:t>
            </a:r>
            <a:r>
              <a:rPr lang="en-US" sz="4400" b="1" dirty="0" err="1" smtClean="0">
                <a:solidFill>
                  <a:srgbClr val="000000"/>
                </a:solidFill>
                <a:latin typeface="Times New Roman" pitchFamily="18" charset="0"/>
                <a:cs typeface="Times New Roman" pitchFamily="18" charset="0"/>
              </a:rPr>
              <a:t>nhân</a:t>
            </a:r>
            <a:r>
              <a:rPr lang="en-US" sz="4400" b="1" dirty="0" smtClean="0">
                <a:solidFill>
                  <a:srgbClr val="000000"/>
                </a:solidFill>
                <a:latin typeface="Times New Roman" pitchFamily="18" charset="0"/>
                <a:cs typeface="Times New Roman" pitchFamily="18" charset="0"/>
              </a:rPr>
              <a:t> </a:t>
            </a:r>
            <a:r>
              <a:rPr lang="en-US" sz="4400" b="1" dirty="0" err="1" smtClean="0">
                <a:solidFill>
                  <a:srgbClr val="000000"/>
                </a:solidFill>
                <a:latin typeface="Times New Roman" pitchFamily="18" charset="0"/>
                <a:cs typeface="Times New Roman" pitchFamily="18" charset="0"/>
              </a:rPr>
              <a:t>hóa</a:t>
            </a:r>
            <a:r>
              <a:rPr lang="en-US" sz="4400" b="1" dirty="0" smtClean="0">
                <a:solidFill>
                  <a:srgbClr val="000000"/>
                </a:solidFill>
                <a:latin typeface="Times New Roman" pitchFamily="18" charset="0"/>
                <a:cs typeface="Times New Roman" pitchFamily="18" charset="0"/>
              </a:rPr>
              <a:t> ?</a:t>
            </a:r>
            <a:endParaRPr lang="en-US" sz="4400" b="1" dirty="0" smtClean="0">
              <a:solidFill>
                <a:srgbClr val="000000"/>
              </a:solidFill>
            </a:endParaRPr>
          </a:p>
        </p:txBody>
      </p:sp>
      <p:sp>
        <p:nvSpPr>
          <p:cNvPr id="12333" name="Text Box 45"/>
          <p:cNvSpPr txBox="1">
            <a:spLocks noChangeArrowheads="1"/>
          </p:cNvSpPr>
          <p:nvPr/>
        </p:nvSpPr>
        <p:spPr bwMode="auto">
          <a:xfrm>
            <a:off x="228600" y="4419600"/>
            <a:ext cx="86106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fontAlgn="base">
              <a:spcBef>
                <a:spcPct val="50000"/>
              </a:spcBef>
              <a:spcAft>
                <a:spcPct val="0"/>
              </a:spcAft>
            </a:pPr>
            <a:r>
              <a:rPr lang="en-US" sz="3600" b="1" dirty="0" err="1" smtClean="0">
                <a:solidFill>
                  <a:srgbClr val="FF0066"/>
                </a:solidFill>
                <a:latin typeface="Times New Roman" pitchFamily="18" charset="0"/>
                <a:cs typeface="Times New Roman" pitchFamily="18" charset="0"/>
              </a:rPr>
              <a:t>Nhân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hóa</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là</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khi</a:t>
            </a:r>
            <a:r>
              <a:rPr lang="en-US" sz="3600" b="1" dirty="0" smtClean="0">
                <a:solidFill>
                  <a:srgbClr val="FF0066"/>
                </a:solidFill>
                <a:latin typeface="Times New Roman" pitchFamily="18" charset="0"/>
                <a:cs typeface="Times New Roman" pitchFamily="18" charset="0"/>
              </a:rPr>
              <a:t> ta </a:t>
            </a:r>
            <a:r>
              <a:rPr lang="en-US" sz="3600" b="1" dirty="0" err="1" smtClean="0">
                <a:solidFill>
                  <a:srgbClr val="FF0066"/>
                </a:solidFill>
                <a:latin typeface="Times New Roman" pitchFamily="18" charset="0"/>
                <a:cs typeface="Times New Roman" pitchFamily="18" charset="0"/>
              </a:rPr>
              <a:t>dùng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từ</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chỉ</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tính</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nết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hoạt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động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của</a:t>
            </a:r>
            <a:r>
              <a:rPr lang="en-US" sz="3600" b="1" dirty="0" smtClean="0">
                <a:solidFill>
                  <a:srgbClr val="FF0066"/>
                </a:solidFill>
                <a:latin typeface="Times New Roman" pitchFamily="18" charset="0"/>
                <a:cs typeface="Times New Roman" pitchFamily="18" charset="0"/>
              </a:rPr>
              <a:t> con </a:t>
            </a:r>
            <a:r>
              <a:rPr lang="en-US" sz="3600" b="1" dirty="0" err="1" smtClean="0">
                <a:solidFill>
                  <a:srgbClr val="FF0066"/>
                </a:solidFill>
                <a:latin typeface="Times New Roman" pitchFamily="18" charset="0"/>
                <a:cs typeface="Times New Roman" pitchFamily="18" charset="0"/>
              </a:rPr>
              <a:t>người</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để</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nói</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về</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tính</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nết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hoạt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động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của</a:t>
            </a:r>
            <a:r>
              <a:rPr lang="en-US" sz="3600" b="1" dirty="0" smtClean="0">
                <a:solidFill>
                  <a:srgbClr val="FF0066"/>
                </a:solidFill>
                <a:latin typeface="Times New Roman" pitchFamily="18" charset="0"/>
                <a:cs typeface="Times New Roman" pitchFamily="18" charset="0"/>
              </a:rPr>
              <a:t> con </a:t>
            </a:r>
            <a:r>
              <a:rPr lang="en-US" sz="3600" b="1" dirty="0" err="1" smtClean="0">
                <a:solidFill>
                  <a:srgbClr val="FF0066"/>
                </a:solidFill>
                <a:latin typeface="Times New Roman" pitchFamily="18" charset="0"/>
                <a:cs typeface="Times New Roman" pitchFamily="18" charset="0"/>
              </a:rPr>
              <a:t>vật</a:t>
            </a:r>
            <a:r>
              <a:rPr lang="en-US" sz="3600" b="1" dirty="0" smtClean="0">
                <a:solidFill>
                  <a:srgbClr val="FF0066"/>
                </a:solidFill>
                <a:latin typeface="Times New Roman" pitchFamily="18" charset="0"/>
                <a:cs typeface="Times New Roman" pitchFamily="18" charset="0"/>
              </a:rPr>
              <a:t>.</a:t>
            </a:r>
          </a:p>
        </p:txBody>
      </p:sp>
      <p:sp>
        <p:nvSpPr>
          <p:cNvPr id="139272" name="Text Box 49"/>
          <p:cNvSpPr txBox="1">
            <a:spLocks noChangeArrowheads="1"/>
          </p:cNvSpPr>
          <p:nvPr/>
        </p:nvSpPr>
        <p:spPr bwMode="auto">
          <a:xfrm>
            <a:off x="6248400" y="762000"/>
            <a:ext cx="1447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0" fontAlgn="base" hangingPunct="0">
              <a:spcBef>
                <a:spcPct val="50000"/>
              </a:spcBef>
              <a:spcAft>
                <a:spcPct val="0"/>
              </a:spcAft>
            </a:pPr>
            <a:endParaRPr lang="en-US" sz="2400" smtClean="0">
              <a:solidFill>
                <a:srgbClr val="000000"/>
              </a:solidFill>
            </a:endParaRPr>
          </a:p>
        </p:txBody>
      </p:sp>
    </p:spTree>
    <p:extLst>
      <p:ext uri="{BB962C8B-B14F-4D97-AF65-F5344CB8AC3E}">
        <p14:creationId xmlns="" xmlns:p14="http://schemas.microsoft.com/office/powerpoint/2010/main" val="421015279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29"/>
                                        </p:tgtEl>
                                        <p:attrNameLst>
                                          <p:attrName>style.visibility</p:attrName>
                                        </p:attrNameLst>
                                      </p:cBhvr>
                                      <p:to>
                                        <p:strVal val="visible"/>
                                      </p:to>
                                    </p:set>
                                    <p:animEffect transition="in" filter="wheel(4)">
                                      <p:cBhvr>
                                        <p:cTn id="7" dur="2000"/>
                                        <p:tgtEl>
                                          <p:spTgt spid="123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332"/>
                                        </p:tgtEl>
                                        <p:attrNameLst>
                                          <p:attrName>style.visibility</p:attrName>
                                        </p:attrNameLst>
                                      </p:cBhvr>
                                      <p:to>
                                        <p:strVal val="visible"/>
                                      </p:to>
                                    </p:set>
                                    <p:anim to="" calcmode="lin" valueType="num">
                                      <p:cBhvr>
                                        <p:cTn id="12" dur="1" fill="hold"/>
                                        <p:tgtEl>
                                          <p:spTgt spid="1233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333"/>
                                        </p:tgtEl>
                                        <p:attrNameLst>
                                          <p:attrName>style.visibility</p:attrName>
                                        </p:attrNameLst>
                                      </p:cBhvr>
                                      <p:to>
                                        <p:strVal val="visible"/>
                                      </p:to>
                                    </p:set>
                                    <p:animEffect transition="in" filter="slide(fromBottom)">
                                      <p:cBhvr>
                                        <p:cTn id="17" dur="500"/>
                                        <p:tgtEl>
                                          <p:spTgt spid="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 grpId="0" animBg="1"/>
      <p:bldP spid="12332" grpId="0" animBg="1"/>
      <p:bldP spid="123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grpSp>
        <p:nvGrpSpPr>
          <p:cNvPr id="17411" name="Group 35"/>
          <p:cNvGrpSpPr>
            <a:grpSpLocks/>
          </p:cNvGrpSpPr>
          <p:nvPr/>
        </p:nvGrpSpPr>
        <p:grpSpPr bwMode="auto">
          <a:xfrm>
            <a:off x="2743200" y="1981200"/>
            <a:ext cx="3217863" cy="4114800"/>
            <a:chOff x="1728" y="1248"/>
            <a:chExt cx="2027" cy="2592"/>
          </a:xfrm>
        </p:grpSpPr>
        <p:pic>
          <p:nvPicPr>
            <p:cNvPr id="17418" name="Picture 20" descr="LeLoi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28" y="1248"/>
              <a:ext cx="2027" cy="2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32"/>
            <p:cNvSpPr txBox="1">
              <a:spLocks noChangeArrowheads="1"/>
            </p:cNvSpPr>
            <p:nvPr/>
          </p:nvSpPr>
          <p:spPr bwMode="auto">
            <a:xfrm>
              <a:off x="1728" y="3552"/>
              <a:ext cx="2016" cy="28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Lê Lợi</a:t>
              </a:r>
            </a:p>
          </p:txBody>
        </p:sp>
      </p:grpSp>
      <p:sp>
        <p:nvSpPr>
          <p:cNvPr id="17412" name="AutoShape 36">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7413" name="AutoShape 37">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 name="Text Box 26"/>
          <p:cNvSpPr txBox="1">
            <a:spLocks noChangeArrowheads="1"/>
          </p:cNvSpPr>
          <p:nvPr/>
        </p:nvSpPr>
        <p:spPr bwMode="auto">
          <a:xfrm>
            <a:off x="2133600" y="9525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grpSp>
        <p:nvGrpSpPr>
          <p:cNvPr id="17415" name="Group 12"/>
          <p:cNvGrpSpPr>
            <a:grpSpLocks/>
          </p:cNvGrpSpPr>
          <p:nvPr/>
        </p:nvGrpSpPr>
        <p:grpSpPr bwMode="auto">
          <a:xfrm>
            <a:off x="719138" y="152400"/>
            <a:ext cx="7620000" cy="800100"/>
            <a:chOff x="480" y="240"/>
            <a:chExt cx="4800" cy="504"/>
          </a:xfrm>
        </p:grpSpPr>
        <p:sp>
          <p:nvSpPr>
            <p:cNvPr id="17416" name="Text Box 8"/>
            <p:cNvSpPr txBox="1">
              <a:spLocks noChangeArrowheads="1"/>
            </p:cNvSpPr>
            <p:nvPr/>
          </p:nvSpPr>
          <p:spPr bwMode="auto">
            <a:xfrm>
              <a:off x="480" y="240"/>
              <a:ext cx="480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000">
                  <a:solidFill>
                    <a:srgbClr val="0000CC"/>
                  </a:solidFill>
                  <a:latin typeface="Times New Roman" pitchFamily="18" charset="0"/>
                  <a:cs typeface="Times New Roman" pitchFamily="18" charset="0"/>
                </a:rPr>
                <a:t>Thứ tư ngày 16 tháng 01 năm 2013</a:t>
              </a:r>
            </a:p>
          </p:txBody>
        </p:sp>
        <p:sp>
          <p:nvSpPr>
            <p:cNvPr id="17417" name="Text Box 10"/>
            <p:cNvSpPr txBox="1">
              <a:spLocks noChangeArrowheads="1"/>
            </p:cNvSpPr>
            <p:nvPr/>
          </p:nvSpPr>
          <p:spPr bwMode="auto">
            <a:xfrm>
              <a:off x="1899" y="456"/>
              <a:ext cx="196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grpSp>
    </p:spTree>
    <p:extLst>
      <p:ext uri="{BB962C8B-B14F-4D97-AF65-F5344CB8AC3E}">
        <p14:creationId xmlns="" xmlns:p14="http://schemas.microsoft.com/office/powerpoint/2010/main" val="1184860283"/>
      </p:ext>
    </p:extLst>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grpSp>
        <p:nvGrpSpPr>
          <p:cNvPr id="18435" name="Group 35"/>
          <p:cNvGrpSpPr>
            <a:grpSpLocks/>
          </p:cNvGrpSpPr>
          <p:nvPr/>
        </p:nvGrpSpPr>
        <p:grpSpPr bwMode="auto">
          <a:xfrm>
            <a:off x="2963863" y="2133600"/>
            <a:ext cx="3098800" cy="3886200"/>
            <a:chOff x="1867" y="1344"/>
            <a:chExt cx="1952" cy="2448"/>
          </a:xfrm>
        </p:grpSpPr>
        <p:pic>
          <p:nvPicPr>
            <p:cNvPr id="18442" name="Picture 21" descr="VuaQuangTrung15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67" y="1344"/>
              <a:ext cx="1952" cy="2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3" name="Text Box 33"/>
            <p:cNvSpPr txBox="1">
              <a:spLocks noChangeArrowheads="1"/>
            </p:cNvSpPr>
            <p:nvPr/>
          </p:nvSpPr>
          <p:spPr bwMode="auto">
            <a:xfrm>
              <a:off x="1872" y="3504"/>
              <a:ext cx="1920" cy="28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Nguyễn Huệ</a:t>
              </a:r>
              <a:endParaRPr lang="en-US" sz="2400" b="1">
                <a:solidFill>
                  <a:srgbClr val="000099"/>
                </a:solidFill>
                <a:latin typeface="Verdana" pitchFamily="34" charset="0"/>
              </a:endParaRPr>
            </a:p>
          </p:txBody>
        </p:sp>
      </p:grpSp>
      <p:sp>
        <p:nvSpPr>
          <p:cNvPr id="18436" name="AutoShape 36">
            <a:hlinkClick r:id="rId3"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8437" name="AutoShape 37">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 name="Text Box 26"/>
          <p:cNvSpPr txBox="1">
            <a:spLocks noChangeArrowheads="1"/>
          </p:cNvSpPr>
          <p:nvPr/>
        </p:nvSpPr>
        <p:spPr bwMode="auto">
          <a:xfrm>
            <a:off x="2133600" y="9525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grpSp>
        <p:nvGrpSpPr>
          <p:cNvPr id="18439" name="Group 12"/>
          <p:cNvGrpSpPr>
            <a:grpSpLocks/>
          </p:cNvGrpSpPr>
          <p:nvPr/>
        </p:nvGrpSpPr>
        <p:grpSpPr bwMode="auto">
          <a:xfrm>
            <a:off x="719138" y="152400"/>
            <a:ext cx="7620000" cy="800100"/>
            <a:chOff x="480" y="240"/>
            <a:chExt cx="4800" cy="504"/>
          </a:xfrm>
        </p:grpSpPr>
        <p:sp>
          <p:nvSpPr>
            <p:cNvPr id="18440" name="Text Box 8"/>
            <p:cNvSpPr txBox="1">
              <a:spLocks noChangeArrowheads="1"/>
            </p:cNvSpPr>
            <p:nvPr/>
          </p:nvSpPr>
          <p:spPr bwMode="auto">
            <a:xfrm>
              <a:off x="480" y="240"/>
              <a:ext cx="480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000">
                  <a:solidFill>
                    <a:srgbClr val="0000CC"/>
                  </a:solidFill>
                  <a:latin typeface="Times New Roman" pitchFamily="18" charset="0"/>
                  <a:cs typeface="Times New Roman" pitchFamily="18" charset="0"/>
                </a:rPr>
                <a:t>Thứ tư ngày 16 tháng 01 năm 2013</a:t>
              </a:r>
            </a:p>
          </p:txBody>
        </p:sp>
        <p:sp>
          <p:nvSpPr>
            <p:cNvPr id="18441" name="Text Box 10"/>
            <p:cNvSpPr txBox="1">
              <a:spLocks noChangeArrowheads="1"/>
            </p:cNvSpPr>
            <p:nvPr/>
          </p:nvSpPr>
          <p:spPr bwMode="auto">
            <a:xfrm>
              <a:off x="1899" y="456"/>
              <a:ext cx="196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grpSp>
    </p:spTree>
    <p:extLst>
      <p:ext uri="{BB962C8B-B14F-4D97-AF65-F5344CB8AC3E}">
        <p14:creationId xmlns="" xmlns:p14="http://schemas.microsoft.com/office/powerpoint/2010/main" val="4097864062"/>
      </p:ext>
    </p:extLst>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185738"/>
            <a:ext cx="86106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9459" name="Picture 22" descr="chutichhochiminh">
            <a:hlinkClick r:id="rId2" action="ppaction://hlinksldjump"/>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0" y="1981200"/>
            <a:ext cx="2816225" cy="375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Text Box 34"/>
          <p:cNvSpPr txBox="1">
            <a:spLocks noChangeArrowheads="1"/>
          </p:cNvSpPr>
          <p:nvPr/>
        </p:nvSpPr>
        <p:spPr bwMode="auto">
          <a:xfrm>
            <a:off x="3048000" y="5715000"/>
            <a:ext cx="281940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Hồ Chí Minh</a:t>
            </a:r>
          </a:p>
        </p:txBody>
      </p:sp>
      <p:sp>
        <p:nvSpPr>
          <p:cNvPr id="19461" name="AutoShape 35">
            <a:hlinkClick r:id="rId4" action="ppaction://hlinksldjump"/>
          </p:cNvPr>
          <p:cNvSpPr>
            <a:spLocks noChangeArrowheads="1"/>
          </p:cNvSpPr>
          <p:nvPr/>
        </p:nvSpPr>
        <p:spPr bwMode="auto">
          <a:xfrm>
            <a:off x="1066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9462" name="AutoShape 36">
            <a:hlinkClick r:id="" action="ppaction://noaction"/>
          </p:cNvPr>
          <p:cNvSpPr>
            <a:spLocks noChangeArrowheads="1"/>
          </p:cNvSpPr>
          <p:nvPr/>
        </p:nvSpPr>
        <p:spPr bwMode="auto">
          <a:xfrm>
            <a:off x="457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3" name="Text Box 26"/>
          <p:cNvSpPr txBox="1">
            <a:spLocks noChangeArrowheads="1"/>
          </p:cNvSpPr>
          <p:nvPr/>
        </p:nvSpPr>
        <p:spPr bwMode="auto">
          <a:xfrm>
            <a:off x="2133600" y="9525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grpSp>
        <p:nvGrpSpPr>
          <p:cNvPr id="19464" name="Group 12"/>
          <p:cNvGrpSpPr>
            <a:grpSpLocks/>
          </p:cNvGrpSpPr>
          <p:nvPr/>
        </p:nvGrpSpPr>
        <p:grpSpPr bwMode="auto">
          <a:xfrm>
            <a:off x="719138" y="152400"/>
            <a:ext cx="7620000" cy="800100"/>
            <a:chOff x="480" y="240"/>
            <a:chExt cx="4800" cy="504"/>
          </a:xfrm>
        </p:grpSpPr>
        <p:sp>
          <p:nvSpPr>
            <p:cNvPr id="19465" name="Text Box 8"/>
            <p:cNvSpPr txBox="1">
              <a:spLocks noChangeArrowheads="1"/>
            </p:cNvSpPr>
            <p:nvPr/>
          </p:nvSpPr>
          <p:spPr bwMode="auto">
            <a:xfrm>
              <a:off x="480" y="240"/>
              <a:ext cx="480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000">
                  <a:solidFill>
                    <a:srgbClr val="0000CC"/>
                  </a:solidFill>
                  <a:latin typeface="Times New Roman" pitchFamily="18" charset="0"/>
                  <a:cs typeface="Times New Roman" pitchFamily="18" charset="0"/>
                </a:rPr>
                <a:t>Thứ tư ngày 16 tháng 01 năm 2013</a:t>
              </a:r>
            </a:p>
          </p:txBody>
        </p:sp>
        <p:sp>
          <p:nvSpPr>
            <p:cNvPr id="19466" name="Text Box 10"/>
            <p:cNvSpPr txBox="1">
              <a:spLocks noChangeArrowheads="1"/>
            </p:cNvSpPr>
            <p:nvPr/>
          </p:nvSpPr>
          <p:spPr bwMode="auto">
            <a:xfrm>
              <a:off x="1899" y="456"/>
              <a:ext cx="196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grpSp>
    </p:spTree>
    <p:extLst>
      <p:ext uri="{BB962C8B-B14F-4D97-AF65-F5344CB8AC3E}">
        <p14:creationId xmlns="" xmlns:p14="http://schemas.microsoft.com/office/powerpoint/2010/main" val="2974562193"/>
      </p:ext>
    </p:extLst>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457200"/>
            <a:ext cx="1905000" cy="178911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590800" y="457200"/>
            <a:ext cx="1752600" cy="1768475"/>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800600" y="457200"/>
            <a:ext cx="1828800" cy="17526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28600" y="2514600"/>
            <a:ext cx="1905000" cy="1828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800600" y="2514600"/>
            <a:ext cx="1828800" cy="1828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28600" y="4648200"/>
            <a:ext cx="1905000" cy="1752600"/>
          </a:xfrm>
          <a:prstGeom prst="rect">
            <a:avLst/>
          </a:prstGeom>
          <a:noFill/>
          <a:ln w="9525">
            <a:solidFill>
              <a:srgbClr val="FF33CC"/>
            </a:solidFill>
            <a:miter lim="800000"/>
            <a:headEnd/>
            <a:tailEnd/>
          </a:ln>
          <a:extLst>
            <a:ext uri="{909E8E84-426E-40DD-AFC4-6F175D3DCCD1}">
              <a14:hiddenFill xmlns=""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590800" y="4648200"/>
            <a:ext cx="1828800" cy="1752600"/>
          </a:xfrm>
          <a:prstGeom prst="rect">
            <a:avLst/>
          </a:prstGeom>
          <a:noFill/>
          <a:ln w="19050">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7086600" y="2514600"/>
            <a:ext cx="1752600" cy="1828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7086600" y="4648200"/>
            <a:ext cx="1752600" cy="17526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6" name="Picture 14" descr="Nguyen Hue">
            <a:hlinkClick r:id="rId20" action="ppaction://hlinksldjump"/>
          </p:cNvPr>
          <p:cNvPicPr>
            <a:picLocks noChangeAspect="1" noChangeArrowheads="1"/>
          </p:cNvPicPr>
          <p:nvPr/>
        </p:nvPicPr>
        <p:blipFill>
          <a:blip r:embed="rId21">
            <a:extLst>
              <a:ext uri="{28A0092B-C50C-407E-A947-70E740481C1C}">
                <a14:useLocalDpi xmlns="" xmlns:a14="http://schemas.microsoft.com/office/drawing/2010/main" val="0"/>
              </a:ext>
            </a:extLst>
          </a:blip>
          <a:srcRect/>
          <a:stretch>
            <a:fillRect/>
          </a:stretch>
        </p:blipFill>
        <p:spPr bwMode="auto">
          <a:xfrm>
            <a:off x="4800600" y="4648200"/>
            <a:ext cx="1828800" cy="1762125"/>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8610600" y="6343650"/>
            <a:ext cx="533400" cy="514350"/>
          </a:xfrm>
          <a:prstGeom prst="rect">
            <a:avLst/>
          </a:prstGeom>
          <a:noFill/>
          <a:extLst>
            <a:ext uri="{909E8E84-426E-40DD-AFC4-6F175D3DCCD1}">
              <a14:hiddenFill xmlns="" xmlns:a14="http://schemas.microsoft.com/office/drawing/2010/main">
                <a:solidFill>
                  <a:srgbClr val="FFFFFF"/>
                </a:solidFill>
              </a14:hiddenFill>
            </a:ext>
          </a:extLst>
        </p:spPr>
      </p:pic>
      <p:sp>
        <p:nvSpPr>
          <p:cNvPr id="74769" name="Text Box 17"/>
          <p:cNvSpPr txBox="1">
            <a:spLocks noChangeArrowheads="1"/>
          </p:cNvSpPr>
          <p:nvPr/>
        </p:nvSpPr>
        <p:spPr bwMode="auto">
          <a:xfrm>
            <a:off x="762000" y="0"/>
            <a:ext cx="7620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3048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dirty="0">
                <a:solidFill>
                  <a:srgbClr val="000000"/>
                </a:solidFill>
              </a:rPr>
              <a:t>HAI BÀ TRƯNG</a:t>
            </a:r>
          </a:p>
        </p:txBody>
      </p:sp>
      <p:sp>
        <p:nvSpPr>
          <p:cNvPr id="74771" name="Text Box 19"/>
          <p:cNvSpPr txBox="1">
            <a:spLocks noChangeArrowheads="1"/>
          </p:cNvSpPr>
          <p:nvPr/>
        </p:nvSpPr>
        <p:spPr bwMode="auto">
          <a:xfrm>
            <a:off x="24384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dirty="0">
                <a:solidFill>
                  <a:srgbClr val="000000"/>
                </a:solidFill>
              </a:rPr>
              <a:t>TRIỆU THỊ TRINH</a:t>
            </a:r>
          </a:p>
        </p:txBody>
      </p:sp>
      <p:sp>
        <p:nvSpPr>
          <p:cNvPr id="74774" name="Text Box 22"/>
          <p:cNvSpPr txBox="1">
            <a:spLocks noChangeArrowheads="1"/>
          </p:cNvSpPr>
          <p:nvPr/>
        </p:nvSpPr>
        <p:spPr bwMode="auto">
          <a:xfrm>
            <a:off x="47244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LÝ BÍ (LÝ NAM ĐẾ)</a:t>
            </a:r>
          </a:p>
        </p:txBody>
      </p:sp>
      <p:sp>
        <p:nvSpPr>
          <p:cNvPr id="74775" name="Text Box 23"/>
          <p:cNvSpPr txBox="1">
            <a:spLocks noChangeArrowheads="1"/>
          </p:cNvSpPr>
          <p:nvPr/>
        </p:nvSpPr>
        <p:spPr bwMode="auto">
          <a:xfrm>
            <a:off x="6934200" y="2209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TRIỆU QUANG PHỤC</a:t>
            </a:r>
          </a:p>
        </p:txBody>
      </p:sp>
      <p:sp>
        <p:nvSpPr>
          <p:cNvPr id="74776" name="Text Box 24"/>
          <p:cNvSpPr txBox="1">
            <a:spLocks noChangeArrowheads="1"/>
          </p:cNvSpPr>
          <p:nvPr/>
        </p:nvSpPr>
        <p:spPr bwMode="auto">
          <a:xfrm>
            <a:off x="7010400" y="43434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LÝ THƯỜNG KIỆT</a:t>
            </a:r>
          </a:p>
        </p:txBody>
      </p:sp>
      <p:sp>
        <p:nvSpPr>
          <p:cNvPr id="74777" name="Text Box 25"/>
          <p:cNvSpPr txBox="1">
            <a:spLocks noChangeArrowheads="1"/>
          </p:cNvSpPr>
          <p:nvPr/>
        </p:nvSpPr>
        <p:spPr bwMode="auto">
          <a:xfrm>
            <a:off x="4572000" y="4343400"/>
            <a:ext cx="2286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LÊ HOÀN (LÊ ĐẠI HÀNH)</a:t>
            </a:r>
          </a:p>
        </p:txBody>
      </p:sp>
      <p:sp>
        <p:nvSpPr>
          <p:cNvPr id="74778" name="Text Box 26"/>
          <p:cNvSpPr txBox="1">
            <a:spLocks noChangeArrowheads="1"/>
          </p:cNvSpPr>
          <p:nvPr/>
        </p:nvSpPr>
        <p:spPr bwMode="auto">
          <a:xfrm>
            <a:off x="2514600" y="43434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NGÔ QUYỀN</a:t>
            </a:r>
          </a:p>
        </p:txBody>
      </p:sp>
      <p:sp>
        <p:nvSpPr>
          <p:cNvPr id="74779" name="Text Box 27"/>
          <p:cNvSpPr txBox="1">
            <a:spLocks noChangeArrowheads="1"/>
          </p:cNvSpPr>
          <p:nvPr/>
        </p:nvSpPr>
        <p:spPr bwMode="auto">
          <a:xfrm>
            <a:off x="228600" y="43434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PHÙNG HƯNG</a:t>
            </a:r>
          </a:p>
        </p:txBody>
      </p:sp>
      <p:sp>
        <p:nvSpPr>
          <p:cNvPr id="74780" name="Text Box 28"/>
          <p:cNvSpPr txBox="1">
            <a:spLocks noChangeArrowheads="1"/>
          </p:cNvSpPr>
          <p:nvPr/>
        </p:nvSpPr>
        <p:spPr bwMode="auto">
          <a:xfrm>
            <a:off x="228600" y="659765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(TRẦN HƯNG ĐẠO)</a:t>
            </a:r>
          </a:p>
        </p:txBody>
      </p:sp>
      <p:sp>
        <p:nvSpPr>
          <p:cNvPr id="74781" name="Text Box 29"/>
          <p:cNvSpPr txBox="1">
            <a:spLocks noChangeArrowheads="1"/>
          </p:cNvSpPr>
          <p:nvPr/>
        </p:nvSpPr>
        <p:spPr bwMode="auto">
          <a:xfrm>
            <a:off x="2514600" y="6400800"/>
            <a:ext cx="1905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LÊ LỢI</a:t>
            </a:r>
          </a:p>
        </p:txBody>
      </p:sp>
      <p:sp>
        <p:nvSpPr>
          <p:cNvPr id="74782" name="Text Box 30"/>
          <p:cNvSpPr txBox="1">
            <a:spLocks noChangeArrowheads="1"/>
          </p:cNvSpPr>
          <p:nvPr/>
        </p:nvSpPr>
        <p:spPr bwMode="auto">
          <a:xfrm>
            <a:off x="4724400" y="6383338"/>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NGUYỄN HUỆ)</a:t>
            </a:r>
          </a:p>
        </p:txBody>
      </p:sp>
      <p:sp>
        <p:nvSpPr>
          <p:cNvPr id="74783" name="Text Box 31"/>
          <p:cNvSpPr txBox="1">
            <a:spLocks noChangeArrowheads="1"/>
          </p:cNvSpPr>
          <p:nvPr/>
        </p:nvSpPr>
        <p:spPr bwMode="auto">
          <a:xfrm>
            <a:off x="4724400" y="6583363"/>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(QUANG TRUNG)</a:t>
            </a:r>
          </a:p>
        </p:txBody>
      </p:sp>
      <p:sp>
        <p:nvSpPr>
          <p:cNvPr id="74784" name="Text Box 32"/>
          <p:cNvSpPr txBox="1">
            <a:spLocks noChangeArrowheads="1"/>
          </p:cNvSpPr>
          <p:nvPr/>
        </p:nvSpPr>
        <p:spPr bwMode="auto">
          <a:xfrm>
            <a:off x="219075" y="6376988"/>
            <a:ext cx="19050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200" b="1">
                <a:solidFill>
                  <a:srgbClr val="000000"/>
                </a:solidFill>
              </a:rPr>
              <a:t>TRẦN QUỐC TUẤN</a:t>
            </a:r>
          </a:p>
        </p:txBody>
      </p:sp>
      <p:pic>
        <p:nvPicPr>
          <p:cNvPr id="74785" name="Picture 33" descr="Triệu Quang Phục">
            <a:hlinkClick r:id="rId23" action="ppaction://hlinksldjump"/>
          </p:cNvPr>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7086600" y="457200"/>
            <a:ext cx="1752600" cy="173831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4786" name="Picture 34" descr="images[47]">
            <a:hlinkClick r:id="rId25" action="ppaction://hlinksldjump"/>
          </p:cNvPr>
          <p:cNvPicPr>
            <a:picLocks noChangeAspect="1" noChangeArrowheads="1"/>
          </p:cNvPicPr>
          <p:nvPr/>
        </p:nvPicPr>
        <p:blipFill>
          <a:blip r:embed="rId26">
            <a:extLst>
              <a:ext uri="{28A0092B-C50C-407E-A947-70E740481C1C}">
                <a14:useLocalDpi xmlns="" xmlns:a14="http://schemas.microsoft.com/office/drawing/2010/main" val="0"/>
              </a:ext>
            </a:extLst>
          </a:blip>
          <a:srcRect/>
          <a:stretch>
            <a:fillRect/>
          </a:stretch>
        </p:blipFill>
        <p:spPr bwMode="auto">
          <a:xfrm>
            <a:off x="2590800" y="2514600"/>
            <a:ext cx="1752600" cy="181451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6786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9600" y="685800"/>
            <a:ext cx="46482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 y="685800"/>
            <a:ext cx="41910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68612" name="Text Box 4"/>
          <p:cNvSpPr txBox="1">
            <a:spLocks noChangeArrowheads="1"/>
          </p:cNvSpPr>
          <p:nvPr/>
        </p:nvSpPr>
        <p:spPr bwMode="auto">
          <a:xfrm>
            <a:off x="304800" y="3810000"/>
            <a:ext cx="3581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Hai Bà Trưng (Hà Nội)</a:t>
            </a:r>
          </a:p>
        </p:txBody>
      </p:sp>
      <p:sp>
        <p:nvSpPr>
          <p:cNvPr id="68614" name="Text Box 6"/>
          <p:cNvSpPr txBox="1">
            <a:spLocks noChangeArrowheads="1"/>
          </p:cNvSpPr>
          <p:nvPr/>
        </p:nvSpPr>
        <p:spPr bwMode="auto">
          <a:xfrm>
            <a:off x="5715000" y="3810000"/>
            <a:ext cx="1676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Hai Bà Trưng</a:t>
            </a:r>
          </a:p>
        </p:txBody>
      </p:sp>
      <p:pic>
        <p:nvPicPr>
          <p:cNvPr id="68615" name="Picture 2" descr="BAR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9" name="Rectangle 11"/>
          <p:cNvSpPr>
            <a:spLocks noChangeArrowheads="1"/>
          </p:cNvSpPr>
          <p:nvPr/>
        </p:nvSpPr>
        <p:spPr bwMode="auto">
          <a:xfrm>
            <a:off x="152400" y="4330700"/>
            <a:ext cx="8991600" cy="222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000" b="1" dirty="0">
                <a:solidFill>
                  <a:srgbClr val="000000"/>
                </a:solidFill>
                <a:latin typeface="Times New Roman" pitchFamily="18" charset="0"/>
                <a:cs typeface="Times New Roman" pitchFamily="18" charset="0"/>
              </a:rPr>
              <a:t>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tên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gọi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của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hai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chị</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em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nữ</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tướng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Trắc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Nhị</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Ngày</a:t>
            </a:r>
            <a:r>
              <a:rPr lang="en-US" sz="2000" b="1" dirty="0">
                <a:solidFill>
                  <a:srgbClr val="000000"/>
                </a:solidFill>
                <a:latin typeface="Times New Roman" pitchFamily="18" charset="0"/>
                <a:cs typeface="Times New Roman" pitchFamily="18" charset="0"/>
              </a:rPr>
              <a:t> 6 </a:t>
            </a:r>
            <a:r>
              <a:rPr lang="en-US" sz="2000" b="1" dirty="0" err="1">
                <a:solidFill>
                  <a:srgbClr val="000000"/>
                </a:solidFill>
                <a:latin typeface="Times New Roman" pitchFamily="18" charset="0"/>
                <a:cs typeface="Times New Roman" pitchFamily="18" charset="0"/>
              </a:rPr>
              <a:t>tháng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Giêng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năm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Canh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Tý</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năm</a:t>
            </a:r>
            <a:r>
              <a:rPr lang="en-US" sz="2000" b="1" dirty="0">
                <a:solidFill>
                  <a:srgbClr val="000000"/>
                </a:solidFill>
                <a:latin typeface="Times New Roman" pitchFamily="18" charset="0"/>
                <a:cs typeface="Times New Roman" pitchFamily="18" charset="0"/>
              </a:rPr>
              <a:t> 40), 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dựng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cờ</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khởi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nghĩa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chống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xâm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lược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Đông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Hán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Chưa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đầy</a:t>
            </a:r>
            <a:r>
              <a:rPr lang="en-US" sz="2000" b="1" dirty="0">
                <a:solidFill>
                  <a:srgbClr val="000000"/>
                </a:solidFill>
                <a:latin typeface="Times New Roman" pitchFamily="18" charset="0"/>
                <a:cs typeface="Times New Roman" pitchFamily="18" charset="0"/>
              </a:rPr>
              <a:t> 1 </a:t>
            </a:r>
            <a:r>
              <a:rPr lang="en-US" sz="2000" b="1" dirty="0" err="1">
                <a:solidFill>
                  <a:srgbClr val="000000"/>
                </a:solidFill>
                <a:latin typeface="Times New Roman" pitchFamily="18" charset="0"/>
                <a:cs typeface="Times New Roman" pitchFamily="18" charset="0"/>
              </a:rPr>
              <a:t>tháng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nghĩa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đã</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chiếm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được</a:t>
            </a:r>
            <a:r>
              <a:rPr lang="en-US" sz="2000" b="1" dirty="0">
                <a:solidFill>
                  <a:srgbClr val="000000"/>
                </a:solidFill>
                <a:latin typeface="Times New Roman" pitchFamily="18" charset="0"/>
                <a:cs typeface="Times New Roman" pitchFamily="18" charset="0"/>
              </a:rPr>
              <a:t> 65 </a:t>
            </a:r>
            <a:r>
              <a:rPr lang="en-US" sz="2000" b="1" dirty="0" err="1">
                <a:solidFill>
                  <a:srgbClr val="000000"/>
                </a:solidFill>
                <a:latin typeface="Times New Roman" pitchFamily="18" charset="0"/>
                <a:cs typeface="Times New Roman" pitchFamily="18" charset="0"/>
              </a:rPr>
              <a:t>thành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trì</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giải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phóng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đất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nước</a:t>
            </a:r>
            <a:r>
              <a:rPr lang="en-US" sz="2000" b="1" dirty="0">
                <a:solidFill>
                  <a:srgbClr val="000000"/>
                </a:solidFill>
                <a:latin typeface="Times New Roman" pitchFamily="18" charset="0"/>
                <a:cs typeface="Times New Roman" pitchFamily="18" charset="0"/>
              </a:rPr>
              <a:t>. 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lên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ngôi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vua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đóng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đô</a:t>
            </a:r>
            <a:r>
              <a:rPr lang="en-US" sz="2000" b="1" dirty="0">
                <a:solidFill>
                  <a:srgbClr val="000000"/>
                </a:solidFill>
                <a:latin typeface="Times New Roman" pitchFamily="18" charset="0"/>
                <a:cs typeface="Times New Roman" pitchFamily="18" charset="0"/>
              </a:rPr>
              <a:t> ở </a:t>
            </a:r>
            <a:r>
              <a:rPr lang="en-US" sz="2000" b="1" dirty="0" err="1">
                <a:solidFill>
                  <a:srgbClr val="000000"/>
                </a:solidFill>
                <a:latin typeface="Times New Roman" pitchFamily="18" charset="0"/>
                <a:cs typeface="Times New Roman" pitchFamily="18" charset="0"/>
              </a:rPr>
              <a:t>Mê</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Linh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Tháng</a:t>
            </a:r>
            <a:r>
              <a:rPr lang="en-US" sz="2000" b="1" dirty="0">
                <a:solidFill>
                  <a:srgbClr val="000000"/>
                </a:solidFill>
                <a:latin typeface="Times New Roman" pitchFamily="18" charset="0"/>
                <a:cs typeface="Times New Roman" pitchFamily="18" charset="0"/>
              </a:rPr>
              <a:t> 4 </a:t>
            </a:r>
            <a:r>
              <a:rPr lang="en-US" sz="2000" b="1" dirty="0" smtClean="0">
                <a:solidFill>
                  <a:srgbClr val="000000"/>
                </a:solidFill>
                <a:latin typeface="Times New Roman" pitchFamily="18" charset="0"/>
                <a:cs typeface="Times New Roman" pitchFamily="18" charset="0"/>
              </a:rPr>
              <a:t>/42</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vua</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Hán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sai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Mã</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Viện</a:t>
            </a:r>
            <a:r>
              <a:rPr lang="en-US" sz="2000" b="1" dirty="0">
                <a:solidFill>
                  <a:srgbClr val="000000"/>
                </a:solidFill>
                <a:latin typeface="Times New Roman" pitchFamily="18" charset="0"/>
                <a:cs typeface="Times New Roman" pitchFamily="18" charset="0"/>
              </a:rPr>
              <a:t> sang </a:t>
            </a:r>
            <a:r>
              <a:rPr lang="en-US" sz="2000" b="1" dirty="0" err="1">
                <a:solidFill>
                  <a:srgbClr val="000000"/>
                </a:solidFill>
                <a:latin typeface="Times New Roman" pitchFamily="18" charset="0"/>
                <a:cs typeface="Times New Roman" pitchFamily="18" charset="0"/>
              </a:rPr>
              <a:t>cướp</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nước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sau</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những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trận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đánh</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ác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liệt</a:t>
            </a:r>
            <a:r>
              <a:rPr lang="en-US" sz="2000" b="1" dirty="0">
                <a:solidFill>
                  <a:srgbClr val="000000"/>
                </a:solidFill>
                <a:latin typeface="Times New Roman" pitchFamily="18" charset="0"/>
                <a:cs typeface="Times New Roman" pitchFamily="18" charset="0"/>
              </a:rPr>
              <a:t> Hai </a:t>
            </a:r>
            <a:r>
              <a:rPr lang="en-US" sz="2000" b="1" dirty="0" err="1">
                <a:solidFill>
                  <a:srgbClr val="000000"/>
                </a:solidFill>
                <a:latin typeface="Times New Roman" pitchFamily="18" charset="0"/>
                <a:cs typeface="Times New Roman" pitchFamily="18" charset="0"/>
              </a:rPr>
              <a:t>Bà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Trưng</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kéo</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quân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về</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Cấm</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Khê</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Hát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Môn</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Phúc</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Thọ</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Hà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Nội</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và</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mất</a:t>
            </a: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ngày</a:t>
            </a:r>
            <a:r>
              <a:rPr lang="en-US" sz="2000" b="1" dirty="0">
                <a:solidFill>
                  <a:srgbClr val="000000"/>
                </a:solidFill>
                <a:latin typeface="Times New Roman" pitchFamily="18" charset="0"/>
                <a:cs typeface="Times New Roman" pitchFamily="18" charset="0"/>
              </a:rPr>
              <a:t> 6/3/43. </a:t>
            </a:r>
            <a:r>
              <a:rPr lang="en-US" dirty="0">
                <a:solidFill>
                  <a:srgbClr val="000000"/>
                </a:solidFill>
              </a:rPr>
              <a:t> </a:t>
            </a:r>
          </a:p>
        </p:txBody>
      </p:sp>
      <p:pic>
        <p:nvPicPr>
          <p:cNvPr id="68620" name="Picture 12"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68621" name="Rectangle 13"/>
          <p:cNvSpPr>
            <a:spLocks noChangeArrowheads="1"/>
          </p:cNvSpPr>
          <p:nvPr/>
        </p:nvSpPr>
        <p:spPr bwMode="auto">
          <a:xfrm>
            <a:off x="2847975" y="7938"/>
            <a:ext cx="292258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3600" b="1">
                <a:solidFill>
                  <a:srgbClr val="0000FF"/>
                </a:solidFill>
                <a:latin typeface="Times New Roman" pitchFamily="18" charset="0"/>
                <a:cs typeface="Times New Roman" pitchFamily="18" charset="0"/>
              </a:rPr>
              <a:t>Hai Bà Trưng</a:t>
            </a:r>
          </a:p>
        </p:txBody>
      </p:sp>
    </p:spTree>
    <p:extLst>
      <p:ext uri="{BB962C8B-B14F-4D97-AF65-F5344CB8AC3E}">
        <p14:creationId xmlns="" xmlns:p14="http://schemas.microsoft.com/office/powerpoint/2010/main" val="140488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checkerboard(across)">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plus(in)">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1"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000" y="762000"/>
            <a:ext cx="41148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69637" name="Text Box 5"/>
          <p:cNvSpPr txBox="1">
            <a:spLocks noChangeArrowheads="1"/>
          </p:cNvSpPr>
          <p:nvPr/>
        </p:nvSpPr>
        <p:spPr bwMode="auto">
          <a:xfrm>
            <a:off x="5181600" y="3824288"/>
            <a:ext cx="35814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Bà Triệu (Thanh Hóa)</a:t>
            </a:r>
          </a:p>
        </p:txBody>
      </p:sp>
      <p:pic>
        <p:nvPicPr>
          <p:cNvPr id="69639" name="Picture 2" descr="BAR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40" name="Text Box 8"/>
          <p:cNvSpPr txBox="1">
            <a:spLocks noChangeArrowheads="1"/>
          </p:cNvSpPr>
          <p:nvPr/>
        </p:nvSpPr>
        <p:spPr bwMode="auto">
          <a:xfrm>
            <a:off x="990600" y="0"/>
            <a:ext cx="556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Thị Trinh (Bà Triệu)</a:t>
            </a:r>
          </a:p>
        </p:txBody>
      </p:sp>
      <p:pic>
        <p:nvPicPr>
          <p:cNvPr id="69642" name="Picture 10" descr="imag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3350" y="762000"/>
            <a:ext cx="46482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69638" name="Text Box 6"/>
          <p:cNvSpPr txBox="1">
            <a:spLocks noChangeArrowheads="1"/>
          </p:cNvSpPr>
          <p:nvPr/>
        </p:nvSpPr>
        <p:spPr bwMode="auto">
          <a:xfrm>
            <a:off x="1752600" y="852488"/>
            <a:ext cx="12954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Bà Triệu</a:t>
            </a:r>
          </a:p>
        </p:txBody>
      </p:sp>
      <p:sp>
        <p:nvSpPr>
          <p:cNvPr id="69643" name="Rectangle 11"/>
          <p:cNvSpPr>
            <a:spLocks noChangeArrowheads="1"/>
          </p:cNvSpPr>
          <p:nvPr/>
        </p:nvSpPr>
        <p:spPr bwMode="auto">
          <a:xfrm>
            <a:off x="304800" y="4481513"/>
            <a:ext cx="8610600"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en-US" sz="2000" b="1">
                <a:solidFill>
                  <a:srgbClr val="000000"/>
                </a:solidFill>
                <a:latin typeface="Times New Roman" pitchFamily="18" charset="0"/>
                <a:cs typeface="Times New Roman" pitchFamily="18" charset="0"/>
              </a:rPr>
              <a:t>    Bà sinh ở Định Công-Yên Định- Thanh Hóa. Năm 248, mới 19 tuổi, bà đã cùng anh là Triệu Quốc Đạt hiệu triệu nhân dân nổi dậy chống ách đô hộ nhà Ngô. Dân gian vẫn truyền tụng câu nói nổi tiếng của bà : “Tôi muốn cưỡi cơn gió mạnh, đạp bằng sóng dữ, chém cá kình ở biển Đông, đánh đuổi quân Ngô, giành lại giang sơn, cởi ách nô lệ chứ không chịu khom lưng làm tì thiếp người ta. Bà </a:t>
            </a:r>
            <a:r>
              <a:rPr lang="en-US" b="1">
                <a:solidFill>
                  <a:srgbClr val="000000"/>
                </a:solidFill>
                <a:latin typeface="Times New Roman" pitchFamily="18" charset="0"/>
                <a:cs typeface="Times New Roman" pitchFamily="18" charset="0"/>
              </a:rPr>
              <a:t>mất năm 248.</a:t>
            </a:r>
          </a:p>
        </p:txBody>
      </p:sp>
      <p:pic>
        <p:nvPicPr>
          <p:cNvPr id="69644" name="Picture 12"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69645" name="Text Box 13"/>
          <p:cNvSpPr txBox="1">
            <a:spLocks noChangeArrowheads="1"/>
          </p:cNvSpPr>
          <p:nvPr/>
        </p:nvSpPr>
        <p:spPr bwMode="auto">
          <a:xfrm>
            <a:off x="6553200" y="0"/>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(229 – 248)</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343471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43">
                                            <p:txEl>
                                              <p:pRg st="0" end="0"/>
                                            </p:txEl>
                                          </p:spTgt>
                                        </p:tgtEl>
                                        <p:attrNameLst>
                                          <p:attrName>style.visibility</p:attrName>
                                        </p:attrNameLst>
                                      </p:cBhvr>
                                      <p:to>
                                        <p:strVal val="visible"/>
                                      </p:to>
                                    </p:set>
                                    <p:animEffect transition="in" filter="checkerboard(across)">
                                      <p:cBhvr>
                                        <p:cTn id="7" dur="1000"/>
                                        <p:tgtEl>
                                          <p:spTgt spid="69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strips(downLeft)">
                                      <p:cBhvr>
                                        <p:cTn id="1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7" name="Picture 11" descr="lynamde-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762000"/>
            <a:ext cx="38100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0666"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86325" y="762000"/>
            <a:ext cx="413385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5181600" y="3824288"/>
            <a:ext cx="35814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Lý Nam Đế (Hà Nội)</a:t>
            </a:r>
          </a:p>
        </p:txBody>
      </p:sp>
      <p:pic>
        <p:nvPicPr>
          <p:cNvPr id="70660" name="Picture 2" descr="BAR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1" name="Text Box 5"/>
          <p:cNvSpPr txBox="1">
            <a:spLocks noChangeArrowheads="1"/>
          </p:cNvSpPr>
          <p:nvPr/>
        </p:nvSpPr>
        <p:spPr bwMode="auto">
          <a:xfrm>
            <a:off x="2590800" y="4763"/>
            <a:ext cx="3962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Bí (Lý Nam Đế)</a:t>
            </a:r>
          </a:p>
        </p:txBody>
      </p:sp>
      <p:sp>
        <p:nvSpPr>
          <p:cNvPr id="70663" name="Text Box 7"/>
          <p:cNvSpPr txBox="1">
            <a:spLocks noChangeArrowheads="1"/>
          </p:cNvSpPr>
          <p:nvPr/>
        </p:nvSpPr>
        <p:spPr bwMode="auto">
          <a:xfrm>
            <a:off x="1466850" y="3810000"/>
            <a:ext cx="2362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Lý Bí (Lý Nam Đế)</a:t>
            </a:r>
          </a:p>
        </p:txBody>
      </p:sp>
      <p:sp>
        <p:nvSpPr>
          <p:cNvPr id="70665" name="Rectangle 9"/>
          <p:cNvSpPr>
            <a:spLocks noChangeArrowheads="1"/>
          </p:cNvSpPr>
          <p:nvPr/>
        </p:nvSpPr>
        <p:spPr bwMode="auto">
          <a:xfrm>
            <a:off x="152400" y="4317951"/>
            <a:ext cx="8763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Lý</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Bí</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còn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gọi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là</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Lý</a:t>
            </a:r>
            <a:r>
              <a:rPr lang="en-US" sz="2400" b="1" dirty="0" smtClean="0">
                <a:solidFill>
                  <a:srgbClr val="000000"/>
                </a:solidFill>
                <a:latin typeface="Times New Roman" pitchFamily="18" charset="0"/>
                <a:cs typeface="Times New Roman" pitchFamily="18" charset="0"/>
              </a:rPr>
              <a:t> Nam </a:t>
            </a:r>
            <a:r>
              <a:rPr lang="en-US" sz="2400" b="1" dirty="0" err="1" smtClean="0">
                <a:solidFill>
                  <a:srgbClr val="000000"/>
                </a:solidFill>
                <a:latin typeface="Times New Roman" pitchFamily="18" charset="0"/>
                <a:cs typeface="Times New Roman" pitchFamily="18" charset="0"/>
              </a:rPr>
              <a:t>Đế</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vốn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nhỏ</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chính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quyền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đô</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từ</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tập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nổi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dậy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khởi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đô</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542). </a:t>
            </a:r>
            <a:r>
              <a:rPr lang="en-US" sz="2400" b="1" dirty="0" err="1">
                <a:solidFill>
                  <a:srgbClr val="000000"/>
                </a:solidFill>
                <a:latin typeface="Times New Roman" pitchFamily="18" charset="0"/>
                <a:cs typeface="Times New Roman" pitchFamily="18" charset="0"/>
              </a:rPr>
              <a:t>Cuộc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khởi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tự</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hoàng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đế</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triều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nước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548.</a:t>
            </a:r>
            <a:r>
              <a:rPr lang="en-US" sz="2400" dirty="0">
                <a:solidFill>
                  <a:srgbClr val="000000"/>
                </a:solidFill>
                <a:latin typeface="Times New Roman" pitchFamily="18" charset="0"/>
                <a:cs typeface="Times New Roman" pitchFamily="18" charset="0"/>
              </a:rPr>
              <a:t> </a:t>
            </a:r>
          </a:p>
        </p:txBody>
      </p:sp>
      <p:pic>
        <p:nvPicPr>
          <p:cNvPr id="70668" name="Picture 12"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293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checkerboard(across)">
                                      <p:cBhvr>
                                        <p:cTn id="7"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4" name="Picture 14" descr="Triệu Quang Phục"/>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914400"/>
            <a:ext cx="22860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1691" name="Picture 11" descr="đền thờ Triệu Quang Phục-Ninh Bìn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0" y="914400"/>
            <a:ext cx="47244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71683" name="Text Box 3"/>
          <p:cNvSpPr txBox="1">
            <a:spLocks noChangeArrowheads="1"/>
          </p:cNvSpPr>
          <p:nvPr/>
        </p:nvSpPr>
        <p:spPr bwMode="auto">
          <a:xfrm>
            <a:off x="4419600" y="3854450"/>
            <a:ext cx="3581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Triệu Việt Vương (Thanh Hóa)</a:t>
            </a:r>
          </a:p>
        </p:txBody>
      </p:sp>
      <p:pic>
        <p:nvPicPr>
          <p:cNvPr id="71684" name="Picture 2" descr="BAR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914400" y="4763"/>
            <a:ext cx="8001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Quang Phục (Triệu Việt Vương)</a:t>
            </a:r>
          </a:p>
        </p:txBody>
      </p:sp>
      <p:sp>
        <p:nvSpPr>
          <p:cNvPr id="71687" name="Text Box 7"/>
          <p:cNvSpPr txBox="1">
            <a:spLocks noChangeArrowheads="1"/>
          </p:cNvSpPr>
          <p:nvPr/>
        </p:nvSpPr>
        <p:spPr bwMode="auto">
          <a:xfrm>
            <a:off x="1114425" y="3976688"/>
            <a:ext cx="2590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Triệu Quang Phục</a:t>
            </a:r>
          </a:p>
        </p:txBody>
      </p:sp>
      <p:sp>
        <p:nvSpPr>
          <p:cNvPr id="71690" name="Rectangle 10"/>
          <p:cNvSpPr>
            <a:spLocks noChangeArrowheads="1"/>
          </p:cNvSpPr>
          <p:nvPr/>
        </p:nvSpPr>
        <p:spPr bwMode="auto">
          <a:xfrm>
            <a:off x="228600" y="4711700"/>
            <a:ext cx="87630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b="1">
                <a:solidFill>
                  <a:srgbClr val="000000"/>
                </a:solidFill>
                <a:latin typeface="Times New Roman" pitchFamily="18" charset="0"/>
                <a:cs typeface="Times New Roman" pitchFamily="18" charset="0"/>
              </a:rPr>
              <a:t>    Ông là một tướng trẻ, có tài năng của Lí Nam Đế. Khi quân Lương trở lại xâm lược nước ta (năm 545), ông được Lí Nam Đế giao lại binh quyền. Ông lui quân về đầm Dạ Trạch (Khoái Châu, Hưng Yên), tiếp tục kháng chiến đến ngày thắng lợi (năm 550).</a:t>
            </a:r>
            <a:r>
              <a:rPr lang="en-US">
                <a:solidFill>
                  <a:srgbClr val="000000"/>
                </a:solidFill>
              </a:rPr>
              <a:t> </a:t>
            </a:r>
          </a:p>
        </p:txBody>
      </p:sp>
      <p:pic>
        <p:nvPicPr>
          <p:cNvPr id="71693" name="Picture 13"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9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checkerboard(across)">
                                      <p:cBhvr>
                                        <p:cTn id="7" dur="5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wedge">
                                      <p:cBhvr>
                                        <p:cTn id="12" dur="10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3" name="Picture 9" descr="LĂNG PHÙNG HƯ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838200"/>
            <a:ext cx="41148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72712" name="Picture 8" descr="TƯỢNG PHÙNG HƯ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838200"/>
            <a:ext cx="4419600" cy="3581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72707" name="Text Box 3"/>
          <p:cNvSpPr txBox="1">
            <a:spLocks noChangeArrowheads="1"/>
          </p:cNvSpPr>
          <p:nvPr/>
        </p:nvSpPr>
        <p:spPr bwMode="auto">
          <a:xfrm>
            <a:off x="762000" y="4052888"/>
            <a:ext cx="35814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Phùng Hưng (Hà Nội)</a:t>
            </a:r>
          </a:p>
        </p:txBody>
      </p:sp>
      <p:pic>
        <p:nvPicPr>
          <p:cNvPr id="72708" name="Picture 2" descr="BAR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55955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9" name="Text Box 5"/>
          <p:cNvSpPr txBox="1">
            <a:spLocks noChangeArrowheads="1"/>
          </p:cNvSpPr>
          <p:nvPr/>
        </p:nvSpPr>
        <p:spPr bwMode="auto">
          <a:xfrm>
            <a:off x="2743200" y="4763"/>
            <a:ext cx="3048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a:solidFill>
                  <a:srgbClr val="0000FF"/>
                </a:solidFill>
                <a:latin typeface="Times New Roman" pitchFamily="18" charset="0"/>
                <a:cs typeface="Times New Roman" pitchFamily="18" charset="0"/>
              </a:rPr>
              <a:t>Phùng Hưng </a:t>
            </a:r>
          </a:p>
        </p:txBody>
      </p:sp>
      <p:sp>
        <p:nvSpPr>
          <p:cNvPr id="72710" name="Text Box 6"/>
          <p:cNvSpPr txBox="1">
            <a:spLocks noChangeArrowheads="1"/>
          </p:cNvSpPr>
          <p:nvPr/>
        </p:nvSpPr>
        <p:spPr bwMode="auto">
          <a:xfrm>
            <a:off x="5562600" y="4052888"/>
            <a:ext cx="2590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Phùng Hưng</a:t>
            </a:r>
          </a:p>
        </p:txBody>
      </p:sp>
      <p:sp>
        <p:nvSpPr>
          <p:cNvPr id="72714" name="Rectangle 10"/>
          <p:cNvSpPr>
            <a:spLocks noChangeArrowheads="1"/>
          </p:cNvSpPr>
          <p:nvPr/>
        </p:nvSpPr>
        <p:spPr bwMode="auto">
          <a:xfrm>
            <a:off x="457200" y="4589463"/>
            <a:ext cx="83058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en-US" sz="2400" b="1">
                <a:solidFill>
                  <a:srgbClr val="000000"/>
                </a:solidFill>
                <a:latin typeface="Times New Roman" pitchFamily="18" charset="0"/>
                <a:cs typeface="Times New Roman" pitchFamily="18" charset="0"/>
              </a:rPr>
              <a:t>      Ông vốn là hào trưởng ở Đường Lâm (Ba Vì, Hà Tây). Bất bình với chế độ lao dịch nặng nề của nhà Đường (cuối thế kỉ VIII), ông hô hào nhân dân nổi dậy đánh đuổi quan quân đô hộ, làm chủ đất nước được vài năm. Nhân dân tôn ông là Bố Cái Đại Vương.</a:t>
            </a:r>
            <a:r>
              <a:rPr lang="en-US">
                <a:solidFill>
                  <a:srgbClr val="000000"/>
                </a:solidFill>
              </a:rPr>
              <a:t> </a:t>
            </a:r>
          </a:p>
        </p:txBody>
      </p:sp>
      <p:pic>
        <p:nvPicPr>
          <p:cNvPr id="72716" name="Picture 12"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6475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checkerboard(across)">
                                      <p:cBhvr>
                                        <p:cTn id="7"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64" name="Picture 2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914400"/>
            <a:ext cx="3810000" cy="3255963"/>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39950" name="Rectangle 14"/>
          <p:cNvSpPr>
            <a:spLocks noChangeArrowheads="1"/>
          </p:cNvSpPr>
          <p:nvPr/>
        </p:nvSpPr>
        <p:spPr bwMode="auto">
          <a:xfrm>
            <a:off x="228600" y="4648200"/>
            <a:ext cx="84582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879,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944, </a:t>
            </a:r>
            <a:r>
              <a:rPr lang="en-US" sz="2400" b="1" dirty="0" err="1">
                <a:solidFill>
                  <a:srgbClr val="000000"/>
                </a:solidFill>
                <a:latin typeface="Times New Roman" pitchFamily="18" charset="0"/>
                <a:cs typeface="Times New Roman" pitchFamily="18" charset="0"/>
              </a:rPr>
              <a:t>người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Đường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Lâm</a:t>
            </a:r>
            <a:r>
              <a:rPr lang="en-US" sz="2400" b="1" dirty="0">
                <a:solidFill>
                  <a:srgbClr val="000000"/>
                </a:solidFill>
                <a:latin typeface="Times New Roman" pitchFamily="18" charset="0"/>
                <a:cs typeface="Times New Roman" pitchFamily="18" charset="0"/>
              </a:rPr>
              <a:t> - Ba </a:t>
            </a:r>
            <a:r>
              <a:rPr lang="en-US" sz="2400" b="1" dirty="0" err="1">
                <a:solidFill>
                  <a:srgbClr val="000000"/>
                </a:solidFill>
                <a:latin typeface="Times New Roman" pitchFamily="18" charset="0"/>
                <a:cs typeface="Times New Roman" pitchFamily="18" charset="0"/>
              </a:rPr>
              <a:t>Vì</a:t>
            </a:r>
            <a:r>
              <a:rPr lang="en-US" sz="2400" b="1" dirty="0">
                <a:solidFill>
                  <a:srgbClr val="000000"/>
                </a:solidFill>
                <a:latin typeface="Times New Roman" pitchFamily="18" charset="0"/>
                <a:cs typeface="Times New Roman" pitchFamily="18" charset="0"/>
              </a:rPr>
              <a:t> - </a:t>
            </a:r>
            <a:r>
              <a:rPr lang="en-US" sz="2400" b="1" dirty="0" err="1">
                <a:solidFill>
                  <a:srgbClr val="000000"/>
                </a:solidFill>
                <a:latin typeface="Times New Roman" pitchFamily="18" charset="0"/>
                <a:cs typeface="Times New Roman" pitchFamily="18" charset="0"/>
              </a:rPr>
              <a:t>Hà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Tây</a:t>
            </a:r>
            <a:r>
              <a:rPr lang="en-US" sz="2400" b="1" dirty="0">
                <a:solidFill>
                  <a:srgbClr val="000000"/>
                </a:solidFill>
                <a:latin typeface="Times New Roman" pitchFamily="18" charset="0"/>
                <a:cs typeface="Times New Roman" pitchFamily="18" charset="0"/>
              </a:rPr>
              <a:t> nay </a:t>
            </a:r>
            <a:r>
              <a:rPr lang="en-US" sz="2400" b="1" dirty="0" err="1">
                <a:solidFill>
                  <a:srgbClr val="000000"/>
                </a:solidFill>
                <a:latin typeface="Times New Roman" pitchFamily="18" charset="0"/>
                <a:cs typeface="Times New Roman" pitchFamily="18" charset="0"/>
              </a:rPr>
              <a:t>thuộc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a:t>
            </a: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Nội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Hưng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tuổi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gắn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liền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938, </a:t>
            </a:r>
            <a:r>
              <a:rPr lang="en-US" sz="2400" b="1" dirty="0" err="1">
                <a:solidFill>
                  <a:srgbClr val="000000"/>
                </a:solidFill>
                <a:latin typeface="Times New Roman" pitchFamily="18" charset="0"/>
                <a:cs typeface="Times New Roman" pitchFamily="18" charset="0"/>
              </a:rPr>
              <a:t>đánh</a:t>
            </a:r>
            <a:r>
              <a:rPr lang="en-US" sz="2400" b="1" dirty="0">
                <a:solidFill>
                  <a:srgbClr val="000000"/>
                </a:solidFill>
                <a:latin typeface="Times New Roman" pitchFamily="18" charset="0"/>
                <a:cs typeface="Times New Roman" pitchFamily="18" charset="0"/>
              </a:rPr>
              <a:t> tan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Nam </a:t>
            </a:r>
            <a:r>
              <a:rPr lang="en-US" sz="2400" b="1" dirty="0" err="1">
                <a:solidFill>
                  <a:srgbClr val="000000"/>
                </a:solidFill>
                <a:latin typeface="Times New Roman" pitchFamily="18" charset="0"/>
                <a:cs typeface="Times New Roman" pitchFamily="18" charset="0"/>
              </a:rPr>
              <a:t>Hán</a:t>
            </a:r>
            <a:r>
              <a:rPr lang="en-US" sz="2400" b="1" dirty="0">
                <a:solidFill>
                  <a:srgbClr val="000000"/>
                </a:solidFill>
                <a:latin typeface="Times New Roman" pitchFamily="18" charset="0"/>
                <a:cs typeface="Times New Roman" pitchFamily="18" charset="0"/>
              </a:rPr>
              <a:t>.</a:t>
            </a:r>
          </a:p>
        </p:txBody>
      </p:sp>
      <p:sp>
        <p:nvSpPr>
          <p:cNvPr id="39957" name="Text Box 21"/>
          <p:cNvSpPr txBox="1">
            <a:spLocks noChangeArrowheads="1"/>
          </p:cNvSpPr>
          <p:nvPr/>
        </p:nvSpPr>
        <p:spPr bwMode="auto">
          <a:xfrm>
            <a:off x="1633538" y="3795713"/>
            <a:ext cx="2362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Lăng Ngô Quyền</a:t>
            </a:r>
          </a:p>
        </p:txBody>
      </p:sp>
      <p:pic>
        <p:nvPicPr>
          <p:cNvPr id="39965" name="Picture 2" descr="BAR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66" name="Text Box 30"/>
          <p:cNvSpPr txBox="1">
            <a:spLocks noChangeArrowheads="1"/>
          </p:cNvSpPr>
          <p:nvPr/>
        </p:nvSpPr>
        <p:spPr bwMode="auto">
          <a:xfrm>
            <a:off x="2286000" y="0"/>
            <a:ext cx="2514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Ngô Quyền </a:t>
            </a:r>
          </a:p>
        </p:txBody>
      </p:sp>
      <p:pic>
        <p:nvPicPr>
          <p:cNvPr id="39967" name="Picture 31" descr="11">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39968" name="Text Box 32"/>
          <p:cNvSpPr txBox="1">
            <a:spLocks noChangeArrowheads="1"/>
          </p:cNvSpPr>
          <p:nvPr/>
        </p:nvSpPr>
        <p:spPr bwMode="auto">
          <a:xfrm>
            <a:off x="4648200" y="-28575"/>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(879 – 944)</a:t>
            </a:r>
            <a:r>
              <a:rPr lang="en-US" sz="3600" b="1">
                <a:solidFill>
                  <a:srgbClr val="0000FF"/>
                </a:solidFill>
                <a:latin typeface="Times New Roman" pitchFamily="18" charset="0"/>
                <a:cs typeface="Times New Roman" pitchFamily="18" charset="0"/>
              </a:rPr>
              <a:t>   </a:t>
            </a:r>
          </a:p>
        </p:txBody>
      </p:sp>
      <p:pic>
        <p:nvPicPr>
          <p:cNvPr id="39969" name="Picture 33" descr="images[4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953000" y="914400"/>
            <a:ext cx="3352800" cy="3221038"/>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39962" name="Text Box 26"/>
          <p:cNvSpPr txBox="1">
            <a:spLocks noChangeArrowheads="1"/>
          </p:cNvSpPr>
          <p:nvPr/>
        </p:nvSpPr>
        <p:spPr bwMode="auto">
          <a:xfrm>
            <a:off x="5291138" y="4114800"/>
            <a:ext cx="23907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Tượng Ngô Quyền </a:t>
            </a:r>
          </a:p>
        </p:txBody>
      </p:sp>
    </p:spTree>
    <p:extLst>
      <p:ext uri="{BB962C8B-B14F-4D97-AF65-F5344CB8AC3E}">
        <p14:creationId xmlns="" xmlns:p14="http://schemas.microsoft.com/office/powerpoint/2010/main" val="314107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checkerboard(across)">
                                      <p:cBhvr>
                                        <p:cTn id="7"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4822" name="AutoShape 6"/>
          <p:cNvSpPr>
            <a:spLocks noChangeArrowheads="1"/>
          </p:cNvSpPr>
          <p:nvPr/>
        </p:nvSpPr>
        <p:spPr bwMode="auto">
          <a:xfrm>
            <a:off x="0" y="1219200"/>
            <a:ext cx="9144000" cy="3810000"/>
          </a:xfrm>
          <a:prstGeom prst="star32">
            <a:avLst>
              <a:gd name="adj" fmla="val 37500"/>
            </a:avLst>
          </a:prstGeom>
          <a:solidFill>
            <a:srgbClr val="ECF96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i="1" dirty="0" err="1" smtClean="0">
                <a:solidFill>
                  <a:srgbClr val="FF0000"/>
                </a:solidFill>
                <a:latin typeface="VNI-Commerce" pitchFamily="2" charset="0"/>
                <a:cs typeface="Arial" charset="0"/>
              </a:rPr>
              <a:t>Hoan</a:t>
            </a:r>
            <a:r>
              <a:rPr lang="en-US" sz="4800" b="1" i="1" dirty="0" smtClean="0">
                <a:solidFill>
                  <a:srgbClr val="FF0000"/>
                </a:solidFill>
                <a:latin typeface="VNI-Commerce" pitchFamily="2" charset="0"/>
                <a:cs typeface="Arial" charset="0"/>
              </a:rPr>
              <a:t> </a:t>
            </a:r>
            <a:r>
              <a:rPr lang="en-US" sz="4800" b="1" i="1" dirty="0" err="1" smtClean="0">
                <a:solidFill>
                  <a:srgbClr val="FF0000"/>
                </a:solidFill>
                <a:latin typeface="VNI-Commerce" pitchFamily="2" charset="0"/>
                <a:cs typeface="Arial" charset="0"/>
              </a:rPr>
              <a:t>hoâ</a:t>
            </a:r>
            <a:r>
              <a:rPr lang="en-US" sz="4800" b="1" i="1" dirty="0" smtClean="0">
                <a:solidFill>
                  <a:srgbClr val="FF0000"/>
                </a:solidFill>
                <a:latin typeface="VNI-Commerce" pitchFamily="2" charset="0"/>
                <a:cs typeface="Arial" charset="0"/>
              </a:rPr>
              <a:t> ! </a:t>
            </a:r>
            <a:r>
              <a:rPr lang="en-US" sz="4800" b="1" i="1" dirty="0" err="1" smtClean="0">
                <a:solidFill>
                  <a:srgbClr val="FF0000"/>
                </a:solidFill>
                <a:latin typeface="VNI-Commerce" pitchFamily="2" charset="0"/>
                <a:cs typeface="Arial" charset="0"/>
              </a:rPr>
              <a:t>Baïn</a:t>
            </a:r>
            <a:r>
              <a:rPr lang="en-US" sz="4800" b="1" i="1" dirty="0" smtClean="0">
                <a:solidFill>
                  <a:srgbClr val="FF0000"/>
                </a:solidFill>
                <a:latin typeface="VNI-Commerce" pitchFamily="2" charset="0"/>
                <a:cs typeface="Arial" charset="0"/>
              </a:rPr>
              <a:t> </a:t>
            </a:r>
            <a:r>
              <a:rPr lang="en-US" sz="4800" b="1" i="1" dirty="0" err="1" smtClean="0">
                <a:solidFill>
                  <a:srgbClr val="FF0000"/>
                </a:solidFill>
                <a:latin typeface="VNI-Commerce" pitchFamily="2" charset="0"/>
                <a:cs typeface="Arial" charset="0"/>
              </a:rPr>
              <a:t>traû</a:t>
            </a:r>
            <a:r>
              <a:rPr lang="en-US" sz="4800" b="1" i="1" dirty="0" smtClean="0">
                <a:solidFill>
                  <a:srgbClr val="FF0000"/>
                </a:solidFill>
                <a:latin typeface="VNI-Commerce" pitchFamily="2" charset="0"/>
                <a:cs typeface="Arial" charset="0"/>
              </a:rPr>
              <a:t> </a:t>
            </a:r>
            <a:r>
              <a:rPr lang="en-US" sz="4800" b="1" i="1" dirty="0" err="1" smtClean="0">
                <a:solidFill>
                  <a:srgbClr val="FF0000"/>
                </a:solidFill>
                <a:latin typeface="VNI-Commerce" pitchFamily="2" charset="0"/>
                <a:cs typeface="Arial" charset="0"/>
              </a:rPr>
              <a:t>lôøi</a:t>
            </a:r>
            <a:r>
              <a:rPr lang="en-US" sz="4800" b="1" i="1" dirty="0" smtClean="0">
                <a:solidFill>
                  <a:srgbClr val="FF0000"/>
                </a:solidFill>
                <a:latin typeface="VNI-Commerce" pitchFamily="2" charset="0"/>
                <a:cs typeface="Arial" charset="0"/>
              </a:rPr>
              <a:t> </a:t>
            </a:r>
          </a:p>
          <a:p>
            <a:pPr algn="ctr" fontAlgn="base">
              <a:spcBef>
                <a:spcPct val="0"/>
              </a:spcBef>
              <a:spcAft>
                <a:spcPct val="0"/>
              </a:spcAft>
            </a:pPr>
            <a:r>
              <a:rPr lang="en-US" sz="4800" b="1" i="1" dirty="0" err="1" smtClean="0">
                <a:solidFill>
                  <a:srgbClr val="FF0000"/>
                </a:solidFill>
                <a:latin typeface="VNI-Commerce" pitchFamily="2" charset="0"/>
                <a:cs typeface="Arial" charset="0"/>
              </a:rPr>
              <a:t>ñuùng</a:t>
            </a:r>
            <a:r>
              <a:rPr lang="en-US" sz="4800" b="1" i="1" dirty="0" smtClean="0">
                <a:solidFill>
                  <a:srgbClr val="FF0000"/>
                </a:solidFill>
                <a:latin typeface="VNI-Commerce" pitchFamily="2" charset="0"/>
                <a:cs typeface="Arial" charset="0"/>
              </a:rPr>
              <a:t> </a:t>
            </a:r>
            <a:r>
              <a:rPr lang="en-US" sz="4800" b="1" i="1" dirty="0" err="1" smtClean="0">
                <a:solidFill>
                  <a:srgbClr val="FF0000"/>
                </a:solidFill>
                <a:latin typeface="VNI-Commerce" pitchFamily="2" charset="0"/>
                <a:cs typeface="Arial" charset="0"/>
              </a:rPr>
              <a:t>roài</a:t>
            </a:r>
            <a:r>
              <a:rPr lang="en-US" sz="4800" b="1" i="1" dirty="0" smtClean="0">
                <a:solidFill>
                  <a:srgbClr val="FF0000"/>
                </a:solidFill>
                <a:latin typeface="VNI-Commerce" pitchFamily="2" charset="0"/>
                <a:cs typeface="Arial" charset="0"/>
              </a:rPr>
              <a:t> !</a:t>
            </a:r>
          </a:p>
        </p:txBody>
      </p:sp>
    </p:spTree>
    <p:extLst>
      <p:ext uri="{BB962C8B-B14F-4D97-AF65-F5344CB8AC3E}">
        <p14:creationId xmlns="" xmlns:p14="http://schemas.microsoft.com/office/powerpoint/2010/main" val="401135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ppt_w</p:attrName>
                                        </p:attrNameLst>
                                      </p:cBhvr>
                                      <p:tavLst>
                                        <p:tav tm="0">
                                          <p:val>
                                            <p:fltVal val="0"/>
                                          </p:val>
                                        </p:tav>
                                        <p:tav tm="100000">
                                          <p:val>
                                            <p:strVal val="#ppt_w"/>
                                          </p:val>
                                        </p:tav>
                                      </p:tavLst>
                                    </p:anim>
                                    <p:anim calcmode="lin" valueType="num">
                                      <p:cBhvr>
                                        <p:cTn id="8" dur="500" fill="hold"/>
                                        <p:tgtEl>
                                          <p:spTgt spid="3482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8" presetClass="emph" presetSubtype="0" fill="hold" grpId="1" nodeType="withEffect">
                                  <p:stCondLst>
                                    <p:cond delay="0"/>
                                  </p:stCondLst>
                                  <p:childTnLst>
                                    <p:animRot by="21600000">
                                      <p:cBhvr>
                                        <p:cTn id="10" dur="2000" fill="hold"/>
                                        <p:tgtEl>
                                          <p:spTgt spid="3482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8" name="Picture 10" descr="đền thờ Lê Hoà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8200" y="914400"/>
            <a:ext cx="4114800" cy="3657600"/>
          </a:xfrm>
          <a:prstGeom prst="rect">
            <a:avLst/>
          </a:prstGeom>
          <a:noFill/>
          <a:extLst>
            <a:ext uri="{909E8E84-426E-40DD-AFC4-6F175D3DCCD1}">
              <a14:hiddenFill xmlns="" xmlns:a14="http://schemas.microsoft.com/office/drawing/2010/main">
                <a:solidFill>
                  <a:srgbClr val="FFFFFF"/>
                </a:solidFill>
              </a14:hiddenFill>
            </a:ext>
          </a:extLst>
        </p:spPr>
      </p:pic>
      <p:pic>
        <p:nvPicPr>
          <p:cNvPr id="73737" name="Picture 9" descr="tượng vua Lê Đại Hàn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914400"/>
            <a:ext cx="396240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73732" name="Text Box 4"/>
          <p:cNvSpPr txBox="1">
            <a:spLocks noChangeArrowheads="1"/>
          </p:cNvSpPr>
          <p:nvPr/>
        </p:nvSpPr>
        <p:spPr bwMode="auto">
          <a:xfrm>
            <a:off x="1295400" y="4129088"/>
            <a:ext cx="2362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Tượng thờ Lê Hoàn</a:t>
            </a:r>
          </a:p>
        </p:txBody>
      </p:sp>
      <p:sp>
        <p:nvSpPr>
          <p:cNvPr id="73734" name="Text Box 6"/>
          <p:cNvSpPr txBox="1">
            <a:spLocks noChangeArrowheads="1"/>
          </p:cNvSpPr>
          <p:nvPr/>
        </p:nvSpPr>
        <p:spPr bwMode="auto">
          <a:xfrm>
            <a:off x="5153025" y="4129088"/>
            <a:ext cx="36861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Lê Đại Hành (Ninh Bình)</a:t>
            </a:r>
          </a:p>
        </p:txBody>
      </p:sp>
      <p:pic>
        <p:nvPicPr>
          <p:cNvPr id="73735" name="Picture 2" descr="BAR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6" name="Text Box 8"/>
          <p:cNvSpPr txBox="1">
            <a:spLocks noChangeArrowheads="1"/>
          </p:cNvSpPr>
          <p:nvPr/>
        </p:nvSpPr>
        <p:spPr bwMode="auto">
          <a:xfrm>
            <a:off x="2133600" y="4763"/>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Hoàn (Lê Đại Hành)</a:t>
            </a:r>
          </a:p>
        </p:txBody>
      </p:sp>
      <p:sp>
        <p:nvSpPr>
          <p:cNvPr id="73739" name="Rectangle 11"/>
          <p:cNvSpPr>
            <a:spLocks noChangeArrowheads="1"/>
          </p:cNvSpPr>
          <p:nvPr/>
        </p:nvSpPr>
        <p:spPr bwMode="auto">
          <a:xfrm>
            <a:off x="642938" y="4839683"/>
            <a:ext cx="80772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400" b="1" dirty="0" err="1" smtClean="0">
                <a:solidFill>
                  <a:srgbClr val="000000"/>
                </a:solidFill>
                <a:latin typeface="Times New Roman" pitchFamily="18" charset="0"/>
                <a:cs typeface="Times New Roman" pitchFamily="18" charset="0"/>
              </a:rPr>
              <a:t>Lê</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Hoàn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tức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là</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vua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Lê</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Đại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Hành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Khi</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vua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thừa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xâm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Lê</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Hoàn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lúc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đang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Thập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đạo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ngôi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vua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tổ</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chức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chiến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Bạch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Đằng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981).</a:t>
            </a:r>
            <a:r>
              <a:rPr lang="en-US" dirty="0">
                <a:solidFill>
                  <a:srgbClr val="000000"/>
                </a:solidFill>
              </a:rPr>
              <a:t> </a:t>
            </a:r>
          </a:p>
        </p:txBody>
      </p:sp>
      <p:pic>
        <p:nvPicPr>
          <p:cNvPr id="73740" name="Picture 12"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970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9">
                                            <p:txEl>
                                              <p:pRg st="0" end="0"/>
                                            </p:txEl>
                                          </p:spTgt>
                                        </p:tgtEl>
                                        <p:attrNameLst>
                                          <p:attrName>style.visibility</p:attrName>
                                        </p:attrNameLst>
                                      </p:cBhvr>
                                      <p:to>
                                        <p:strVal val="visible"/>
                                      </p:to>
                                    </p:set>
                                    <p:animEffect transition="in" filter="checkerboard(across)">
                                      <p:cBhvr>
                                        <p:cTn id="7" dur="1000"/>
                                        <p:tgtEl>
                                          <p:spTgt spid="7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Text Box 11"/>
          <p:cNvSpPr txBox="1">
            <a:spLocks noChangeArrowheads="1"/>
          </p:cNvSpPr>
          <p:nvPr/>
        </p:nvSpPr>
        <p:spPr bwMode="auto">
          <a:xfrm>
            <a:off x="228600" y="4679950"/>
            <a:ext cx="5257800"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000000"/>
                </a:solidFill>
                <a:latin typeface="Times New Roman" pitchFamily="18" charset="0"/>
                <a:cs typeface="Times New Roman" pitchFamily="18" charset="0"/>
              </a:rPr>
              <a:t>       Tên thật là Ngô Tuấn (1019 – 1105), ông sinh ra ở xã Ngọc Thụy - huyện Gia Lâm - Thành phố Hà Nội ngày nay. Tên tuổi ông gắn liền với chiến thắng trên sông Như Nguyệt (sông Cầu) năm 1075 - 1077 chống quân Tống xâm lược.</a:t>
            </a:r>
          </a:p>
        </p:txBody>
      </p:sp>
      <p:pic>
        <p:nvPicPr>
          <p:cNvPr id="45073" name="Picture 1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86400" y="609600"/>
            <a:ext cx="3505200" cy="5791200"/>
          </a:xfrm>
          <a:prstGeom prst="rect">
            <a:avLst/>
          </a:prstGeom>
          <a:noFill/>
          <a:ln w="9525">
            <a:pattFill prst="lgCheck">
              <a:fgClr>
                <a:srgbClr val="000000"/>
              </a:fgClr>
              <a:bgClr>
                <a:srgbClr val="FFFFFF"/>
              </a:bgClr>
            </a:pattFill>
            <a:miter lim="800000"/>
            <a:headEnd/>
            <a:tailEnd/>
          </a:ln>
          <a:extLst>
            <a:ext uri="{909E8E84-426E-40DD-AFC4-6F175D3DCCD1}">
              <a14:hiddenFill xmlns="" xmlns:a14="http://schemas.microsoft.com/office/drawing/2010/main">
                <a:solidFill>
                  <a:srgbClr val="FFFFFF"/>
                </a:solidFill>
              </a14:hiddenFill>
            </a:ext>
          </a:extLst>
        </p:spPr>
      </p:pic>
      <p:pic>
        <p:nvPicPr>
          <p:cNvPr id="45075" name="Picture 19">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609600"/>
            <a:ext cx="4800600" cy="39624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sp>
        <p:nvSpPr>
          <p:cNvPr id="45076" name="Text Box 20"/>
          <p:cNvSpPr txBox="1">
            <a:spLocks noChangeArrowheads="1"/>
          </p:cNvSpPr>
          <p:nvPr/>
        </p:nvSpPr>
        <p:spPr bwMode="auto">
          <a:xfrm>
            <a:off x="1447800" y="3962400"/>
            <a:ext cx="2895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Tượng Lý Thường Kiệt</a:t>
            </a:r>
          </a:p>
        </p:txBody>
      </p:sp>
      <p:pic>
        <p:nvPicPr>
          <p:cNvPr id="45077" name="Picture 2" descr="BAR0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78" name="Text Box 22"/>
          <p:cNvSpPr txBox="1">
            <a:spLocks noChangeArrowheads="1"/>
          </p:cNvSpPr>
          <p:nvPr/>
        </p:nvSpPr>
        <p:spPr bwMode="auto">
          <a:xfrm>
            <a:off x="2209800" y="-31750"/>
            <a:ext cx="3657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Thường Kiệt</a:t>
            </a:r>
          </a:p>
        </p:txBody>
      </p:sp>
      <p:pic>
        <p:nvPicPr>
          <p:cNvPr id="45079" name="Picture 23" descr="11">
            <a:hlinkClick r:id="rId6" action="ppaction://hlinksldjump"/>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45080" name="Text Box 24"/>
          <p:cNvSpPr txBox="1">
            <a:spLocks noChangeArrowheads="1"/>
          </p:cNvSpPr>
          <p:nvPr/>
        </p:nvSpPr>
        <p:spPr bwMode="auto">
          <a:xfrm>
            <a:off x="5638800" y="-76200"/>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(1019 – 1105)</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2273979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7">
                                            <p:txEl>
                                              <p:pRg st="0" end="0"/>
                                            </p:txEl>
                                          </p:spTgt>
                                        </p:tgtEl>
                                        <p:attrNameLst>
                                          <p:attrName>style.visibility</p:attrName>
                                        </p:attrNameLst>
                                      </p:cBhvr>
                                      <p:to>
                                        <p:strVal val="visible"/>
                                      </p:to>
                                    </p:set>
                                    <p:animEffect transition="in" filter="checkerboard(across)">
                                      <p:cBhvr>
                                        <p:cTn id="7" dur="1000"/>
                                        <p:tgtEl>
                                          <p:spTgt spid="45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0" y="4800600"/>
            <a:ext cx="90678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533400" indent="-533400" fontAlgn="base">
              <a:spcBef>
                <a:spcPct val="20000"/>
              </a:spcBef>
              <a:spcAft>
                <a:spcPct val="0"/>
              </a:spcAft>
            </a:pPr>
            <a:r>
              <a:rPr lang="en-US" sz="2200">
                <a:solidFill>
                  <a:srgbClr val="000000"/>
                </a:solidFill>
              </a:rPr>
              <a:t>          </a:t>
            </a:r>
            <a:r>
              <a:rPr lang="en-US" sz="2200" b="1">
                <a:solidFill>
                  <a:srgbClr val="000000"/>
                </a:solidFill>
                <a:latin typeface="Times New Roman" pitchFamily="18" charset="0"/>
                <a:cs typeface="Times New Roman" pitchFamily="18" charset="0"/>
              </a:rPr>
              <a:t>Ông sinh năm 1228-1300, quê ở làng Tức Mặc huyện Mỹ Lộc - Nam Định, ông được sinh ra tại Kiếp Bạc, Chí Linh, Hải Dương. </a:t>
            </a:r>
          </a:p>
          <a:p>
            <a:pPr marL="533400" indent="-533400" fontAlgn="base">
              <a:spcBef>
                <a:spcPct val="20000"/>
              </a:spcBef>
              <a:spcAft>
                <a:spcPct val="0"/>
              </a:spcAft>
            </a:pPr>
            <a:r>
              <a:rPr lang="en-US" sz="2200" b="1">
                <a:solidFill>
                  <a:srgbClr val="000000"/>
                </a:solidFill>
                <a:latin typeface="Times New Roman" pitchFamily="18" charset="0"/>
                <a:cs typeface="Times New Roman" pitchFamily="18" charset="0"/>
              </a:rPr>
              <a:t>           Ông được tôn sùng như một vị thánh. Ông là vị tướng thiên tài thời Trần, có công lớn lãnh đạo nhân dân ta hai lần đánh tan quân xâm lược Nguyên .</a:t>
            </a:r>
            <a:r>
              <a:rPr lang="en-US" sz="2200" b="1">
                <a:solidFill>
                  <a:srgbClr val="000000"/>
                </a:solidFill>
                <a:latin typeface="Times New Roman" pitchFamily="18" charset="0"/>
              </a:rPr>
              <a:t>   </a:t>
            </a:r>
          </a:p>
        </p:txBody>
      </p:sp>
      <p:pic>
        <p:nvPicPr>
          <p:cNvPr id="44039" name="Picture 7" descr="(44)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914400"/>
            <a:ext cx="4419600" cy="3733800"/>
          </a:xfrm>
          <a:prstGeom prst="rect">
            <a:avLst/>
          </a:prstGeom>
          <a:noFill/>
          <a:ln w="9525">
            <a:solidFill>
              <a:srgbClr val="FF3399"/>
            </a:solidFill>
            <a:miter lim="800000"/>
            <a:headEnd/>
            <a:tailEnd/>
          </a:ln>
          <a:extLst>
            <a:ext uri="{909E8E84-426E-40DD-AFC4-6F175D3DCCD1}">
              <a14:hiddenFill xmlns="" xmlns:a14="http://schemas.microsoft.com/office/drawing/2010/main">
                <a:solidFill>
                  <a:srgbClr val="FFFFFF"/>
                </a:solidFill>
              </a14:hiddenFill>
            </a:ext>
          </a:extLst>
        </p:spPr>
      </p:pic>
      <p:pic>
        <p:nvPicPr>
          <p:cNvPr id="44038" name="Picture 6" descr="tran_hung_dao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914400"/>
            <a:ext cx="4267200" cy="3733800"/>
          </a:xfrm>
          <a:prstGeom prst="rect">
            <a:avLst/>
          </a:prstGeom>
          <a:noFill/>
          <a:ln w="9525">
            <a:solidFill>
              <a:srgbClr val="FF33CC"/>
            </a:solidFill>
            <a:miter lim="800000"/>
            <a:headEnd/>
            <a:tailEnd/>
          </a:ln>
          <a:extLst>
            <a:ext uri="{909E8E84-426E-40DD-AFC4-6F175D3DCCD1}">
              <a14:hiddenFill xmlns="" xmlns:a14="http://schemas.microsoft.com/office/drawing/2010/main">
                <a:solidFill>
                  <a:srgbClr val="FFFFFF"/>
                </a:solidFill>
              </a14:hiddenFill>
            </a:ext>
          </a:extLst>
        </p:spPr>
      </p:pic>
      <p:sp>
        <p:nvSpPr>
          <p:cNvPr id="44040" name="Text Box 8"/>
          <p:cNvSpPr txBox="1">
            <a:spLocks noChangeArrowheads="1"/>
          </p:cNvSpPr>
          <p:nvPr/>
        </p:nvSpPr>
        <p:spPr bwMode="auto">
          <a:xfrm>
            <a:off x="990600" y="4233863"/>
            <a:ext cx="30480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Đền thờ Trần Hưng Đạo</a:t>
            </a:r>
          </a:p>
        </p:txBody>
      </p:sp>
      <p:pic>
        <p:nvPicPr>
          <p:cNvPr id="44041" name="Picture 2" descr="BAR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2" name="Text Box 10"/>
          <p:cNvSpPr txBox="1">
            <a:spLocks noChangeArrowheads="1"/>
          </p:cNvSpPr>
          <p:nvPr/>
        </p:nvSpPr>
        <p:spPr bwMode="auto">
          <a:xfrm>
            <a:off x="1066800" y="85725"/>
            <a:ext cx="711993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Trần Quốc Tuấn (Trần Hưng Đạo)</a:t>
            </a:r>
          </a:p>
        </p:txBody>
      </p:sp>
      <p:pic>
        <p:nvPicPr>
          <p:cNvPr id="44044" name="Picture 12" descr="11">
            <a:hlinkClick r:id="rId5" action="ppaction://hlinksldjump"/>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44045" name="Text Box 13"/>
          <p:cNvSpPr txBox="1">
            <a:spLocks noChangeArrowheads="1"/>
          </p:cNvSpPr>
          <p:nvPr/>
        </p:nvSpPr>
        <p:spPr bwMode="auto">
          <a:xfrm>
            <a:off x="3505200" y="338138"/>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(1228 – 1300)</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208673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0" dur="500"/>
                                        <p:tgtEl>
                                          <p:spTgt spid="4403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4039"/>
                                        </p:tgtEl>
                                        <p:attrNameLst>
                                          <p:attrName>style.visibility</p:attrName>
                                        </p:attrNameLst>
                                      </p:cBhvr>
                                      <p:to>
                                        <p:strVal val="visible"/>
                                      </p:to>
                                    </p:set>
                                    <p:animEffect transition="in" filter="slide(fromBottom)">
                                      <p:cBhvr>
                                        <p:cTn id="15" dur="500"/>
                                        <p:tgtEl>
                                          <p:spTgt spid="44039"/>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44040">
                                            <p:txEl>
                                              <p:pRg st="0" end="0"/>
                                            </p:txEl>
                                          </p:spTgt>
                                        </p:tgtEl>
                                        <p:attrNameLst>
                                          <p:attrName>style.visibility</p:attrName>
                                        </p:attrNameLst>
                                      </p:cBhvr>
                                      <p:to>
                                        <p:strVal val="visible"/>
                                      </p:to>
                                    </p:set>
                                    <p:animEffect transition="in" filter="checkerboard(across)">
                                      <p:cBhvr>
                                        <p:cTn id="19" dur="500"/>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0" y="1984375"/>
            <a:ext cx="43434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    Ông sinh năm 1385, mất năm 1433, là lãnh tụ cuộc khởi nghĩa Lam Sơn đánh thắng quân xâm lược Minh và trở thành vị vua đầu tiên của nhà Hậu Lê. Ông là người Thanh Hóa.</a:t>
            </a:r>
          </a:p>
        </p:txBody>
      </p:sp>
      <p:pic>
        <p:nvPicPr>
          <p:cNvPr id="4199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3400" y="138113"/>
            <a:ext cx="4572000" cy="64008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pic>
        <p:nvPicPr>
          <p:cNvPr id="41993" name="Picture 2" descr="BAR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4" name="Text Box 10"/>
          <p:cNvSpPr txBox="1">
            <a:spLocks noChangeArrowheads="1"/>
          </p:cNvSpPr>
          <p:nvPr/>
        </p:nvSpPr>
        <p:spPr bwMode="auto">
          <a:xfrm>
            <a:off x="1066800" y="533400"/>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Lợi   </a:t>
            </a:r>
          </a:p>
        </p:txBody>
      </p:sp>
      <p:pic>
        <p:nvPicPr>
          <p:cNvPr id="41996" name="Picture 12" descr="11">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41997" name="Text Box 13"/>
          <p:cNvSpPr txBox="1">
            <a:spLocks noChangeArrowheads="1"/>
          </p:cNvSpPr>
          <p:nvPr/>
        </p:nvSpPr>
        <p:spPr bwMode="auto">
          <a:xfrm>
            <a:off x="990600" y="914400"/>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(1385 – 1433)</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107074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10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Nguyen Hu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04800"/>
            <a:ext cx="4724400" cy="6019800"/>
          </a:xfrm>
          <a:prstGeom prst="rect">
            <a:avLst/>
          </a:prstGeom>
          <a:noFill/>
          <a:extLst>
            <a:ext uri="{909E8E84-426E-40DD-AFC4-6F175D3DCCD1}">
              <a14:hiddenFill xmlns="" xmlns:a14="http://schemas.microsoft.com/office/drawing/2010/main">
                <a:solidFill>
                  <a:srgbClr val="FFFFFF"/>
                </a:solidFill>
              </a14:hiddenFill>
            </a:ext>
          </a:extLst>
        </p:spPr>
      </p:pic>
      <p:pic>
        <p:nvPicPr>
          <p:cNvPr id="46086" name="Picture 2" descr="BAR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553200"/>
            <a:ext cx="9144000"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7" name="Text Box 7"/>
          <p:cNvSpPr txBox="1">
            <a:spLocks noChangeArrowheads="1"/>
          </p:cNvSpPr>
          <p:nvPr/>
        </p:nvSpPr>
        <p:spPr bwMode="auto">
          <a:xfrm>
            <a:off x="5334000" y="152400"/>
            <a:ext cx="3429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  Nguyễn Huệ </a:t>
            </a:r>
          </a:p>
        </p:txBody>
      </p:sp>
      <p:sp>
        <p:nvSpPr>
          <p:cNvPr id="46089" name="Text Box 9"/>
          <p:cNvSpPr txBox="1">
            <a:spLocks noChangeArrowheads="1"/>
          </p:cNvSpPr>
          <p:nvPr/>
        </p:nvSpPr>
        <p:spPr bwMode="auto">
          <a:xfrm>
            <a:off x="5062538" y="1752600"/>
            <a:ext cx="4038600" cy="447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00"/>
                </a:solidFill>
                <a:latin typeface="Times New Roman" pitchFamily="18" charset="0"/>
                <a:cs typeface="Times New Roman" pitchFamily="18" charset="0"/>
              </a:rPr>
              <a:t>      Ông sinh năm 1733, mất năm 1792, ông chính là Quang Trung  Hoàng Đế hay Bắc Bình Vương, là vị Hoàng Đế thứ 2 của nhà Tây Sơn. Ông đã lãnh đạo cuộc khởi nghĩa Tây Sơn – đập tan các tập đoàn phong kiến mục nát và là người chỉ huy cuộc đại phá quân xâm lược Xiêm (1785) và Thanh (1789). Ông là người Bình Định. </a:t>
            </a:r>
          </a:p>
        </p:txBody>
      </p:sp>
      <p:pic>
        <p:nvPicPr>
          <p:cNvPr id="46090" name="Picture 10" descr="11">
            <a:hlinkClick r:id="rId4" action="ppaction://hlinksldjump"/>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514350" cy="533400"/>
          </a:xfrm>
          <a:prstGeom prst="rect">
            <a:avLst/>
          </a:prstGeom>
          <a:noFill/>
          <a:extLst>
            <a:ext uri="{909E8E84-426E-40DD-AFC4-6F175D3DCCD1}">
              <a14:hiddenFill xmlns="" xmlns:a14="http://schemas.microsoft.com/office/drawing/2010/main">
                <a:solidFill>
                  <a:srgbClr val="FFFFFF"/>
                </a:solidFill>
              </a14:hiddenFill>
            </a:ext>
          </a:extLst>
        </p:spPr>
      </p:pic>
      <p:sp>
        <p:nvSpPr>
          <p:cNvPr id="46091" name="Text Box 11"/>
          <p:cNvSpPr txBox="1">
            <a:spLocks noChangeArrowheads="1"/>
          </p:cNvSpPr>
          <p:nvPr/>
        </p:nvSpPr>
        <p:spPr bwMode="auto">
          <a:xfrm>
            <a:off x="4572000" y="685800"/>
            <a:ext cx="4191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600" b="1" dirty="0" smtClean="0">
                <a:solidFill>
                  <a:srgbClr val="0000FF"/>
                </a:solidFill>
                <a:latin typeface="Times New Roman" pitchFamily="18" charset="0"/>
                <a:cs typeface="Times New Roman" pitchFamily="18" charset="0"/>
              </a:rPr>
              <a:t>(</a:t>
            </a:r>
            <a:r>
              <a:rPr lang="en-US" sz="3600" b="1" dirty="0" err="1" smtClean="0">
                <a:solidFill>
                  <a:srgbClr val="0000FF"/>
                </a:solidFill>
                <a:latin typeface="Times New Roman" pitchFamily="18" charset="0"/>
                <a:cs typeface="Times New Roman" pitchFamily="18" charset="0"/>
              </a:rPr>
              <a:t>vua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Quang</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Trung</a:t>
            </a:r>
            <a:r>
              <a:rPr lang="en-US" sz="3600" b="1" dirty="0">
                <a:solidFill>
                  <a:srgbClr val="0000FF"/>
                </a:solidFill>
                <a:latin typeface="Times New Roman" pitchFamily="18" charset="0"/>
                <a:cs typeface="Times New Roman" pitchFamily="18" charset="0"/>
              </a:rPr>
              <a:t>)   </a:t>
            </a:r>
          </a:p>
        </p:txBody>
      </p:sp>
      <p:sp>
        <p:nvSpPr>
          <p:cNvPr id="46092" name="Text Box 12"/>
          <p:cNvSpPr txBox="1">
            <a:spLocks noChangeArrowheads="1"/>
          </p:cNvSpPr>
          <p:nvPr/>
        </p:nvSpPr>
        <p:spPr bwMode="auto">
          <a:xfrm>
            <a:off x="6019800" y="1066800"/>
            <a:ext cx="1752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(1733 – 1792)</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260041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checkerboard(across)">
                                      <p:cBhvr>
                                        <p:cTn id="7"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76250" y="304800"/>
            <a:ext cx="8305800" cy="5954713"/>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30724" name="Picture 4" descr="A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4100" y="5924550"/>
            <a:ext cx="5943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6" name="Text Box 7"/>
          <p:cNvSpPr txBox="1">
            <a:spLocks noChangeArrowheads="1"/>
          </p:cNvSpPr>
          <p:nvPr/>
        </p:nvSpPr>
        <p:spPr bwMode="auto">
          <a:xfrm>
            <a:off x="473075" y="809625"/>
            <a:ext cx="8186738" cy="584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just" eaLnBrk="1" fontAlgn="base" hangingPunct="1">
              <a:spcBef>
                <a:spcPct val="50000"/>
              </a:spcBef>
              <a:spcAft>
                <a:spcPct val="0"/>
              </a:spcAft>
            </a:pPr>
            <a:r>
              <a:rPr lang="en-US" sz="3200">
                <a:solidFill>
                  <a:srgbClr val="0000CC"/>
                </a:solidFill>
              </a:rPr>
              <a:t> 				</a:t>
            </a:r>
            <a:r>
              <a:rPr lang="en-US" sz="2800">
                <a:solidFill>
                  <a:srgbClr val="0000CC"/>
                </a:solidFill>
                <a:latin typeface="Times New Roman" pitchFamily="18" charset="0"/>
                <a:cs typeface="Times New Roman" pitchFamily="18" charset="0"/>
              </a:rPr>
              <a:t>Chủ tịch Hồ Chí Minh là vị 				lãnh tụ vĩ đại của nhân dân 				Việt Nam. Người đã sáng lập 				ra Đảng Cộng Sản Việt Nam 				và lãnh đạo nhân dân ta làm 				cuộc Cách mạng tháng Tám 				thắng lợi, lập ra nước Việt Nam dân chủ cộng hòa, tiếp đó lãnh đạo hai cuộc kháng chiến vĩ đại chống Pháp và Mĩ giành thắng lợi.</a:t>
            </a:r>
          </a:p>
          <a:p>
            <a:pPr algn="just"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Chủ tịch Hồ Chí Minh – Anh hùng giải phóng dân tộc, nhà văn hóa lớn.</a:t>
            </a:r>
            <a:endParaRPr lang="en-US" sz="2800">
              <a:solidFill>
                <a:srgbClr val="0000CC"/>
              </a:solidFill>
            </a:endParaRPr>
          </a:p>
          <a:p>
            <a:pPr eaLnBrk="1" fontAlgn="base" hangingPunct="1">
              <a:spcBef>
                <a:spcPct val="50000"/>
              </a:spcBef>
              <a:spcAft>
                <a:spcPct val="0"/>
              </a:spcAft>
            </a:pPr>
            <a:r>
              <a:rPr lang="en-US" sz="3200">
                <a:solidFill>
                  <a:srgbClr val="0000CC"/>
                </a:solidFill>
              </a:rPr>
              <a:t> </a:t>
            </a:r>
            <a:endParaRPr lang="en-US" sz="2800">
              <a:solidFill>
                <a:srgbClr val="FFFF99"/>
              </a:solidFill>
            </a:endParaRPr>
          </a:p>
        </p:txBody>
      </p:sp>
      <p:sp>
        <p:nvSpPr>
          <p:cNvPr id="30727" name="AutoShape 10">
            <a:hlinkClick r:id="" action="ppaction://noaction"/>
          </p:cNvPr>
          <p:cNvSpPr>
            <a:spLocks noChangeArrowheads="1"/>
          </p:cNvSpPr>
          <p:nvPr/>
        </p:nvSpPr>
        <p:spPr bwMode="auto">
          <a:xfrm>
            <a:off x="762000" y="5867400"/>
            <a:ext cx="381000" cy="3810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0" name="Picture 9" descr="Chu_tich_Ho_Chi_Minh[1].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73075" y="304800"/>
            <a:ext cx="3641725"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86380069"/>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2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0"/>
            <a:ext cx="597217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title"/>
          </p:nvPr>
        </p:nvSpPr>
        <p:spPr>
          <a:xfrm>
            <a:off x="381000" y="-762000"/>
            <a:ext cx="8229600" cy="487362"/>
          </a:xfrm>
        </p:spPr>
        <p:txBody>
          <a:bodyPr/>
          <a:lstStyle/>
          <a:p>
            <a:r>
              <a:rPr lang="en-US" sz="4000"/>
              <a:t>HD 2B</a:t>
            </a:r>
          </a:p>
        </p:txBody>
      </p:sp>
      <p:sp>
        <p:nvSpPr>
          <p:cNvPr id="4100" name="Text Box 4"/>
          <p:cNvSpPr txBox="1">
            <a:spLocks noChangeArrowheads="1"/>
          </p:cNvSpPr>
          <p:nvPr/>
        </p:nvSpPr>
        <p:spPr bwMode="auto">
          <a:xfrm>
            <a:off x="457200" y="1981200"/>
            <a:ext cx="8153400" cy="2446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5400" b="1" dirty="0" err="1">
                <a:solidFill>
                  <a:srgbClr val="0000FF"/>
                </a:solidFill>
                <a:latin typeface="VNI-Times" pitchFamily="2" charset="0"/>
                <a:cs typeface="Arial" charset="0"/>
              </a:rPr>
              <a:t>Hoaït</a:t>
            </a:r>
            <a:r>
              <a:rPr lang="en-US" sz="5400" b="1" dirty="0">
                <a:solidFill>
                  <a:srgbClr val="0000FF"/>
                </a:solidFill>
                <a:latin typeface="VNI-Times" pitchFamily="2" charset="0"/>
                <a:cs typeface="Arial" charset="0"/>
              </a:rPr>
              <a:t> </a:t>
            </a:r>
            <a:r>
              <a:rPr lang="en-US" sz="5400" b="1" dirty="0" err="1">
                <a:solidFill>
                  <a:srgbClr val="0000FF"/>
                </a:solidFill>
                <a:latin typeface="VNI-Times" pitchFamily="2" charset="0"/>
                <a:cs typeface="Arial" charset="0"/>
              </a:rPr>
              <a:t>ñoäng</a:t>
            </a:r>
            <a:r>
              <a:rPr lang="en-US" sz="5400" b="1">
                <a:solidFill>
                  <a:srgbClr val="0000FF"/>
                </a:solidFill>
                <a:latin typeface="VNI-Times" pitchFamily="2" charset="0"/>
                <a:cs typeface="Arial" charset="0"/>
              </a:rPr>
              <a:t> </a:t>
            </a:r>
            <a:r>
              <a:rPr lang="en-US" sz="5400" b="1" smtClean="0">
                <a:solidFill>
                  <a:srgbClr val="0000FF"/>
                </a:solidFill>
                <a:latin typeface="VNI-Times" pitchFamily="2" charset="0"/>
                <a:cs typeface="Arial" charset="0"/>
              </a:rPr>
              <a:t>2</a:t>
            </a:r>
            <a:endParaRPr lang="en-US" sz="5400" b="1" dirty="0">
              <a:solidFill>
                <a:srgbClr val="0000FF"/>
              </a:solidFill>
              <a:latin typeface="VNI-Times" pitchFamily="2" charset="0"/>
              <a:cs typeface="Arial" charset="0"/>
            </a:endParaRPr>
          </a:p>
          <a:p>
            <a:pPr algn="ctr" fontAlgn="base">
              <a:spcBef>
                <a:spcPct val="50000"/>
              </a:spcBef>
              <a:spcAft>
                <a:spcPct val="0"/>
              </a:spcAft>
            </a:pPr>
            <a:r>
              <a:rPr lang="en-US" sz="6600" b="1" dirty="0" err="1" smtClean="0">
                <a:solidFill>
                  <a:srgbClr val="CC0000"/>
                </a:solidFill>
                <a:latin typeface="VNI-Times" pitchFamily="2" charset="0"/>
                <a:cs typeface="Arial" charset="0"/>
              </a:rPr>
              <a:t>Dấu</a:t>
            </a:r>
            <a:r>
              <a:rPr lang="en-US" sz="6600" b="1" dirty="0" smtClean="0">
                <a:solidFill>
                  <a:srgbClr val="CC0000"/>
                </a:solidFill>
                <a:latin typeface="VNI-Times" pitchFamily="2" charset="0"/>
                <a:cs typeface="Arial" charset="0"/>
              </a:rPr>
              <a:t> </a:t>
            </a:r>
            <a:r>
              <a:rPr lang="en-US" sz="6600" b="1" dirty="0" err="1" smtClean="0">
                <a:solidFill>
                  <a:srgbClr val="CC0000"/>
                </a:solidFill>
                <a:latin typeface="VNI-Times" pitchFamily="2" charset="0"/>
                <a:cs typeface="Arial" charset="0"/>
              </a:rPr>
              <a:t>phẩy</a:t>
            </a:r>
            <a:endParaRPr lang="en-US" sz="6600" b="1" dirty="0">
              <a:solidFill>
                <a:srgbClr val="CC0000"/>
              </a:solidFill>
              <a:latin typeface="VNI-Times" pitchFamily="2" charset="0"/>
              <a:cs typeface="Arial" charset="0"/>
            </a:endParaRPr>
          </a:p>
        </p:txBody>
      </p:sp>
    </p:spTree>
    <p:extLst>
      <p:ext uri="{BB962C8B-B14F-4D97-AF65-F5344CB8AC3E}">
        <p14:creationId xmlns="" xmlns:p14="http://schemas.microsoft.com/office/powerpoint/2010/main" val="357292898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to="" calcmode="lin" valueType="num">
                                      <p:cBhvr>
                                        <p:cTn id="7" dur="1" fill="hold"/>
                                        <p:tgtEl>
                                          <p:spTgt spid="410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 to="" calcmode="lin" valueType="num">
                                      <p:cBhvr>
                                        <p:cTn id="10" dur="1" fill="hold"/>
                                        <p:tgtEl>
                                          <p:spTgt spid="410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0"/>
            <a:ext cx="9144000" cy="6002338"/>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prstClr val="black"/>
                </a:solidFill>
                <a:latin typeface="Franklin Gothic Book" pitchFamily="34" charset="0"/>
              </a:rPr>
              <a:t>    </a:t>
            </a:r>
          </a:p>
          <a:p>
            <a:pPr eaLnBrk="1" fontAlgn="base" hangingPunct="1">
              <a:spcBef>
                <a:spcPct val="50000"/>
              </a:spcBef>
              <a:spcAft>
                <a:spcPct val="0"/>
              </a:spcAft>
            </a:pPr>
            <a:r>
              <a:rPr lang="en-US" sz="3200">
                <a:solidFill>
                  <a:prstClr val="black"/>
                </a:solidFill>
                <a:latin typeface="Franklin Gothic Book" pitchFamily="34" charset="0"/>
              </a:rPr>
              <a:t> </a:t>
            </a: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p:txBody>
      </p:sp>
      <p:pic>
        <p:nvPicPr>
          <p:cNvPr id="26627" name="Picture 7" descr="BD2053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0" y="1371600"/>
            <a:ext cx="91440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   </a:t>
            </a:r>
            <a:r>
              <a:rPr lang="en-US" sz="2800" b="1" i="1">
                <a:solidFill>
                  <a:srgbClr val="0000CC"/>
                </a:solidFill>
                <a:latin typeface="Times New Roman" pitchFamily="18" charset="0"/>
                <a:cs typeface="Times New Roman" pitchFamily="18" charset="0"/>
              </a:rPr>
              <a:t>Bài 3. </a:t>
            </a:r>
            <a:r>
              <a:rPr lang="en-US" sz="2800" b="1" i="1">
                <a:solidFill>
                  <a:srgbClr val="0000CC"/>
                </a:solidFill>
                <a:latin typeface="Franklin Gothic Book" pitchFamily="34" charset="0"/>
              </a:rPr>
              <a:t> </a:t>
            </a:r>
            <a:r>
              <a:rPr lang="en-US" sz="2800" b="1">
                <a:solidFill>
                  <a:srgbClr val="0000CC"/>
                </a:solidFill>
                <a:latin typeface="Times New Roman" pitchFamily="18" charset="0"/>
                <a:cs typeface="Times New Roman" pitchFamily="18" charset="0"/>
              </a:rPr>
              <a:t>Em đặt thêm dấu phẩy vào chỗ nào trong những câu in nghiêng sau đây ?</a:t>
            </a:r>
            <a:endParaRPr lang="en-US" sz="28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400">
              <a:solidFill>
                <a:srgbClr val="F31D0D"/>
              </a:solidFill>
              <a:latin typeface="Franklin Gothic Book" pitchFamily="34" charset="0"/>
            </a:endParaRPr>
          </a:p>
          <a:p>
            <a:pPr eaLnBrk="1" fontAlgn="base" hangingPunct="1">
              <a:spcBef>
                <a:spcPct val="50000"/>
              </a:spcBef>
              <a:spcAft>
                <a:spcPct val="0"/>
              </a:spcAft>
            </a:pPr>
            <a:r>
              <a:rPr lang="en-US" sz="2400" b="1" i="1">
                <a:solidFill>
                  <a:srgbClr val="0000CC"/>
                </a:solidFill>
                <a:latin typeface="Franklin Gothic Book" pitchFamily="34" charset="0"/>
              </a:rPr>
              <a:t>               </a:t>
            </a:r>
            <a:endParaRPr lang="en-US" sz="2400">
              <a:solidFill>
                <a:srgbClr val="FF0000"/>
              </a:solidFill>
              <a:latin typeface="Franklin Gothic Book" pitchFamily="34" charset="0"/>
            </a:endParaRPr>
          </a:p>
        </p:txBody>
      </p:sp>
      <p:sp>
        <p:nvSpPr>
          <p:cNvPr id="26629" name="Text Box 19"/>
          <p:cNvSpPr txBox="1">
            <a:spLocks noChangeArrowheads="1"/>
          </p:cNvSpPr>
          <p:nvPr/>
        </p:nvSpPr>
        <p:spPr bwMode="auto">
          <a:xfrm>
            <a:off x="2133600" y="2209800"/>
            <a:ext cx="304800"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0" y="2362200"/>
            <a:ext cx="9144000" cy="4149725"/>
          </a:xfrm>
          <a:prstGeom prst="rect">
            <a:avLst/>
          </a:prstGeom>
          <a:solidFill>
            <a:schemeClr val="accent3">
              <a:lumMod val="20000"/>
              <a:lumOff val="80000"/>
            </a:schemeClr>
          </a:solidFill>
          <a:ln w="9525">
            <a:noFill/>
            <a:miter lim="800000"/>
            <a:headEnd/>
            <a:tailEnd/>
          </a:ln>
        </p:spPr>
        <p:txBody>
          <a:bodyPr>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400" dirty="0">
                <a:solidFill>
                  <a:prstClr val="black"/>
                </a:solidFill>
                <a:latin typeface="Times New Roman" pitchFamily="18" charset="0"/>
              </a:rPr>
              <a:t>    </a:t>
            </a:r>
            <a:r>
              <a:rPr lang="en-US" sz="2800" b="1" dirty="0" err="1">
                <a:solidFill>
                  <a:prstClr val="black"/>
                </a:solidFill>
                <a:latin typeface="Times New Roman" pitchFamily="18" charset="0"/>
              </a:rPr>
              <a:t>Giặc</a:t>
            </a:r>
            <a:r>
              <a:rPr lang="en-US" sz="2800" b="1" dirty="0">
                <a:solidFill>
                  <a:prstClr val="black"/>
                </a:solidFill>
                <a:latin typeface="Times New Roman" pitchFamily="18" charset="0"/>
              </a:rPr>
              <a:t> Minh </a:t>
            </a:r>
            <a:r>
              <a:rPr lang="en-US" sz="2800" b="1" dirty="0" err="1">
                <a:solidFill>
                  <a:prstClr val="black"/>
                </a:solidFill>
                <a:latin typeface="Times New Roman" pitchFamily="18" charset="0"/>
              </a:rPr>
              <a:t>xâm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chiếm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nước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ta</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nhiều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điều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bạo</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ngược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khiến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lòng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dân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vô</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cùng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căm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giận</a:t>
            </a:r>
            <a:r>
              <a:rPr lang="en-US" sz="2800" b="1" dirty="0">
                <a:solidFill>
                  <a:prstClr val="black"/>
                </a:solidFill>
                <a:latin typeface="Times New Roman" pitchFamily="18" charset="0"/>
              </a:rPr>
              <a:t>.</a:t>
            </a:r>
            <a:r>
              <a:rPr lang="en-US" sz="2800" b="1" dirty="0">
                <a:solidFill>
                  <a:srgbClr val="FF0000"/>
                </a:solidFill>
                <a:latin typeface="Times New Roman" pitchFamily="18" charset="0"/>
              </a:rPr>
              <a:t> </a:t>
            </a:r>
            <a:r>
              <a:rPr lang="en-US" sz="2800" b="1" i="1" dirty="0" err="1">
                <a:solidFill>
                  <a:srgbClr val="FF0000"/>
                </a:solidFill>
                <a:latin typeface="Times New Roman" pitchFamily="18" charset="0"/>
              </a:rPr>
              <a:t>Bấy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giờ</a:t>
            </a:r>
            <a:r>
              <a:rPr lang="en-US" sz="2800" b="1" i="1" dirty="0">
                <a:solidFill>
                  <a:srgbClr val="FF0000"/>
                </a:solidFill>
                <a:latin typeface="Times New Roman" pitchFamily="18" charset="0"/>
              </a:rPr>
              <a:t> 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đầu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lần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r>
              <a:rPr lang="en-US" sz="2800" b="1" dirty="0" err="1">
                <a:solidFill>
                  <a:prstClr val="black"/>
                </a:solidFill>
                <a:latin typeface="Times New Roman" pitchFamily="18" charset="0"/>
              </a:rPr>
              <a:t>Ông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liền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đóng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giả</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Lợi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đem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một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toán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quân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phá</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vòng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vây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Giặc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bắt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ông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nhờ</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vậy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mà</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Lợi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và</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số</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quân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còn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lại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thoát</a:t>
            </a:r>
            <a:r>
              <a:rPr lang="en-US" sz="2800" b="1" dirty="0">
                <a:solidFill>
                  <a:prstClr val="black"/>
                </a:solidFill>
                <a:latin typeface="Times New Roman" pitchFamily="18" charset="0"/>
              </a:rPr>
              <a:t>.</a:t>
            </a:r>
          </a:p>
        </p:txBody>
      </p:sp>
      <p:cxnSp>
        <p:nvCxnSpPr>
          <p:cNvPr id="25" name="Straight Connector 24"/>
          <p:cNvCxnSpPr/>
          <p:nvPr/>
        </p:nvCxnSpPr>
        <p:spPr>
          <a:xfrm>
            <a:off x="2057400" y="1828800"/>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304800" y="2286000"/>
            <a:ext cx="16002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Tree>
    <p:extLst>
      <p:ext uri="{BB962C8B-B14F-4D97-AF65-F5344CB8AC3E}">
        <p14:creationId xmlns="" xmlns:p14="http://schemas.microsoft.com/office/powerpoint/2010/main" val="965025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box(in)">
                                      <p:cBhvr>
                                        <p:cTn id="1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76250" y="304800"/>
            <a:ext cx="8305800" cy="5954713"/>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31748" name="Picture 4" descr="A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4100" y="5924550"/>
            <a:ext cx="5943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9477" name="Group 21"/>
          <p:cNvGrpSpPr>
            <a:grpSpLocks/>
          </p:cNvGrpSpPr>
          <p:nvPr/>
        </p:nvGrpSpPr>
        <p:grpSpPr bwMode="auto">
          <a:xfrm>
            <a:off x="1905000" y="152400"/>
            <a:ext cx="4876800" cy="3193575"/>
            <a:chOff x="1392" y="1584"/>
            <a:chExt cx="3120" cy="2159"/>
          </a:xfrm>
        </p:grpSpPr>
        <p:pic>
          <p:nvPicPr>
            <p:cNvPr id="31758" name="Picture 22" descr="174f29f399">
              <a:hlinkClick r:id="" action="ppaction://noaction"/>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92" y="1584"/>
              <a:ext cx="3120" cy="1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9" name="Text Box 23"/>
            <p:cNvSpPr txBox="1">
              <a:spLocks noChangeArrowheads="1"/>
            </p:cNvSpPr>
            <p:nvPr/>
          </p:nvSpPr>
          <p:spPr bwMode="auto">
            <a:xfrm>
              <a:off x="1392" y="3452"/>
              <a:ext cx="3120" cy="291"/>
            </a:xfrm>
            <a:prstGeom prst="rect">
              <a:avLst/>
            </a:prstGeom>
            <a:solidFill>
              <a:srgbClr val="72EAF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a:solidFill>
                    <a:srgbClr val="FF0000"/>
                  </a:solidFill>
                  <a:latin typeface="Times New Roman" pitchFamily="18" charset="0"/>
                  <a:cs typeface="Times New Roman" pitchFamily="18" charset="0"/>
                </a:rPr>
                <a:t>Lê Lai đóng giả chủ tướng Lê Lợi </a:t>
              </a:r>
              <a:endParaRPr lang="en-US" sz="2400">
                <a:solidFill>
                  <a:srgbClr val="FF0000"/>
                </a:solidFill>
              </a:endParaRPr>
            </a:p>
          </p:txBody>
        </p:sp>
      </p:grpSp>
      <p:sp>
        <p:nvSpPr>
          <p:cNvPr id="8" name="Text Box 4"/>
          <p:cNvSpPr txBox="1">
            <a:spLocks noChangeArrowheads="1"/>
          </p:cNvSpPr>
          <p:nvPr/>
        </p:nvSpPr>
        <p:spPr bwMode="auto">
          <a:xfrm>
            <a:off x="31845" y="3345975"/>
            <a:ext cx="9067800" cy="353943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Lê</a:t>
            </a:r>
            <a:r>
              <a:rPr lang="en-US" sz="2800" b="1" dirty="0">
                <a:solidFill>
                  <a:srgbClr val="FF0000"/>
                </a:solidFill>
                <a:latin typeface="Times New Roman" pitchFamily="18" charset="0"/>
              </a:rPr>
              <a:t> Lai </a:t>
            </a:r>
            <a:r>
              <a:rPr lang="en-US" sz="2800" b="1" dirty="0" smtClean="0">
                <a:solidFill>
                  <a:srgbClr val="FF0000"/>
                </a:solidFill>
                <a:latin typeface="Times New Roman" pitchFamily="18" charset="0"/>
              </a:rPr>
              <a:t>: </a:t>
            </a:r>
            <a:r>
              <a:rPr lang="en-US" sz="2800" b="1" dirty="0" err="1" smtClean="0">
                <a:solidFill>
                  <a:prstClr val="black"/>
                </a:solidFill>
                <a:latin typeface="Times New Roman" pitchFamily="18" charset="0"/>
              </a:rPr>
              <a:t>người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Thanh</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Hóa</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Năm</a:t>
            </a:r>
            <a:r>
              <a:rPr lang="en-US" sz="2800" b="1" dirty="0" smtClean="0">
                <a:solidFill>
                  <a:prstClr val="black"/>
                </a:solidFill>
                <a:latin typeface="Times New Roman" pitchFamily="18" charset="0"/>
              </a:rPr>
              <a:t> 1416 </a:t>
            </a:r>
            <a:r>
              <a:rPr lang="en-US" sz="2800" b="1" dirty="0" err="1" smtClean="0">
                <a:solidFill>
                  <a:prstClr val="black"/>
                </a:solidFill>
                <a:latin typeface="Times New Roman" pitchFamily="18" charset="0"/>
              </a:rPr>
              <a:t>ông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một</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trong</a:t>
            </a:r>
            <a:r>
              <a:rPr lang="en-US" sz="2800" b="1" dirty="0" smtClean="0">
                <a:solidFill>
                  <a:prstClr val="black"/>
                </a:solidFill>
                <a:latin typeface="Times New Roman" pitchFamily="18" charset="0"/>
              </a:rPr>
              <a:t> 17 </a:t>
            </a:r>
            <a:r>
              <a:rPr lang="en-US" sz="2800" b="1" dirty="0" err="1" smtClean="0">
                <a:solidFill>
                  <a:prstClr val="black"/>
                </a:solidFill>
                <a:latin typeface="Times New Roman" pitchFamily="18" charset="0"/>
              </a:rPr>
              <a:t>người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đã</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tham</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gia</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hội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thề</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Lũng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Nhai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hội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thề</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của</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những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người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yêu</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nước</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Năm</a:t>
            </a:r>
            <a:r>
              <a:rPr lang="en-US" sz="2800" b="1" dirty="0" smtClean="0">
                <a:solidFill>
                  <a:prstClr val="black"/>
                </a:solidFill>
                <a:latin typeface="Times New Roman" pitchFamily="18" charset="0"/>
              </a:rPr>
              <a:t> 1419 </a:t>
            </a:r>
            <a:r>
              <a:rPr lang="en-US" sz="2800" b="1" dirty="0" err="1" smtClean="0">
                <a:solidFill>
                  <a:prstClr val="black"/>
                </a:solidFill>
                <a:latin typeface="Times New Roman" pitchFamily="18" charset="0"/>
              </a:rPr>
              <a:t>quân</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khởi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nghĩa</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bị</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vây</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chặt</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Lai </a:t>
            </a:r>
            <a:r>
              <a:rPr lang="en-US" sz="2800" b="1" dirty="0" err="1" smtClean="0">
                <a:solidFill>
                  <a:prstClr val="black"/>
                </a:solidFill>
                <a:latin typeface="Times New Roman" pitchFamily="18" charset="0"/>
              </a:rPr>
              <a:t>đã</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đóng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giả</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làm</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chủ</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tướng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Lợi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phá</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vòng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vây</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bị</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địch</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bắt</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Nhờ</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sự</a:t>
            </a:r>
            <a:r>
              <a:rPr lang="en-US" sz="2800" b="1" dirty="0" smtClean="0">
                <a:solidFill>
                  <a:prstClr val="black"/>
                </a:solidFill>
                <a:latin typeface="Times New Roman" pitchFamily="18" charset="0"/>
              </a:rPr>
              <a:t> hi </a:t>
            </a:r>
            <a:r>
              <a:rPr lang="en-US" sz="2800" b="1" dirty="0" err="1" smtClean="0">
                <a:solidFill>
                  <a:prstClr val="black"/>
                </a:solidFill>
                <a:latin typeface="Times New Roman" pitchFamily="18" charset="0"/>
              </a:rPr>
              <a:t>sinh</a:t>
            </a:r>
            <a:r>
              <a:rPr lang="en-US" sz="2800" b="1" dirty="0" smtClean="0">
                <a:solidFill>
                  <a:prstClr val="black"/>
                </a:solidFill>
                <a:latin typeface="Times New Roman" pitchFamily="18" charset="0"/>
              </a:rPr>
              <a:t> dung </a:t>
            </a:r>
            <a:r>
              <a:rPr lang="en-US" sz="2800" b="1" dirty="0" err="1" smtClean="0">
                <a:solidFill>
                  <a:prstClr val="black"/>
                </a:solidFill>
                <a:latin typeface="Times New Roman" pitchFamily="18" charset="0"/>
              </a:rPr>
              <a:t>cảm</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của</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ông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mà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Lợi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các</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tướng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sĩ</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khác</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đã</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thoát</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hiểm</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Sau</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này</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các</a:t>
            </a:r>
            <a:r>
              <a:rPr lang="en-US" sz="2800" b="1" dirty="0" smtClean="0">
                <a:solidFill>
                  <a:prstClr val="black"/>
                </a:solidFill>
                <a:latin typeface="Times New Roman" pitchFamily="18" charset="0"/>
              </a:rPr>
              <a:t> con </a:t>
            </a:r>
            <a:r>
              <a:rPr lang="en-US" sz="2800" b="1" dirty="0" err="1" smtClean="0">
                <a:solidFill>
                  <a:prstClr val="black"/>
                </a:solidFill>
                <a:latin typeface="Times New Roman" pitchFamily="18" charset="0"/>
              </a:rPr>
              <a:t>của</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Lai </a:t>
            </a:r>
            <a:r>
              <a:rPr lang="en-US" sz="2800" b="1" dirty="0" err="1" smtClean="0">
                <a:solidFill>
                  <a:prstClr val="black"/>
                </a:solidFill>
                <a:latin typeface="Times New Roman" pitchFamily="18" charset="0"/>
              </a:rPr>
              <a:t>là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Lô</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Lộ</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Lê</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lâm</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đều</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là</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tướng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giỏi</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có</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công</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lao</a:t>
            </a:r>
            <a:r>
              <a:rPr lang="en-US" sz="2800" b="1" dirty="0" smtClean="0">
                <a:solidFill>
                  <a:prstClr val="black"/>
                </a:solidFill>
                <a:latin typeface="Times New Roman" pitchFamily="18" charset="0"/>
              </a:rPr>
              <a:t> to </a:t>
            </a:r>
            <a:r>
              <a:rPr lang="en-US" sz="2800" b="1" dirty="0" err="1" smtClean="0">
                <a:solidFill>
                  <a:prstClr val="black"/>
                </a:solidFill>
                <a:latin typeface="Times New Roman" pitchFamily="18" charset="0"/>
              </a:rPr>
              <a:t>lớn</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và</a:t>
            </a:r>
            <a:r>
              <a:rPr lang="en-US" sz="2800" b="1" dirty="0" smtClean="0">
                <a:solidFill>
                  <a:prstClr val="black"/>
                </a:solidFill>
                <a:latin typeface="Times New Roman" pitchFamily="18" charset="0"/>
              </a:rPr>
              <a:t> hi </a:t>
            </a:r>
            <a:r>
              <a:rPr lang="en-US" sz="2800" b="1" dirty="0" err="1" smtClean="0">
                <a:solidFill>
                  <a:prstClr val="black"/>
                </a:solidFill>
                <a:latin typeface="Times New Roman" pitchFamily="18" charset="0"/>
              </a:rPr>
              <a:t>sinh</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vì</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Tổ</a:t>
            </a:r>
            <a:r>
              <a:rPr lang="en-US" sz="2800" b="1" dirty="0" smtClean="0">
                <a:solidFill>
                  <a:prstClr val="black"/>
                </a:solidFill>
                <a:latin typeface="Times New Roman" pitchFamily="18" charset="0"/>
              </a:rPr>
              <a:t> </a:t>
            </a:r>
            <a:r>
              <a:rPr lang="en-US" sz="2800" b="1" dirty="0" err="1" smtClean="0">
                <a:solidFill>
                  <a:prstClr val="black"/>
                </a:solidFill>
                <a:latin typeface="Times New Roman" pitchFamily="18" charset="0"/>
              </a:rPr>
              <a:t>quốc</a:t>
            </a:r>
            <a:r>
              <a:rPr lang="en-US" sz="2800" b="1" dirty="0" smtClean="0">
                <a:solidFill>
                  <a:prstClr val="black"/>
                </a:solidFill>
                <a:latin typeface="Times New Roman" pitchFamily="18" charset="0"/>
              </a:rPr>
              <a:t>.</a:t>
            </a:r>
            <a:endParaRPr lang="en-US" sz="2800" b="1" dirty="0">
              <a:solidFill>
                <a:prstClr val="black"/>
              </a:solidFill>
              <a:latin typeface="Times New Roman" pitchFamily="18" charset="0"/>
            </a:endParaRPr>
          </a:p>
        </p:txBody>
      </p:sp>
    </p:spTree>
    <p:extLst>
      <p:ext uri="{BB962C8B-B14F-4D97-AF65-F5344CB8AC3E}">
        <p14:creationId xmlns="" xmlns:p14="http://schemas.microsoft.com/office/powerpoint/2010/main" val="3663020619"/>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dissolve">
                                      <p:cBhvr>
                                        <p:cTn id="7"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304800"/>
            <a:ext cx="81534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Rectangle 8"/>
          <p:cNvSpPr>
            <a:spLocks noChangeArrowheads="1"/>
          </p:cNvSpPr>
          <p:nvPr/>
        </p:nvSpPr>
        <p:spPr bwMode="auto">
          <a:xfrm>
            <a:off x="685800" y="5943600"/>
            <a:ext cx="7848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400" b="1" i="1">
                <a:solidFill>
                  <a:srgbClr val="008000"/>
                </a:solidFill>
              </a:rPr>
              <a:t>  </a:t>
            </a:r>
            <a:r>
              <a:rPr lang="en-US" sz="2800" b="1">
                <a:solidFill>
                  <a:prstClr val="black"/>
                </a:solidFill>
                <a:latin typeface="Times New Roman" pitchFamily="18" charset="0"/>
                <a:cs typeface="Times New Roman" pitchFamily="18" charset="0"/>
              </a:rPr>
              <a:t>Đền thờ Lê Lai ở làng Tép – Thanh Hoá</a:t>
            </a:r>
          </a:p>
        </p:txBody>
      </p:sp>
    </p:spTree>
    <p:extLst>
      <p:ext uri="{BB962C8B-B14F-4D97-AF65-F5344CB8AC3E}">
        <p14:creationId xmlns="" xmlns:p14="http://schemas.microsoft.com/office/powerpoint/2010/main" val="134832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A04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128" name="AutoShape 8"/>
          <p:cNvSpPr>
            <a:spLocks noChangeArrowheads="1"/>
          </p:cNvSpPr>
          <p:nvPr/>
        </p:nvSpPr>
        <p:spPr bwMode="auto">
          <a:xfrm>
            <a:off x="457200" y="990600"/>
            <a:ext cx="8229600" cy="1371600"/>
          </a:xfrm>
          <a:prstGeom prst="ribbon">
            <a:avLst>
              <a:gd name="adj1" fmla="val 12500"/>
              <a:gd name="adj2" fmla="val 50000"/>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dirty="0" err="1" smtClean="0">
                <a:latin typeface="Times New Roman" pitchFamily="18" charset="0"/>
                <a:cs typeface="Times New Roman" pitchFamily="18" charset="0"/>
              </a:rPr>
              <a:t>Kiểm</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tra</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bài</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cũ</a:t>
            </a:r>
            <a:endParaRPr lang="en-US" sz="4800" b="1" dirty="0">
              <a:latin typeface="Times New Roman" pitchFamily="18" charset="0"/>
              <a:cs typeface="Times New Roman" pitchFamily="18" charset="0"/>
            </a:endParaRPr>
          </a:p>
        </p:txBody>
      </p:sp>
      <p:sp>
        <p:nvSpPr>
          <p:cNvPr id="5129" name="Rectangle 9"/>
          <p:cNvSpPr>
            <a:spLocks noChangeArrowheads="1"/>
          </p:cNvSpPr>
          <p:nvPr/>
        </p:nvSpPr>
        <p:spPr bwMode="auto">
          <a:xfrm>
            <a:off x="457200" y="21336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342900" indent="-342900"/>
            <a:r>
              <a:rPr lang="en-US" sz="3600" dirty="0" err="1" smtClean="0">
                <a:solidFill>
                  <a:srgbClr val="FFFF66"/>
                </a:solidFill>
                <a:latin typeface="Times New Roman" pitchFamily="18" charset="0"/>
                <a:cs typeface="Times New Roman" pitchFamily="18" charset="0"/>
              </a:rPr>
              <a:t>Tìm</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hình</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ảnh</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nhân</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hóa</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trong</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các</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câu</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thơ</a:t>
            </a:r>
            <a:r>
              <a:rPr lang="en-US" sz="3600" dirty="0" smtClean="0">
                <a:solidFill>
                  <a:srgbClr val="FFFF66"/>
                </a:solidFill>
                <a:latin typeface="Times New Roman" pitchFamily="18" charset="0"/>
                <a:cs typeface="Times New Roman" pitchFamily="18" charset="0"/>
              </a:rPr>
              <a:t> </a:t>
            </a:r>
            <a:r>
              <a:rPr lang="en-US" sz="3600" dirty="0" err="1" smtClean="0">
                <a:solidFill>
                  <a:srgbClr val="FFFF66"/>
                </a:solidFill>
                <a:latin typeface="Times New Roman" pitchFamily="18" charset="0"/>
                <a:cs typeface="Times New Roman" pitchFamily="18" charset="0"/>
              </a:rPr>
              <a:t>sau</a:t>
            </a:r>
            <a:r>
              <a:rPr lang="en-US" sz="3600" dirty="0" smtClean="0">
                <a:solidFill>
                  <a:srgbClr val="FFFF66"/>
                </a:solidFill>
                <a:latin typeface="Times New Roman" pitchFamily="18" charset="0"/>
                <a:cs typeface="Times New Roman" pitchFamily="18" charset="0"/>
              </a:rPr>
              <a:t>:</a:t>
            </a:r>
          </a:p>
          <a:p>
            <a:pPr marL="342900" indent="-342900"/>
            <a:endParaRPr lang="en-US" sz="3200" dirty="0" smtClean="0">
              <a:solidFill>
                <a:schemeClr val="bg1"/>
              </a:solidFill>
            </a:endParaRPr>
          </a:p>
          <a:p>
            <a:pPr marL="342900" indent="-342900"/>
            <a:r>
              <a:rPr lang="en-US" sz="3200" dirty="0" smtClean="0">
                <a:solidFill>
                  <a:schemeClr val="bg1"/>
                </a:solidFill>
              </a:rPr>
              <a:t>a</a:t>
            </a:r>
            <a:r>
              <a:rPr lang="en-US" sz="3200" dirty="0">
                <a:solidFill>
                  <a:schemeClr val="bg1"/>
                </a:solidFill>
                <a:latin typeface=".VnTime" pitchFamily="34" charset="0"/>
              </a:rPr>
              <a:t>)          </a:t>
            </a:r>
            <a:r>
              <a:rPr lang="en-US" sz="3200" b="1" dirty="0" err="1" smtClean="0">
                <a:solidFill>
                  <a:schemeClr val="bg1"/>
                </a:solidFill>
                <a:latin typeface="Times New Roman" pitchFamily="18" charset="0"/>
                <a:cs typeface="Times New Roman" pitchFamily="18" charset="0"/>
              </a:rPr>
              <a:t>Ông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trời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nổi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lửa</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đằng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đông</a:t>
            </a:r>
            <a:endParaRPr lang="en-US" sz="3200" b="1" dirty="0">
              <a:solidFill>
                <a:schemeClr val="bg1"/>
              </a:solidFill>
              <a:latin typeface="Times New Roman" pitchFamily="18" charset="0"/>
              <a:cs typeface="Times New Roman" pitchFamily="18" charset="0"/>
            </a:endParaRPr>
          </a:p>
          <a:p>
            <a:pPr marL="342900" indent="-342900"/>
            <a:r>
              <a:rPr lang="en-US" sz="3200" b="1" dirty="0">
                <a:solidFill>
                  <a:schemeClr val="bg1"/>
                </a:solidFill>
                <a:latin typeface=".VnTime" pitchFamily="34" charset="0"/>
              </a:rPr>
              <a:t>       </a:t>
            </a:r>
            <a:r>
              <a:rPr lang="en-US" sz="3200" b="1" dirty="0" err="1" smtClean="0">
                <a:solidFill>
                  <a:schemeClr val="bg1"/>
                </a:solidFill>
                <a:latin typeface="Times New Roman" pitchFamily="18" charset="0"/>
                <a:cs typeface="Times New Roman" pitchFamily="18" charset="0"/>
              </a:rPr>
              <a:t>Bà</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sân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vấn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chiếc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khăn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hồng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đẹp</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thay</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a:p>
            <a:pPr marL="342900" indent="-342900"/>
            <a:r>
              <a:rPr lang="en-US" sz="3200" b="1" dirty="0">
                <a:solidFill>
                  <a:schemeClr val="bg1"/>
                </a:solidFill>
                <a:latin typeface=".VnTime" pitchFamily="34" charset="0"/>
              </a:rPr>
              <a:t>b)         </a:t>
            </a:r>
            <a:r>
              <a:rPr lang="en-US" sz="3200" b="1" dirty="0" err="1" smtClean="0">
                <a:solidFill>
                  <a:schemeClr val="bg1"/>
                </a:solidFill>
                <a:latin typeface="Times New Roman" pitchFamily="18" charset="0"/>
                <a:cs typeface="Times New Roman" pitchFamily="18" charset="0"/>
              </a:rPr>
              <a:t>Bác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nồi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đồng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hát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bùng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boong</a:t>
            </a:r>
            <a:endParaRPr lang="en-US" sz="3200" b="1" dirty="0">
              <a:solidFill>
                <a:schemeClr val="bg1"/>
              </a:solidFill>
              <a:latin typeface="Times New Roman" pitchFamily="18" charset="0"/>
              <a:cs typeface="Times New Roman" pitchFamily="18" charset="0"/>
            </a:endParaRPr>
          </a:p>
          <a:p>
            <a:pPr marL="342900" indent="-342900"/>
            <a:r>
              <a:rPr lang="en-US" sz="3200" b="1" dirty="0">
                <a:solidFill>
                  <a:schemeClr val="bg1"/>
                </a:solidFill>
                <a:latin typeface=".VnTime" pitchFamily="34" charset="0"/>
              </a:rPr>
              <a:t>      </a:t>
            </a:r>
            <a:r>
              <a:rPr lang="en-US" sz="3200" b="1" dirty="0" err="1" smtClean="0">
                <a:solidFill>
                  <a:schemeClr val="bg1"/>
                </a:solidFill>
                <a:latin typeface="Times New Roman" pitchFamily="18" charset="0"/>
                <a:cs typeface="Times New Roman" pitchFamily="18" charset="0"/>
              </a:rPr>
              <a:t>Bà</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chổi</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loẹt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quẹt</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lom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khom</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trong</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nhà</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
        <p:nvSpPr>
          <p:cNvPr id="5130" name="Line 10"/>
          <p:cNvSpPr>
            <a:spLocks noChangeShapeType="1"/>
          </p:cNvSpPr>
          <p:nvPr/>
        </p:nvSpPr>
        <p:spPr bwMode="auto">
          <a:xfrm>
            <a:off x="1981200" y="4191000"/>
            <a:ext cx="2438400" cy="0"/>
          </a:xfrm>
          <a:prstGeom prst="line">
            <a:avLst/>
          </a:prstGeom>
          <a:noFill/>
          <a:ln w="57150">
            <a:solidFill>
              <a:srgbClr val="FF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1"/>
          <p:cNvSpPr>
            <a:spLocks noChangeShapeType="1"/>
          </p:cNvSpPr>
          <p:nvPr/>
        </p:nvSpPr>
        <p:spPr bwMode="auto">
          <a:xfrm>
            <a:off x="1371600" y="4643718"/>
            <a:ext cx="4419600" cy="0"/>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2"/>
          <p:cNvSpPr>
            <a:spLocks noChangeShapeType="1"/>
          </p:cNvSpPr>
          <p:nvPr/>
        </p:nvSpPr>
        <p:spPr bwMode="auto">
          <a:xfrm>
            <a:off x="1866900" y="5176840"/>
            <a:ext cx="2667000" cy="0"/>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3"/>
          <p:cNvSpPr>
            <a:spLocks noChangeShapeType="1"/>
          </p:cNvSpPr>
          <p:nvPr/>
        </p:nvSpPr>
        <p:spPr bwMode="auto">
          <a:xfrm flipV="1">
            <a:off x="1219200" y="5638800"/>
            <a:ext cx="4648200" cy="76200"/>
          </a:xfrm>
          <a:prstGeom prst="line">
            <a:avLst/>
          </a:prstGeom>
          <a:noFill/>
          <a:ln w="571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dirty="0" smtClean="0"/>
              <a:t>                                                  </a:t>
            </a:r>
            <a:endParaRPr lang="en-US" dirty="0"/>
          </a:p>
        </p:txBody>
      </p:sp>
    </p:spTree>
    <p:extLst>
      <p:ext uri="{BB962C8B-B14F-4D97-AF65-F5344CB8AC3E}">
        <p14:creationId xmlns="" xmlns:p14="http://schemas.microsoft.com/office/powerpoint/2010/main" val="2284428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linds(horizontal)">
                                      <p:cBhvr>
                                        <p:cTn id="7" dur="5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heckerboard(across)">
                                      <p:cBhvr>
                                        <p:cTn id="12" dur="500"/>
                                        <p:tgtEl>
                                          <p:spTgt spid="5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32"/>
                                        </p:tgtEl>
                                        <p:attrNameLst>
                                          <p:attrName>style.visibility</p:attrName>
                                        </p:attrNameLst>
                                      </p:cBhvr>
                                      <p:to>
                                        <p:strVal val="visible"/>
                                      </p:to>
                                    </p:set>
                                    <p:animEffect transition="in" filter="dissolve">
                                      <p:cBhvr>
                                        <p:cTn id="17" dur="500"/>
                                        <p:tgtEl>
                                          <p:spTgt spid="5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133"/>
                                        </p:tgtEl>
                                        <p:attrNameLst>
                                          <p:attrName>style.visibility</p:attrName>
                                        </p:attrNameLst>
                                      </p:cBhvr>
                                      <p:to>
                                        <p:strVal val="visible"/>
                                      </p:to>
                                    </p:set>
                                    <p:anim calcmode="lin" valueType="num">
                                      <p:cBhvr>
                                        <p:cTn id="22" dur="500" fill="hold"/>
                                        <p:tgtEl>
                                          <p:spTgt spid="5133"/>
                                        </p:tgtEl>
                                        <p:attrNameLst>
                                          <p:attrName>ppt_w</p:attrName>
                                        </p:attrNameLst>
                                      </p:cBhvr>
                                      <p:tavLst>
                                        <p:tav tm="0">
                                          <p:val>
                                            <p:fltVal val="0"/>
                                          </p:val>
                                        </p:tav>
                                        <p:tav tm="100000">
                                          <p:val>
                                            <p:strVal val="#ppt_w"/>
                                          </p:val>
                                        </p:tav>
                                      </p:tavLst>
                                    </p:anim>
                                    <p:anim calcmode="lin" valueType="num">
                                      <p:cBhvr>
                                        <p:cTn id="23" dur="500" fill="hold"/>
                                        <p:tgtEl>
                                          <p:spTgt spid="5133"/>
                                        </p:tgtEl>
                                        <p:attrNameLst>
                                          <p:attrName>ppt_h</p:attrName>
                                        </p:attrNameLst>
                                      </p:cBhvr>
                                      <p:tavLst>
                                        <p:tav tm="0">
                                          <p:val>
                                            <p:fltVal val="0"/>
                                          </p:val>
                                        </p:tav>
                                        <p:tav tm="100000">
                                          <p:val>
                                            <p:strVal val="#ppt_h"/>
                                          </p:val>
                                        </p:tav>
                                      </p:tavLst>
                                    </p:anim>
                                    <p:animEffect transition="in" filter="fade">
                                      <p:cBhvr>
                                        <p:cTn id="24"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1" grpId="0" animBg="1"/>
      <p:bldP spid="5132" grpId="0" animBg="1"/>
      <p:bldP spid="51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0"/>
            <a:ext cx="9144000" cy="6002338"/>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EAEAEA"/>
                </a:solidFill>
                <a:latin typeface="Franklin Gothic Book" pitchFamily="34" charset="0"/>
              </a:rPr>
              <a:t>    </a:t>
            </a:r>
          </a:p>
          <a:p>
            <a:pPr eaLnBrk="1" fontAlgn="base" hangingPunct="1">
              <a:spcBef>
                <a:spcPct val="50000"/>
              </a:spcBef>
              <a:spcAft>
                <a:spcPct val="0"/>
              </a:spcAft>
            </a:pPr>
            <a:r>
              <a:rPr lang="en-US" sz="3200">
                <a:solidFill>
                  <a:srgbClr val="EAEAEA"/>
                </a:solidFill>
                <a:latin typeface="Franklin Gothic Book" pitchFamily="34" charset="0"/>
              </a:rPr>
              <a:t> </a:t>
            </a:r>
          </a:p>
          <a:p>
            <a:pPr eaLnBrk="1" fontAlgn="base" hangingPunct="1">
              <a:spcBef>
                <a:spcPct val="50000"/>
              </a:spcBef>
              <a:spcAft>
                <a:spcPct val="0"/>
              </a:spcAft>
            </a:pPr>
            <a:endParaRPr lang="en-US" sz="3200">
              <a:solidFill>
                <a:srgbClr val="EAEAEA"/>
              </a:solidFill>
              <a:latin typeface="Franklin Gothic Book" pitchFamily="34" charset="0"/>
            </a:endParaRPr>
          </a:p>
          <a:p>
            <a:pPr eaLnBrk="1" fontAlgn="base" hangingPunct="1">
              <a:spcBef>
                <a:spcPct val="50000"/>
              </a:spcBef>
              <a:spcAft>
                <a:spcPct val="0"/>
              </a:spcAft>
            </a:pPr>
            <a:endParaRPr lang="en-US" sz="3200">
              <a:solidFill>
                <a:srgbClr val="EAEAEA"/>
              </a:solidFill>
              <a:latin typeface="Franklin Gothic Book" pitchFamily="34" charset="0"/>
            </a:endParaRPr>
          </a:p>
          <a:p>
            <a:pPr eaLnBrk="1" fontAlgn="base" hangingPunct="1">
              <a:spcBef>
                <a:spcPct val="50000"/>
              </a:spcBef>
              <a:spcAft>
                <a:spcPct val="0"/>
              </a:spcAft>
            </a:pPr>
            <a:endParaRPr lang="en-US" sz="3200">
              <a:solidFill>
                <a:srgbClr val="EAEAEA"/>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p:txBody>
      </p:sp>
      <p:pic>
        <p:nvPicPr>
          <p:cNvPr id="28675" name="Picture 7" descr="BD2053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6" name="Text Box 12"/>
          <p:cNvSpPr txBox="1">
            <a:spLocks noChangeArrowheads="1"/>
          </p:cNvSpPr>
          <p:nvPr/>
        </p:nvSpPr>
        <p:spPr bwMode="auto">
          <a:xfrm>
            <a:off x="0" y="1371600"/>
            <a:ext cx="91440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   </a:t>
            </a:r>
            <a:r>
              <a:rPr lang="en-US" sz="2800" b="1" i="1">
                <a:solidFill>
                  <a:srgbClr val="0000CC"/>
                </a:solidFill>
                <a:latin typeface="Times New Roman" pitchFamily="18" charset="0"/>
                <a:cs typeface="Times New Roman" pitchFamily="18" charset="0"/>
              </a:rPr>
              <a:t>Bài 3. </a:t>
            </a:r>
            <a:r>
              <a:rPr lang="en-US" sz="2800" b="1" i="1">
                <a:solidFill>
                  <a:srgbClr val="0000CC"/>
                </a:solidFill>
                <a:latin typeface="Franklin Gothic Book" pitchFamily="34" charset="0"/>
              </a:rPr>
              <a:t> </a:t>
            </a:r>
            <a:r>
              <a:rPr lang="en-US" sz="2800" b="1">
                <a:solidFill>
                  <a:srgbClr val="0000CC"/>
                </a:solidFill>
                <a:latin typeface="Times New Roman" pitchFamily="18" charset="0"/>
                <a:cs typeface="Times New Roman" pitchFamily="18" charset="0"/>
              </a:rPr>
              <a:t>Em đặt thêm dấu phẩy vào chỗ nào trong những câu in nghiêng sau đây ?</a:t>
            </a:r>
            <a:endParaRPr lang="en-US" sz="28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400">
              <a:solidFill>
                <a:srgbClr val="F31D0D"/>
              </a:solidFill>
              <a:latin typeface="Franklin Gothic Book" pitchFamily="34" charset="0"/>
            </a:endParaRPr>
          </a:p>
          <a:p>
            <a:pPr eaLnBrk="1" fontAlgn="base" hangingPunct="1">
              <a:spcBef>
                <a:spcPct val="50000"/>
              </a:spcBef>
              <a:spcAft>
                <a:spcPct val="0"/>
              </a:spcAft>
            </a:pPr>
            <a:r>
              <a:rPr lang="en-US" sz="2400" b="1" i="1">
                <a:solidFill>
                  <a:srgbClr val="0000CC"/>
                </a:solidFill>
                <a:latin typeface="Franklin Gothic Book" pitchFamily="34" charset="0"/>
              </a:rPr>
              <a:t>               </a:t>
            </a:r>
            <a:endParaRPr lang="en-US" sz="2400">
              <a:solidFill>
                <a:srgbClr val="FF0000"/>
              </a:solidFill>
              <a:latin typeface="Franklin Gothic Book" pitchFamily="34" charset="0"/>
            </a:endParaRPr>
          </a:p>
        </p:txBody>
      </p:sp>
      <p:sp>
        <p:nvSpPr>
          <p:cNvPr id="28677" name="Text Box 19"/>
          <p:cNvSpPr txBox="1">
            <a:spLocks noChangeArrowheads="1"/>
          </p:cNvSpPr>
          <p:nvPr/>
        </p:nvSpPr>
        <p:spPr bwMode="auto">
          <a:xfrm>
            <a:off x="2133600" y="2209800"/>
            <a:ext cx="304800"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0" y="2362200"/>
            <a:ext cx="9144000" cy="4149725"/>
          </a:xfrm>
          <a:prstGeom prst="rect">
            <a:avLst/>
          </a:prstGeom>
          <a:solidFill>
            <a:schemeClr val="accent3">
              <a:lumMod val="20000"/>
              <a:lumOff val="80000"/>
            </a:schemeClr>
          </a:solidFill>
          <a:ln w="9525">
            <a:noFill/>
            <a:miter lim="800000"/>
            <a:headEnd/>
            <a:tailEnd/>
          </a:ln>
        </p:spPr>
        <p:txBody>
          <a:bodyPr>
            <a:spAutoFit/>
          </a:bodyPr>
          <a:lstStyle/>
          <a:p>
            <a:pPr fontAlgn="base">
              <a:spcBef>
                <a:spcPct val="50000"/>
              </a:spcBef>
              <a:spcAft>
                <a:spcPct val="0"/>
              </a:spcAft>
              <a:defRPr/>
            </a:pPr>
            <a:r>
              <a:rPr lang="en-US" sz="2400" b="1" dirty="0">
                <a:solidFill>
                  <a:srgbClr val="EAEAEA"/>
                </a:solidFill>
                <a:latin typeface="Times New Roman" pitchFamily="18" charset="0"/>
              </a:rPr>
              <a:t>                                  </a:t>
            </a:r>
            <a:r>
              <a:rPr lang="en-US" sz="2800" b="1" dirty="0" err="1">
                <a:solidFill>
                  <a:srgbClr val="EAEAEA"/>
                </a:solidFill>
                <a:latin typeface="Times New Roman" pitchFamily="18" charset="0"/>
              </a:rPr>
              <a:t>Lê</a:t>
            </a:r>
            <a:r>
              <a:rPr lang="en-US" sz="2800" b="1" dirty="0">
                <a:solidFill>
                  <a:srgbClr val="EAEAEA"/>
                </a:solidFill>
                <a:latin typeface="Times New Roman" pitchFamily="18" charset="0"/>
              </a:rPr>
              <a:t> Lai </a:t>
            </a:r>
            <a:r>
              <a:rPr lang="en-US" sz="2800" b="1" dirty="0" err="1">
                <a:solidFill>
                  <a:srgbClr val="EAEAEA"/>
                </a:solidFill>
                <a:latin typeface="Times New Roman" pitchFamily="18" charset="0"/>
              </a:rPr>
              <a:t>cứu</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chúa</a:t>
            </a:r>
            <a:endParaRPr lang="en-US" sz="2800" b="1" dirty="0">
              <a:solidFill>
                <a:srgbClr val="EAEAEA"/>
              </a:solidFill>
              <a:latin typeface="Times New Roman" pitchFamily="18" charset="0"/>
            </a:endParaRPr>
          </a:p>
          <a:p>
            <a:pPr fontAlgn="base">
              <a:spcBef>
                <a:spcPct val="50000"/>
              </a:spcBef>
              <a:spcAft>
                <a:spcPct val="0"/>
              </a:spcAft>
              <a:defRPr/>
            </a:pPr>
            <a:r>
              <a:rPr lang="en-US" sz="2400" dirty="0">
                <a:solidFill>
                  <a:srgbClr val="EAEAEA"/>
                </a:solidFill>
                <a:latin typeface="Times New Roman" pitchFamily="18" charset="0"/>
              </a:rPr>
              <a:t>    </a:t>
            </a:r>
            <a:r>
              <a:rPr lang="en-US" sz="2800" b="1" dirty="0" err="1">
                <a:solidFill>
                  <a:srgbClr val="EAEAEA"/>
                </a:solidFill>
                <a:latin typeface="Times New Roman" pitchFamily="18" charset="0"/>
              </a:rPr>
              <a:t>Giặc</a:t>
            </a:r>
            <a:r>
              <a:rPr lang="en-US" sz="2800" b="1" dirty="0">
                <a:solidFill>
                  <a:srgbClr val="EAEAEA"/>
                </a:solidFill>
                <a:latin typeface="Times New Roman" pitchFamily="18" charset="0"/>
              </a:rPr>
              <a:t> Minh </a:t>
            </a:r>
            <a:r>
              <a:rPr lang="en-US" sz="2800" b="1" dirty="0" err="1">
                <a:solidFill>
                  <a:srgbClr val="EAEAEA"/>
                </a:solidFill>
                <a:latin typeface="Times New Roman" pitchFamily="18" charset="0"/>
              </a:rPr>
              <a:t>xâm</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chiếm</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nước</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ta</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Chúng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làm</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nhiều</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điều</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bạo</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ngược</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khiến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lòng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dân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vô</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cùng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căm</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giận</a:t>
            </a:r>
            <a:r>
              <a:rPr lang="en-US" sz="2800" b="1" dirty="0">
                <a:solidFill>
                  <a:srgbClr val="FF0000"/>
                </a:solidFill>
                <a:latin typeface="Times New Roman" pitchFamily="18" charset="0"/>
              </a:rPr>
              <a:t>. </a:t>
            </a:r>
            <a:r>
              <a:rPr lang="en-US" sz="2800" b="1" i="1" dirty="0" err="1">
                <a:solidFill>
                  <a:srgbClr val="FF0000"/>
                </a:solidFill>
                <a:latin typeface="Times New Roman" pitchFamily="18" charset="0"/>
              </a:rPr>
              <a:t>Bấy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giờ</a:t>
            </a:r>
            <a:r>
              <a:rPr lang="en-US" sz="2800" b="1" i="1" dirty="0">
                <a:solidFill>
                  <a:srgbClr val="FF0000"/>
                </a:solidFill>
                <a:latin typeface="Times New Roman" pitchFamily="18" charset="0"/>
              </a:rPr>
              <a:t> 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đầu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lần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r>
              <a:rPr lang="en-US" sz="2800" b="1" dirty="0" err="1">
                <a:solidFill>
                  <a:srgbClr val="EAEAEA"/>
                </a:solidFill>
                <a:latin typeface="Times New Roman" pitchFamily="18" charset="0"/>
              </a:rPr>
              <a:t>Ông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Lê</a:t>
            </a:r>
            <a:r>
              <a:rPr lang="en-US" sz="2800" b="1" dirty="0">
                <a:solidFill>
                  <a:srgbClr val="EAEAEA"/>
                </a:solidFill>
                <a:latin typeface="Times New Roman" pitchFamily="18" charset="0"/>
              </a:rPr>
              <a:t> Lai </a:t>
            </a:r>
            <a:r>
              <a:rPr lang="en-US" sz="2800" b="1" dirty="0" err="1">
                <a:solidFill>
                  <a:srgbClr val="EAEAEA"/>
                </a:solidFill>
                <a:latin typeface="Times New Roman" pitchFamily="18" charset="0"/>
              </a:rPr>
              <a:t>liền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đóng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giả</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làm</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Lê</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Lợi</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đem</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một</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toán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quân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phá</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vòng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vây</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Giặc</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bắt</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được</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ông</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nhờ</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vậy</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mà</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Lê</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Lợi</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và</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số</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quân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còn</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lại</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được</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cứu</a:t>
            </a:r>
            <a:r>
              <a:rPr lang="en-US" sz="2800" b="1" dirty="0">
                <a:solidFill>
                  <a:srgbClr val="EAEAEA"/>
                </a:solidFill>
                <a:latin typeface="Times New Roman" pitchFamily="18" charset="0"/>
              </a:rPr>
              <a:t> </a:t>
            </a:r>
            <a:r>
              <a:rPr lang="en-US" sz="2800" b="1" dirty="0" err="1">
                <a:solidFill>
                  <a:srgbClr val="EAEAEA"/>
                </a:solidFill>
                <a:latin typeface="Times New Roman" pitchFamily="18" charset="0"/>
              </a:rPr>
              <a:t>thoát</a:t>
            </a:r>
            <a:r>
              <a:rPr lang="en-US" sz="2800" b="1" dirty="0">
                <a:solidFill>
                  <a:srgbClr val="EAEAEA"/>
                </a:solidFill>
                <a:latin typeface="Times New Roman" pitchFamily="18" charset="0"/>
              </a:rPr>
              <a:t>.</a:t>
            </a:r>
          </a:p>
        </p:txBody>
      </p:sp>
      <p:cxnSp>
        <p:nvCxnSpPr>
          <p:cNvPr id="25" name="Straight Connector 24"/>
          <p:cNvCxnSpPr/>
          <p:nvPr/>
        </p:nvCxnSpPr>
        <p:spPr>
          <a:xfrm>
            <a:off x="2057400" y="1828800"/>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682" name="Line 27"/>
          <p:cNvSpPr>
            <a:spLocks noChangeShapeType="1"/>
          </p:cNvSpPr>
          <p:nvPr/>
        </p:nvSpPr>
        <p:spPr bwMode="auto">
          <a:xfrm>
            <a:off x="304800" y="2286000"/>
            <a:ext cx="16002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EAEAEA"/>
              </a:solidFill>
            </a:endParaRPr>
          </a:p>
        </p:txBody>
      </p:sp>
    </p:spTree>
    <p:extLst>
      <p:ext uri="{BB962C8B-B14F-4D97-AF65-F5344CB8AC3E}">
        <p14:creationId xmlns="" xmlns:p14="http://schemas.microsoft.com/office/powerpoint/2010/main" val="37150038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476250" y="304800"/>
            <a:ext cx="8305800" cy="5954713"/>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33796" name="Picture 6" descr="A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4100" y="5924550"/>
            <a:ext cx="5943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Text Box 12"/>
          <p:cNvSpPr txBox="1">
            <a:spLocks noChangeArrowheads="1"/>
          </p:cNvSpPr>
          <p:nvPr/>
        </p:nvSpPr>
        <p:spPr bwMode="auto">
          <a:xfrm>
            <a:off x="609600" y="1524000"/>
            <a:ext cx="8153400" cy="10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3. Em đặt thêm dấu phẩy vào chỗ nào trong mỗi câu in nghiêng.</a:t>
            </a:r>
            <a:endParaRPr lang="en-US" sz="2400">
              <a:solidFill>
                <a:srgbClr val="F31D0D"/>
              </a:solidFill>
            </a:endParaRPr>
          </a:p>
          <a:p>
            <a:pPr algn="ctr" eaLnBrk="1" fontAlgn="base" hangingPunct="1">
              <a:spcBef>
                <a:spcPct val="50000"/>
              </a:spcBef>
              <a:spcAft>
                <a:spcPct val="0"/>
              </a:spcAft>
            </a:pPr>
            <a:r>
              <a:rPr lang="en-US" sz="2400" b="1" i="1">
                <a:solidFill>
                  <a:srgbClr val="0000CC"/>
                </a:solidFill>
                <a:latin typeface="Times New Roman" pitchFamily="18" charset="0"/>
                <a:cs typeface="Times New Roman" pitchFamily="18" charset="0"/>
              </a:rPr>
              <a:t>Bấy giờ ở Lam Sơn có ông Lê Lợi phất cờ khởi nghĩa.</a:t>
            </a:r>
            <a:endParaRPr lang="en-US" sz="2400">
              <a:solidFill>
                <a:srgbClr val="FF0000"/>
              </a:solidFill>
            </a:endParaRPr>
          </a:p>
        </p:txBody>
      </p:sp>
      <p:sp>
        <p:nvSpPr>
          <p:cNvPr id="44049" name="Text Box 17"/>
          <p:cNvSpPr txBox="1">
            <a:spLocks noChangeArrowheads="1"/>
          </p:cNvSpPr>
          <p:nvPr/>
        </p:nvSpPr>
        <p:spPr bwMode="auto">
          <a:xfrm>
            <a:off x="1046163" y="2074863"/>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i="1">
                <a:solidFill>
                  <a:srgbClr val="F31D0D"/>
                </a:solidFill>
                <a:latin typeface="Times New Roman" pitchFamily="18" charset="0"/>
                <a:cs typeface="Times New Roman" pitchFamily="18" charset="0"/>
              </a:rPr>
              <a:t>Bấy giờ</a:t>
            </a:r>
          </a:p>
        </p:txBody>
      </p:sp>
      <p:sp>
        <p:nvSpPr>
          <p:cNvPr id="44050" name="Text Box 18"/>
          <p:cNvSpPr txBox="1">
            <a:spLocks noChangeArrowheads="1"/>
          </p:cNvSpPr>
          <p:nvPr/>
        </p:nvSpPr>
        <p:spPr bwMode="auto">
          <a:xfrm>
            <a:off x="1995488" y="2043113"/>
            <a:ext cx="53340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600">
                <a:solidFill>
                  <a:srgbClr val="660033"/>
                </a:solidFill>
              </a:rPr>
              <a:t>,</a:t>
            </a:r>
          </a:p>
        </p:txBody>
      </p:sp>
      <p:sp>
        <p:nvSpPr>
          <p:cNvPr id="16" name="Text Box 26"/>
          <p:cNvSpPr txBox="1">
            <a:spLocks noChangeArrowheads="1"/>
          </p:cNvSpPr>
          <p:nvPr/>
        </p:nvSpPr>
        <p:spPr bwMode="auto">
          <a:xfrm>
            <a:off x="2133600" y="1028700"/>
            <a:ext cx="52578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b="1">
                <a:solidFill>
                  <a:srgbClr val="F31D0D"/>
                </a:solidFill>
                <a:latin typeface="Times New Roman" pitchFamily="18" charset="0"/>
                <a:cs typeface="Times New Roman" pitchFamily="18" charset="0"/>
              </a:rPr>
              <a:t>TỪ NGỮ VỀ TỔ QUỐC. DẤU PHẨY</a:t>
            </a:r>
          </a:p>
        </p:txBody>
      </p:sp>
      <p:sp>
        <p:nvSpPr>
          <p:cNvPr id="33805" name="Text Box 10"/>
          <p:cNvSpPr txBox="1">
            <a:spLocks noChangeArrowheads="1"/>
          </p:cNvSpPr>
          <p:nvPr/>
        </p:nvSpPr>
        <p:spPr bwMode="auto">
          <a:xfrm>
            <a:off x="2971801" y="5715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400" u="sng">
                <a:solidFill>
                  <a:srgbClr val="0000CC"/>
                </a:solidFill>
                <a:latin typeface="Times New Roman" pitchFamily="18" charset="0"/>
                <a:cs typeface="Times New Roman" pitchFamily="18" charset="0"/>
              </a:rPr>
              <a:t>Luyện từ và câu</a:t>
            </a:r>
          </a:p>
        </p:txBody>
      </p:sp>
    </p:spTree>
    <p:extLst>
      <p:ext uri="{BB962C8B-B14F-4D97-AF65-F5344CB8AC3E}">
        <p14:creationId xmlns="" xmlns:p14="http://schemas.microsoft.com/office/powerpoint/2010/main" val="148767198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dissolve">
                                      <p:cBhvr>
                                        <p:cTn id="7" dur="500"/>
                                        <p:tgtEl>
                                          <p:spTgt spid="440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50"/>
                                        </p:tgtEl>
                                        <p:attrNameLst>
                                          <p:attrName>style.visibility</p:attrName>
                                        </p:attrNameLst>
                                      </p:cBhvr>
                                      <p:to>
                                        <p:strVal val="visible"/>
                                      </p:to>
                                    </p:set>
                                    <p:anim calcmode="lin" valueType="num">
                                      <p:cBhvr additive="base">
                                        <p:cTn id="12" dur="500" fill="hold"/>
                                        <p:tgtEl>
                                          <p:spTgt spid="44050"/>
                                        </p:tgtEl>
                                        <p:attrNameLst>
                                          <p:attrName>ppt_x</p:attrName>
                                        </p:attrNameLst>
                                      </p:cBhvr>
                                      <p:tavLst>
                                        <p:tav tm="0">
                                          <p:val>
                                            <p:strVal val="#ppt_x"/>
                                          </p:val>
                                        </p:tav>
                                        <p:tav tm="100000">
                                          <p:val>
                                            <p:strVal val="#ppt_x"/>
                                          </p:val>
                                        </p:tav>
                                      </p:tavLst>
                                    </p:anim>
                                    <p:anim calcmode="lin" valueType="num">
                                      <p:cBhvr additive="base">
                                        <p:cTn id="13" dur="500" fill="hold"/>
                                        <p:tgtEl>
                                          <p:spTgt spid="44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p:bldP spid="440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76200" y="604044"/>
            <a:ext cx="9144000" cy="1160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u="sng" dirty="0" err="1">
                <a:solidFill>
                  <a:srgbClr val="FF3300"/>
                </a:solidFill>
                <a:latin typeface="Times New Roman" pitchFamily="18" charset="0"/>
              </a:rPr>
              <a:t>Bài</a:t>
            </a:r>
            <a:r>
              <a:rPr lang="en-US" sz="2800" b="1" u="sng" dirty="0">
                <a:solidFill>
                  <a:srgbClr val="FF3300"/>
                </a:solidFill>
                <a:latin typeface="Times New Roman" pitchFamily="18" charset="0"/>
              </a:rPr>
              <a:t> 3:</a:t>
            </a:r>
            <a:r>
              <a:rPr lang="en-US" sz="2800" b="1" dirty="0">
                <a:solidFill>
                  <a:srgbClr val="FF3300"/>
                </a:solidFill>
                <a:latin typeface="Times New Roman" pitchFamily="18" charset="0"/>
              </a:rPr>
              <a:t> </a:t>
            </a:r>
            <a:r>
              <a:rPr lang="en-US" sz="2800" b="1" dirty="0" err="1">
                <a:solidFill>
                  <a:srgbClr val="000099"/>
                </a:solidFill>
                <a:latin typeface="Times New Roman" pitchFamily="18" charset="0"/>
              </a:rPr>
              <a:t>Em</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đặt</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thêm</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dấu</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phẩy</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vào</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chỗ</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nào</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trong</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mỗi</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câu</a:t>
            </a:r>
            <a:r>
              <a:rPr lang="en-US" sz="2800" b="1" dirty="0">
                <a:solidFill>
                  <a:srgbClr val="000099"/>
                </a:solidFill>
                <a:latin typeface="Times New Roman" pitchFamily="18" charset="0"/>
              </a:rPr>
              <a:t> </a:t>
            </a:r>
          </a:p>
          <a:p>
            <a:pPr fontAlgn="base">
              <a:spcBef>
                <a:spcPct val="50000"/>
              </a:spcBef>
              <a:spcAft>
                <a:spcPct val="0"/>
              </a:spcAft>
            </a:pPr>
            <a:r>
              <a:rPr lang="en-US" sz="2800" b="1" dirty="0">
                <a:solidFill>
                  <a:srgbClr val="000099"/>
                </a:solidFill>
                <a:latin typeface="Times New Roman" pitchFamily="18" charset="0"/>
              </a:rPr>
              <a:t>in </a:t>
            </a:r>
            <a:r>
              <a:rPr lang="en-US" sz="2800" b="1" dirty="0" err="1">
                <a:solidFill>
                  <a:srgbClr val="000099"/>
                </a:solidFill>
                <a:latin typeface="Times New Roman" pitchFamily="18" charset="0"/>
              </a:rPr>
              <a:t>nghiêng</a:t>
            </a:r>
            <a:endParaRPr lang="en-US" sz="2800" b="1" dirty="0">
              <a:solidFill>
                <a:srgbClr val="000099"/>
              </a:solidFill>
              <a:latin typeface="Times New Roman" pitchFamily="18" charset="0"/>
            </a:endParaRPr>
          </a:p>
        </p:txBody>
      </p:sp>
      <p:sp>
        <p:nvSpPr>
          <p:cNvPr id="15370" name="Text Box 10"/>
          <p:cNvSpPr txBox="1">
            <a:spLocks noChangeArrowheads="1"/>
          </p:cNvSpPr>
          <p:nvPr/>
        </p:nvSpPr>
        <p:spPr bwMode="auto">
          <a:xfrm>
            <a:off x="0" y="2362200"/>
            <a:ext cx="9144000"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i="1" dirty="0" smtClean="0">
                <a:solidFill>
                  <a:srgbClr val="0000FF"/>
                </a:solidFill>
                <a:latin typeface="Times New Roman" pitchFamily="18" charset="0"/>
              </a:rPr>
              <a:t> </a:t>
            </a:r>
            <a:r>
              <a:rPr lang="en-US" sz="2600" b="1" i="1" dirty="0" err="1">
                <a:solidFill>
                  <a:srgbClr val="0000FF"/>
                </a:solidFill>
                <a:latin typeface="Times New Roman" pitchFamily="18" charset="0"/>
              </a:rPr>
              <a:t>Trong</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những</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năm</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đầu</a:t>
            </a:r>
            <a:r>
              <a:rPr lang="en-US" sz="2600" b="1" i="1" dirty="0">
                <a:solidFill>
                  <a:srgbClr val="0000FF"/>
                </a:solidFill>
                <a:latin typeface="Times New Roman" pitchFamily="18" charset="0"/>
              </a:rPr>
              <a:t>  </a:t>
            </a:r>
            <a:r>
              <a:rPr lang="en-US" sz="2600" b="1" i="1" dirty="0" err="1" smtClean="0">
                <a:solidFill>
                  <a:srgbClr val="0000FF"/>
                </a:solidFill>
                <a:latin typeface="Times New Roman" pitchFamily="18" charset="0"/>
              </a:rPr>
              <a:t>nghĩa</a:t>
            </a:r>
            <a:r>
              <a:rPr lang="en-US" sz="2600" b="1" i="1" dirty="0" smtClean="0">
                <a:solidFill>
                  <a:srgbClr val="0000FF"/>
                </a:solidFill>
                <a:latin typeface="Times New Roman" pitchFamily="18" charset="0"/>
              </a:rPr>
              <a:t> </a:t>
            </a:r>
            <a:r>
              <a:rPr lang="en-US" sz="2600" b="1" i="1" dirty="0" err="1">
                <a:solidFill>
                  <a:srgbClr val="0000FF"/>
                </a:solidFill>
                <a:latin typeface="Times New Roman" pitchFamily="18" charset="0"/>
              </a:rPr>
              <a:t>quân</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còn</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yếu</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thường</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bị</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giặc</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vây</a:t>
            </a:r>
            <a:r>
              <a:rPr lang="en-US" sz="2600" b="1" i="1" dirty="0">
                <a:solidFill>
                  <a:srgbClr val="0000FF"/>
                </a:solidFill>
                <a:latin typeface="Times New Roman" pitchFamily="18" charset="0"/>
              </a:rPr>
              <a:t>.</a:t>
            </a:r>
            <a:r>
              <a:rPr lang="en-US" sz="2600" b="1" dirty="0">
                <a:solidFill>
                  <a:srgbClr val="0000FF"/>
                </a:solidFill>
                <a:latin typeface="Times New Roman" pitchFamily="18" charset="0"/>
              </a:rPr>
              <a:t> </a:t>
            </a:r>
            <a:endParaRPr lang="en-US" sz="2600" b="1" dirty="0">
              <a:solidFill>
                <a:srgbClr val="000000"/>
              </a:solidFill>
              <a:latin typeface="Times New Roman" pitchFamily="18" charset="0"/>
            </a:endParaRPr>
          </a:p>
        </p:txBody>
      </p:sp>
      <p:sp>
        <p:nvSpPr>
          <p:cNvPr id="15379" name="Text Box 19"/>
          <p:cNvSpPr txBox="1">
            <a:spLocks noChangeArrowheads="1"/>
          </p:cNvSpPr>
          <p:nvPr/>
        </p:nvSpPr>
        <p:spPr bwMode="auto">
          <a:xfrm>
            <a:off x="3200400" y="2249687"/>
            <a:ext cx="228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dirty="0">
                <a:solidFill>
                  <a:srgbClr val="FF3300"/>
                </a:solidFill>
                <a:latin typeface="Times New Roman" pitchFamily="18" charset="0"/>
              </a:rPr>
              <a:t>,</a:t>
            </a:r>
          </a:p>
        </p:txBody>
      </p:sp>
    </p:spTree>
    <p:extLst>
      <p:ext uri="{BB962C8B-B14F-4D97-AF65-F5344CB8AC3E}">
        <p14:creationId xmlns="" xmlns:p14="http://schemas.microsoft.com/office/powerpoint/2010/main" val="304099994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amond(in)">
                                      <p:cBhvr>
                                        <p:cTn id="7" dur="1000"/>
                                        <p:tgtEl>
                                          <p:spTgt spid="1536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xEl>
                                              <p:pRg st="1" end="1"/>
                                            </p:txEl>
                                          </p:spTgt>
                                        </p:tgtEl>
                                        <p:attrNameLst>
                                          <p:attrName>style.visibility</p:attrName>
                                        </p:attrNameLst>
                                      </p:cBhvr>
                                      <p:to>
                                        <p:strVal val="visible"/>
                                      </p:to>
                                    </p:set>
                                    <p:animEffect transition="in" filter="diamond(in)">
                                      <p:cBhvr>
                                        <p:cTn id="10" dur="1000"/>
                                        <p:tgtEl>
                                          <p:spTgt spid="1536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370"/>
                                        </p:tgtEl>
                                        <p:attrNameLst>
                                          <p:attrName>style.visibility</p:attrName>
                                        </p:attrNameLst>
                                      </p:cBhvr>
                                      <p:to>
                                        <p:strVal val="visible"/>
                                      </p:to>
                                    </p:set>
                                    <p:animEffect transition="in" filter="checkerboard(across)">
                                      <p:cBhvr>
                                        <p:cTn id="13" dur="500"/>
                                        <p:tgtEl>
                                          <p:spTgt spid="153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379"/>
                                        </p:tgtEl>
                                        <p:attrNameLst>
                                          <p:attrName>style.visibility</p:attrName>
                                        </p:attrNameLst>
                                      </p:cBhvr>
                                      <p:to>
                                        <p:strVal val="visible"/>
                                      </p:to>
                                    </p:set>
                                    <p:anim calcmode="lin" valueType="num">
                                      <p:cBhvr additive="base">
                                        <p:cTn id="18" dur="500" fill="hold"/>
                                        <p:tgtEl>
                                          <p:spTgt spid="15379"/>
                                        </p:tgtEl>
                                        <p:attrNameLst>
                                          <p:attrName>ppt_x</p:attrName>
                                        </p:attrNameLst>
                                      </p:cBhvr>
                                      <p:tavLst>
                                        <p:tav tm="0">
                                          <p:val>
                                            <p:strVal val="#ppt_x"/>
                                          </p:val>
                                        </p:tav>
                                        <p:tav tm="100000">
                                          <p:val>
                                            <p:strVal val="#ppt_x"/>
                                          </p:val>
                                        </p:tav>
                                      </p:tavLst>
                                    </p:anim>
                                    <p:anim calcmode="lin" valueType="num">
                                      <p:cBhvr additive="base">
                                        <p:cTn id="19"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152400" y="562971"/>
            <a:ext cx="9144000" cy="1160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u="sng" dirty="0" err="1">
                <a:solidFill>
                  <a:srgbClr val="FF3300"/>
                </a:solidFill>
                <a:latin typeface="Times New Roman" pitchFamily="18" charset="0"/>
              </a:rPr>
              <a:t>Bài</a:t>
            </a:r>
            <a:r>
              <a:rPr lang="en-US" sz="2800" b="1" u="sng" dirty="0">
                <a:solidFill>
                  <a:srgbClr val="FF3300"/>
                </a:solidFill>
                <a:latin typeface="Times New Roman" pitchFamily="18" charset="0"/>
              </a:rPr>
              <a:t> 3:</a:t>
            </a:r>
            <a:r>
              <a:rPr lang="en-US" sz="2800" b="1" dirty="0">
                <a:solidFill>
                  <a:srgbClr val="FF3300"/>
                </a:solidFill>
                <a:latin typeface="Times New Roman" pitchFamily="18" charset="0"/>
              </a:rPr>
              <a:t> </a:t>
            </a:r>
            <a:r>
              <a:rPr lang="en-US" sz="2800" b="1" dirty="0" err="1">
                <a:solidFill>
                  <a:srgbClr val="000099"/>
                </a:solidFill>
                <a:latin typeface="Times New Roman" pitchFamily="18" charset="0"/>
              </a:rPr>
              <a:t>Em</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đặt</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thêm</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dấu</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phẩy</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vào</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chỗ</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nào</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trong</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mỗi</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câu</a:t>
            </a:r>
            <a:r>
              <a:rPr lang="en-US" sz="2800" b="1" dirty="0">
                <a:solidFill>
                  <a:srgbClr val="000099"/>
                </a:solidFill>
                <a:latin typeface="Times New Roman" pitchFamily="18" charset="0"/>
              </a:rPr>
              <a:t> </a:t>
            </a:r>
          </a:p>
          <a:p>
            <a:pPr fontAlgn="base">
              <a:spcBef>
                <a:spcPct val="50000"/>
              </a:spcBef>
              <a:spcAft>
                <a:spcPct val="0"/>
              </a:spcAft>
            </a:pPr>
            <a:r>
              <a:rPr lang="en-US" sz="2800" b="1" dirty="0">
                <a:solidFill>
                  <a:srgbClr val="000099"/>
                </a:solidFill>
                <a:latin typeface="Times New Roman" pitchFamily="18" charset="0"/>
              </a:rPr>
              <a:t>in </a:t>
            </a:r>
            <a:r>
              <a:rPr lang="en-US" sz="2800" b="1" dirty="0" err="1">
                <a:solidFill>
                  <a:srgbClr val="000099"/>
                </a:solidFill>
                <a:latin typeface="Times New Roman" pitchFamily="18" charset="0"/>
              </a:rPr>
              <a:t>nghiêng</a:t>
            </a:r>
            <a:endParaRPr lang="en-US" sz="2800" b="1" dirty="0">
              <a:solidFill>
                <a:srgbClr val="000099"/>
              </a:solidFill>
              <a:latin typeface="Times New Roman" pitchFamily="18" charset="0"/>
            </a:endParaRPr>
          </a:p>
        </p:txBody>
      </p:sp>
      <p:sp>
        <p:nvSpPr>
          <p:cNvPr id="15370" name="Text Box 10"/>
          <p:cNvSpPr txBox="1">
            <a:spLocks noChangeArrowheads="1"/>
          </p:cNvSpPr>
          <p:nvPr/>
        </p:nvSpPr>
        <p:spPr bwMode="auto">
          <a:xfrm>
            <a:off x="0" y="3124200"/>
            <a:ext cx="9144000"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i="1" dirty="0" err="1" smtClean="0">
                <a:solidFill>
                  <a:srgbClr val="0000FF"/>
                </a:solidFill>
                <a:latin typeface="Times New Roman" pitchFamily="18" charset="0"/>
              </a:rPr>
              <a:t>Có</a:t>
            </a:r>
            <a:r>
              <a:rPr lang="en-US" sz="2600" b="1" i="1" dirty="0" smtClean="0">
                <a:solidFill>
                  <a:srgbClr val="0000FF"/>
                </a:solidFill>
                <a:latin typeface="Times New Roman" pitchFamily="18" charset="0"/>
              </a:rPr>
              <a:t> </a:t>
            </a:r>
            <a:r>
              <a:rPr lang="en-US" sz="2600" b="1" i="1" dirty="0" err="1">
                <a:solidFill>
                  <a:srgbClr val="0000FF"/>
                </a:solidFill>
                <a:latin typeface="Times New Roman" pitchFamily="18" charset="0"/>
              </a:rPr>
              <a:t>lần</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giặc</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vây</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rất</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ngặt</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quyết</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bắt</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bằng</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được</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chủ</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tướng</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Lê</a:t>
            </a:r>
            <a:r>
              <a:rPr lang="en-US" sz="2600" b="1" i="1" dirty="0">
                <a:solidFill>
                  <a:srgbClr val="0000FF"/>
                </a:solidFill>
                <a:latin typeface="Times New Roman" pitchFamily="18" charset="0"/>
              </a:rPr>
              <a:t> </a:t>
            </a:r>
            <a:r>
              <a:rPr lang="en-US" sz="2600" b="1" i="1" dirty="0" err="1" smtClean="0">
                <a:solidFill>
                  <a:srgbClr val="0000FF"/>
                </a:solidFill>
                <a:latin typeface="Times New Roman" pitchFamily="18" charset="0"/>
              </a:rPr>
              <a:t>Lợi</a:t>
            </a:r>
            <a:r>
              <a:rPr lang="en-US" sz="2600" b="1" i="1" dirty="0" smtClean="0">
                <a:solidFill>
                  <a:srgbClr val="0000FF"/>
                </a:solidFill>
                <a:latin typeface="Times New Roman" pitchFamily="18" charset="0"/>
              </a:rPr>
              <a:t>.</a:t>
            </a:r>
            <a:endParaRPr lang="en-US" sz="2600" b="1" dirty="0">
              <a:solidFill>
                <a:srgbClr val="000000"/>
              </a:solidFill>
              <a:latin typeface="Times New Roman" pitchFamily="18" charset="0"/>
            </a:endParaRPr>
          </a:p>
        </p:txBody>
      </p:sp>
      <p:sp>
        <p:nvSpPr>
          <p:cNvPr id="15378" name="Text Box 18"/>
          <p:cNvSpPr txBox="1">
            <a:spLocks noChangeArrowheads="1"/>
          </p:cNvSpPr>
          <p:nvPr/>
        </p:nvSpPr>
        <p:spPr bwMode="auto">
          <a:xfrm>
            <a:off x="914400" y="3049746"/>
            <a:ext cx="228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dirty="0">
                <a:solidFill>
                  <a:srgbClr val="FF3300"/>
                </a:solidFill>
                <a:latin typeface="Times New Roman" pitchFamily="18" charset="0"/>
              </a:rPr>
              <a:t>,</a:t>
            </a:r>
          </a:p>
        </p:txBody>
      </p:sp>
    </p:spTree>
    <p:extLst>
      <p:ext uri="{BB962C8B-B14F-4D97-AF65-F5344CB8AC3E}">
        <p14:creationId xmlns="" xmlns:p14="http://schemas.microsoft.com/office/powerpoint/2010/main" val="156860032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amond(in)">
                                      <p:cBhvr>
                                        <p:cTn id="7" dur="1000"/>
                                        <p:tgtEl>
                                          <p:spTgt spid="1536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xEl>
                                              <p:pRg st="1" end="1"/>
                                            </p:txEl>
                                          </p:spTgt>
                                        </p:tgtEl>
                                        <p:attrNameLst>
                                          <p:attrName>style.visibility</p:attrName>
                                        </p:attrNameLst>
                                      </p:cBhvr>
                                      <p:to>
                                        <p:strVal val="visible"/>
                                      </p:to>
                                    </p:set>
                                    <p:animEffect transition="in" filter="diamond(in)">
                                      <p:cBhvr>
                                        <p:cTn id="10" dur="1000"/>
                                        <p:tgtEl>
                                          <p:spTgt spid="1536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370"/>
                                        </p:tgtEl>
                                        <p:attrNameLst>
                                          <p:attrName>style.visibility</p:attrName>
                                        </p:attrNameLst>
                                      </p:cBhvr>
                                      <p:to>
                                        <p:strVal val="visible"/>
                                      </p:to>
                                    </p:set>
                                    <p:animEffect transition="in" filter="checkerboard(across)">
                                      <p:cBhvr>
                                        <p:cTn id="13" dur="500"/>
                                        <p:tgtEl>
                                          <p:spTgt spid="153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378"/>
                                        </p:tgtEl>
                                        <p:attrNameLst>
                                          <p:attrName>style.visibility</p:attrName>
                                        </p:attrNameLst>
                                      </p:cBhvr>
                                      <p:to>
                                        <p:strVal val="visible"/>
                                      </p:to>
                                    </p:set>
                                    <p:anim calcmode="lin" valueType="num">
                                      <p:cBhvr additive="base">
                                        <p:cTn id="18" dur="500" fill="hold"/>
                                        <p:tgtEl>
                                          <p:spTgt spid="15378"/>
                                        </p:tgtEl>
                                        <p:attrNameLst>
                                          <p:attrName>ppt_x</p:attrName>
                                        </p:attrNameLst>
                                      </p:cBhvr>
                                      <p:tavLst>
                                        <p:tav tm="0">
                                          <p:val>
                                            <p:strVal val="#ppt_x"/>
                                          </p:val>
                                        </p:tav>
                                        <p:tav tm="100000">
                                          <p:val>
                                            <p:strVal val="#ppt_x"/>
                                          </p:val>
                                        </p:tav>
                                      </p:tavLst>
                                    </p:anim>
                                    <p:anim calcmode="lin" valueType="num">
                                      <p:cBhvr additive="base">
                                        <p:cTn id="19"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228600" y="1963738"/>
            <a:ext cx="9144000" cy="1160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u="sng">
                <a:solidFill>
                  <a:srgbClr val="FF3300"/>
                </a:solidFill>
                <a:latin typeface="Times New Roman" pitchFamily="18" charset="0"/>
              </a:rPr>
              <a:t>Bài 3:</a:t>
            </a:r>
            <a:r>
              <a:rPr lang="en-US" sz="2800" b="1">
                <a:solidFill>
                  <a:srgbClr val="FF3300"/>
                </a:solidFill>
                <a:latin typeface="Times New Roman" pitchFamily="18" charset="0"/>
              </a:rPr>
              <a:t> </a:t>
            </a:r>
            <a:r>
              <a:rPr lang="en-US" sz="2800" b="1">
                <a:solidFill>
                  <a:srgbClr val="000099"/>
                </a:solidFill>
                <a:latin typeface="Times New Roman" pitchFamily="18" charset="0"/>
              </a:rPr>
              <a:t>Em đặt thêm dấu phẩy vào chỗ nào trong mỗi câu </a:t>
            </a:r>
          </a:p>
          <a:p>
            <a:pPr fontAlgn="base">
              <a:spcBef>
                <a:spcPct val="50000"/>
              </a:spcBef>
              <a:spcAft>
                <a:spcPct val="0"/>
              </a:spcAft>
            </a:pPr>
            <a:r>
              <a:rPr lang="en-US" sz="2800" b="1">
                <a:solidFill>
                  <a:srgbClr val="000099"/>
                </a:solidFill>
                <a:latin typeface="Times New Roman" pitchFamily="18" charset="0"/>
              </a:rPr>
              <a:t>in nghiêng</a:t>
            </a:r>
          </a:p>
        </p:txBody>
      </p:sp>
      <p:sp>
        <p:nvSpPr>
          <p:cNvPr id="15370" name="Text Box 10"/>
          <p:cNvSpPr txBox="1">
            <a:spLocks noChangeArrowheads="1"/>
          </p:cNvSpPr>
          <p:nvPr/>
        </p:nvSpPr>
        <p:spPr bwMode="auto">
          <a:xfrm>
            <a:off x="0" y="3505200"/>
            <a:ext cx="9144000" cy="326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a:solidFill>
                  <a:srgbClr val="000000"/>
                </a:solidFill>
                <a:latin typeface="Times New Roman" pitchFamily="18" charset="0"/>
              </a:rPr>
              <a:t>      Giặc Minh xâm chiếm nước ta. Chúng làm nhiều điều bạo ngược khiến lòng dân vô cùng căm giận. </a:t>
            </a:r>
            <a:r>
              <a:rPr lang="en-US" sz="2600" b="1" i="1">
                <a:solidFill>
                  <a:srgbClr val="0000FF"/>
                </a:solidFill>
                <a:latin typeface="Times New Roman" pitchFamily="18" charset="0"/>
              </a:rPr>
              <a:t>Bấy giờ   ở Lam Sơn có ông Lê Lợi phất cờ khởi nghĩa. Trong những năm đầu   nghĩa quân còn yếu, thường bị giặc vây.</a:t>
            </a:r>
            <a:r>
              <a:rPr lang="en-US" sz="2600" b="1">
                <a:solidFill>
                  <a:srgbClr val="0000FF"/>
                </a:solidFill>
                <a:latin typeface="Times New Roman" pitchFamily="18" charset="0"/>
              </a:rPr>
              <a:t> </a:t>
            </a:r>
            <a:r>
              <a:rPr lang="en-US" sz="2600" b="1" i="1">
                <a:solidFill>
                  <a:srgbClr val="0000FF"/>
                </a:solidFill>
                <a:latin typeface="Times New Roman" pitchFamily="18" charset="0"/>
              </a:rPr>
              <a:t>Có lần   giặc vây rất ngặt, quyết bắt bằng được chủ tướng Lê Lợi .</a:t>
            </a:r>
            <a:r>
              <a:rPr lang="en-US" sz="2600" b="1">
                <a:solidFill>
                  <a:srgbClr val="000000"/>
                </a:solidFill>
                <a:latin typeface="Times New Roman" pitchFamily="18" charset="0"/>
              </a:rPr>
              <a:t> Ông Lê Lai liền đóng giả làm Lê Lợi, đem một toán quân phá vòng vây. Giặc bắt được ông, nhờ vậy mà Lê Lợi và số quân còn lại được cứu thoát.</a:t>
            </a:r>
          </a:p>
        </p:txBody>
      </p:sp>
      <p:sp>
        <p:nvSpPr>
          <p:cNvPr id="15371" name="Text Box 11"/>
          <p:cNvSpPr txBox="1">
            <a:spLocks noChangeArrowheads="1"/>
          </p:cNvSpPr>
          <p:nvPr/>
        </p:nvSpPr>
        <p:spPr bwMode="auto">
          <a:xfrm>
            <a:off x="3505200" y="2833688"/>
            <a:ext cx="30480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FF3300"/>
                </a:solidFill>
                <a:latin typeface="Times New Roman" pitchFamily="18" charset="0"/>
              </a:rPr>
              <a:t>Lê Lai cứu chúa</a:t>
            </a:r>
          </a:p>
        </p:txBody>
      </p:sp>
      <p:sp>
        <p:nvSpPr>
          <p:cNvPr id="15377" name="Text Box 17"/>
          <p:cNvSpPr txBox="1">
            <a:spLocks noChangeArrowheads="1"/>
          </p:cNvSpPr>
          <p:nvPr/>
        </p:nvSpPr>
        <p:spPr bwMode="auto">
          <a:xfrm>
            <a:off x="6858000" y="3810000"/>
            <a:ext cx="228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5378" name="Text Box 18"/>
          <p:cNvSpPr txBox="1">
            <a:spLocks noChangeArrowheads="1"/>
          </p:cNvSpPr>
          <p:nvPr/>
        </p:nvSpPr>
        <p:spPr bwMode="auto">
          <a:xfrm>
            <a:off x="5657850" y="4624388"/>
            <a:ext cx="228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5379" name="Text Box 19"/>
          <p:cNvSpPr txBox="1">
            <a:spLocks noChangeArrowheads="1"/>
          </p:cNvSpPr>
          <p:nvPr/>
        </p:nvSpPr>
        <p:spPr bwMode="auto">
          <a:xfrm>
            <a:off x="7524750" y="4178300"/>
            <a:ext cx="228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grpSp>
        <p:nvGrpSpPr>
          <p:cNvPr id="15388" name="Group 28"/>
          <p:cNvGrpSpPr>
            <a:grpSpLocks/>
          </p:cNvGrpSpPr>
          <p:nvPr/>
        </p:nvGrpSpPr>
        <p:grpSpPr bwMode="auto">
          <a:xfrm>
            <a:off x="304800" y="487363"/>
            <a:ext cx="9067800" cy="808038"/>
            <a:chOff x="192" y="307"/>
            <a:chExt cx="5712" cy="509"/>
          </a:xfrm>
        </p:grpSpPr>
        <p:sp>
          <p:nvSpPr>
            <p:cNvPr id="15390" name="Text Box 30"/>
            <p:cNvSpPr txBox="1">
              <a:spLocks noChangeArrowheads="1"/>
            </p:cNvSpPr>
            <p:nvPr/>
          </p:nvSpPr>
          <p:spPr bwMode="auto">
            <a:xfrm>
              <a:off x="192" y="384"/>
              <a:ext cx="2016" cy="3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u="sng">
                  <a:solidFill>
                    <a:srgbClr val="0000CC"/>
                  </a:solidFill>
                  <a:latin typeface="Times New Roman" pitchFamily="18" charset="0"/>
                </a:rPr>
                <a:t>Luyện từ và câu:</a:t>
              </a:r>
            </a:p>
          </p:txBody>
        </p:sp>
        <p:sp>
          <p:nvSpPr>
            <p:cNvPr id="15391" name="Text Box 31"/>
            <p:cNvSpPr txBox="1">
              <a:spLocks noChangeArrowheads="1"/>
            </p:cNvSpPr>
            <p:nvPr/>
          </p:nvSpPr>
          <p:spPr bwMode="auto">
            <a:xfrm>
              <a:off x="1920" y="307"/>
              <a:ext cx="3984" cy="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0000CC"/>
                  </a:solidFill>
                  <a:latin typeface="Times New Roman" pitchFamily="18" charset="0"/>
                </a:rPr>
                <a:t>Từ ngữ về Tổ quốc- Dấu phẩy</a:t>
              </a:r>
            </a:p>
          </p:txBody>
        </p:sp>
        <p:sp>
          <p:nvSpPr>
            <p:cNvPr id="15392" name="Line 32"/>
            <p:cNvSpPr>
              <a:spLocks noChangeShapeType="1"/>
            </p:cNvSpPr>
            <p:nvPr/>
          </p:nvSpPr>
          <p:spPr bwMode="auto">
            <a:xfrm>
              <a:off x="2208" y="768"/>
              <a:ext cx="3072" cy="0"/>
            </a:xfrm>
            <a:prstGeom prst="line">
              <a:avLst/>
            </a:prstGeom>
            <a:noFill/>
            <a:ln w="952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sp>
          <p:nvSpPr>
            <p:cNvPr id="15393" name="Line 33"/>
            <p:cNvSpPr>
              <a:spLocks noChangeShapeType="1"/>
            </p:cNvSpPr>
            <p:nvPr/>
          </p:nvSpPr>
          <p:spPr bwMode="auto">
            <a:xfrm>
              <a:off x="576" y="816"/>
              <a:ext cx="3552" cy="0"/>
            </a:xfrm>
            <a:prstGeom prst="line">
              <a:avLst/>
            </a:prstGeom>
            <a:noFill/>
            <a:ln w="38100">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grpSp>
    </p:spTree>
    <p:extLst>
      <p:ext uri="{BB962C8B-B14F-4D97-AF65-F5344CB8AC3E}">
        <p14:creationId xmlns="" xmlns:p14="http://schemas.microsoft.com/office/powerpoint/2010/main" val="146957734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amond(in)">
                                      <p:cBhvr>
                                        <p:cTn id="7" dur="1000"/>
                                        <p:tgtEl>
                                          <p:spTgt spid="1536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xEl>
                                              <p:pRg st="1" end="1"/>
                                            </p:txEl>
                                          </p:spTgt>
                                        </p:tgtEl>
                                        <p:attrNameLst>
                                          <p:attrName>style.visibility</p:attrName>
                                        </p:attrNameLst>
                                      </p:cBhvr>
                                      <p:to>
                                        <p:strVal val="visible"/>
                                      </p:to>
                                    </p:set>
                                    <p:animEffect transition="in" filter="diamond(in)">
                                      <p:cBhvr>
                                        <p:cTn id="10" dur="1000"/>
                                        <p:tgtEl>
                                          <p:spTgt spid="1536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animEffect transition="in" filter="checkerboard(across)">
                                      <p:cBhvr>
                                        <p:cTn id="15" dur="500"/>
                                        <p:tgtEl>
                                          <p:spTgt spid="1537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checkerboard(across)">
                                      <p:cBhvr>
                                        <p:cTn id="18" dur="500"/>
                                        <p:tgtEl>
                                          <p:spTgt spid="153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77"/>
                                        </p:tgtEl>
                                        <p:attrNameLst>
                                          <p:attrName>style.visibility</p:attrName>
                                        </p:attrNameLst>
                                      </p:cBhvr>
                                      <p:to>
                                        <p:strVal val="visible"/>
                                      </p:to>
                                    </p:set>
                                    <p:anim calcmode="lin" valueType="num">
                                      <p:cBhvr additive="base">
                                        <p:cTn id="23" dur="500" fill="hold"/>
                                        <p:tgtEl>
                                          <p:spTgt spid="15377"/>
                                        </p:tgtEl>
                                        <p:attrNameLst>
                                          <p:attrName>ppt_x</p:attrName>
                                        </p:attrNameLst>
                                      </p:cBhvr>
                                      <p:tavLst>
                                        <p:tav tm="0">
                                          <p:val>
                                            <p:strVal val="#ppt_x"/>
                                          </p:val>
                                        </p:tav>
                                        <p:tav tm="100000">
                                          <p:val>
                                            <p:strVal val="#ppt_x"/>
                                          </p:val>
                                        </p:tav>
                                      </p:tavLst>
                                    </p:anim>
                                    <p:anim calcmode="lin" valueType="num">
                                      <p:cBhvr additive="base">
                                        <p:cTn id="24"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79"/>
                                        </p:tgtEl>
                                        <p:attrNameLst>
                                          <p:attrName>style.visibility</p:attrName>
                                        </p:attrNameLst>
                                      </p:cBhvr>
                                      <p:to>
                                        <p:strVal val="visible"/>
                                      </p:to>
                                    </p:set>
                                    <p:anim calcmode="lin" valueType="num">
                                      <p:cBhvr additive="base">
                                        <p:cTn id="29" dur="500" fill="hold"/>
                                        <p:tgtEl>
                                          <p:spTgt spid="15379"/>
                                        </p:tgtEl>
                                        <p:attrNameLst>
                                          <p:attrName>ppt_x</p:attrName>
                                        </p:attrNameLst>
                                      </p:cBhvr>
                                      <p:tavLst>
                                        <p:tav tm="0">
                                          <p:val>
                                            <p:strVal val="#ppt_x"/>
                                          </p:val>
                                        </p:tav>
                                        <p:tav tm="100000">
                                          <p:val>
                                            <p:strVal val="#ppt_x"/>
                                          </p:val>
                                        </p:tav>
                                      </p:tavLst>
                                    </p:anim>
                                    <p:anim calcmode="lin" valueType="num">
                                      <p:cBhvr additive="base">
                                        <p:cTn id="30"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378"/>
                                        </p:tgtEl>
                                        <p:attrNameLst>
                                          <p:attrName>style.visibility</p:attrName>
                                        </p:attrNameLst>
                                      </p:cBhvr>
                                      <p:to>
                                        <p:strVal val="visible"/>
                                      </p:to>
                                    </p:set>
                                    <p:anim calcmode="lin" valueType="num">
                                      <p:cBhvr additive="base">
                                        <p:cTn id="35" dur="500" fill="hold"/>
                                        <p:tgtEl>
                                          <p:spTgt spid="15378"/>
                                        </p:tgtEl>
                                        <p:attrNameLst>
                                          <p:attrName>ppt_x</p:attrName>
                                        </p:attrNameLst>
                                      </p:cBhvr>
                                      <p:tavLst>
                                        <p:tav tm="0">
                                          <p:val>
                                            <p:strVal val="#ppt_x"/>
                                          </p:val>
                                        </p:tav>
                                        <p:tav tm="100000">
                                          <p:val>
                                            <p:strVal val="#ppt_x"/>
                                          </p:val>
                                        </p:tav>
                                      </p:tavLst>
                                    </p:anim>
                                    <p:anim calcmode="lin" valueType="num">
                                      <p:cBhvr additive="base">
                                        <p:cTn id="36"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1" grpId="0"/>
      <p:bldP spid="15377" grpId="0"/>
      <p:bldP spid="15378" grpId="0"/>
      <p:bldP spid="1537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0"/>
            <a:ext cx="9144000" cy="6002338"/>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prstClr val="black"/>
                </a:solidFill>
                <a:latin typeface="Franklin Gothic Book" pitchFamily="34" charset="0"/>
              </a:rPr>
              <a:t>    </a:t>
            </a:r>
          </a:p>
          <a:p>
            <a:pPr eaLnBrk="1" fontAlgn="base" hangingPunct="1">
              <a:spcBef>
                <a:spcPct val="50000"/>
              </a:spcBef>
              <a:spcAft>
                <a:spcPct val="0"/>
              </a:spcAft>
            </a:pPr>
            <a:r>
              <a:rPr lang="en-US" sz="3200">
                <a:solidFill>
                  <a:prstClr val="black"/>
                </a:solidFill>
                <a:latin typeface="Franklin Gothic Book" pitchFamily="34" charset="0"/>
              </a:rPr>
              <a:t> </a:t>
            </a: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prstClr val="black"/>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0"/>
              </a:spcBef>
              <a:spcAft>
                <a:spcPct val="0"/>
              </a:spcAft>
            </a:pPr>
            <a:endParaRPr lang="en-US" sz="3200">
              <a:solidFill>
                <a:srgbClr val="0000CC"/>
              </a:solidFill>
              <a:latin typeface="Franklin Gothic Book" pitchFamily="34" charset="0"/>
            </a:endParaRPr>
          </a:p>
          <a:p>
            <a:pPr eaLnBrk="1" fontAlgn="base" hangingPunct="1">
              <a:spcBef>
                <a:spcPct val="50000"/>
              </a:spcBef>
              <a:spcAft>
                <a:spcPct val="0"/>
              </a:spcAft>
            </a:pPr>
            <a:endParaRPr lang="en-US" sz="3200">
              <a:solidFill>
                <a:srgbClr val="0000CC"/>
              </a:solidFill>
              <a:latin typeface="Franklin Gothic Book" pitchFamily="34" charset="0"/>
            </a:endParaRPr>
          </a:p>
        </p:txBody>
      </p:sp>
      <p:pic>
        <p:nvPicPr>
          <p:cNvPr id="26627" name="Picture 7" descr="BD2053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0" y="1371600"/>
            <a:ext cx="91440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   </a:t>
            </a:r>
            <a:r>
              <a:rPr lang="en-US" sz="2800" b="1" i="1">
                <a:solidFill>
                  <a:srgbClr val="0000CC"/>
                </a:solidFill>
                <a:latin typeface="Times New Roman" pitchFamily="18" charset="0"/>
                <a:cs typeface="Times New Roman" pitchFamily="18" charset="0"/>
              </a:rPr>
              <a:t>Bài 3. </a:t>
            </a:r>
            <a:r>
              <a:rPr lang="en-US" sz="2800" b="1" i="1">
                <a:solidFill>
                  <a:srgbClr val="0000CC"/>
                </a:solidFill>
                <a:latin typeface="Franklin Gothic Book" pitchFamily="34" charset="0"/>
              </a:rPr>
              <a:t> </a:t>
            </a:r>
            <a:r>
              <a:rPr lang="en-US" sz="2800" b="1">
                <a:solidFill>
                  <a:srgbClr val="0000CC"/>
                </a:solidFill>
                <a:latin typeface="Times New Roman" pitchFamily="18" charset="0"/>
                <a:cs typeface="Times New Roman" pitchFamily="18" charset="0"/>
              </a:rPr>
              <a:t>Em đặt thêm dấu phẩy vào chỗ nào trong những câu in nghiêng sau đây ?</a:t>
            </a:r>
            <a:endParaRPr lang="en-US" sz="28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400">
              <a:solidFill>
                <a:srgbClr val="F31D0D"/>
              </a:solidFill>
              <a:latin typeface="Franklin Gothic Book" pitchFamily="34" charset="0"/>
            </a:endParaRPr>
          </a:p>
          <a:p>
            <a:pPr eaLnBrk="1" fontAlgn="base" hangingPunct="1">
              <a:spcBef>
                <a:spcPct val="50000"/>
              </a:spcBef>
              <a:spcAft>
                <a:spcPct val="0"/>
              </a:spcAft>
            </a:pPr>
            <a:r>
              <a:rPr lang="en-US" sz="2400" b="1" i="1">
                <a:solidFill>
                  <a:srgbClr val="0000CC"/>
                </a:solidFill>
                <a:latin typeface="Franklin Gothic Book" pitchFamily="34" charset="0"/>
              </a:rPr>
              <a:t>               </a:t>
            </a:r>
            <a:endParaRPr lang="en-US" sz="2400">
              <a:solidFill>
                <a:srgbClr val="FF0000"/>
              </a:solidFill>
              <a:latin typeface="Franklin Gothic Book" pitchFamily="34" charset="0"/>
            </a:endParaRPr>
          </a:p>
        </p:txBody>
      </p:sp>
      <p:sp>
        <p:nvSpPr>
          <p:cNvPr id="26629" name="Text Box 19"/>
          <p:cNvSpPr txBox="1">
            <a:spLocks noChangeArrowheads="1"/>
          </p:cNvSpPr>
          <p:nvPr/>
        </p:nvSpPr>
        <p:spPr bwMode="auto">
          <a:xfrm>
            <a:off x="2133600" y="2209800"/>
            <a:ext cx="304800" cy="108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0" y="2362200"/>
            <a:ext cx="9144000" cy="4308872"/>
          </a:xfrm>
          <a:prstGeom prst="rect">
            <a:avLst/>
          </a:prstGeom>
          <a:solidFill>
            <a:schemeClr val="accent3">
              <a:lumMod val="20000"/>
              <a:lumOff val="80000"/>
            </a:schemeClr>
          </a:solidFill>
          <a:ln w="9525">
            <a:noFill/>
            <a:miter lim="800000"/>
            <a:headEnd/>
            <a:tailEnd/>
          </a:ln>
        </p:spPr>
        <p:txBody>
          <a:bodyPr>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400" dirty="0">
                <a:solidFill>
                  <a:prstClr val="black"/>
                </a:solidFill>
                <a:latin typeface="Times New Roman" pitchFamily="18" charset="0"/>
              </a:rPr>
              <a:t>    </a:t>
            </a:r>
            <a:r>
              <a:rPr lang="en-US" sz="2800" b="1" dirty="0" err="1">
                <a:solidFill>
                  <a:prstClr val="black"/>
                </a:solidFill>
                <a:latin typeface="Times New Roman" pitchFamily="18" charset="0"/>
              </a:rPr>
              <a:t>Giặc</a:t>
            </a:r>
            <a:r>
              <a:rPr lang="en-US" sz="2800" b="1" dirty="0">
                <a:solidFill>
                  <a:prstClr val="black"/>
                </a:solidFill>
                <a:latin typeface="Times New Roman" pitchFamily="18" charset="0"/>
              </a:rPr>
              <a:t> Minh </a:t>
            </a:r>
            <a:r>
              <a:rPr lang="en-US" sz="2800" b="1" dirty="0" err="1">
                <a:solidFill>
                  <a:prstClr val="black"/>
                </a:solidFill>
                <a:latin typeface="Times New Roman" pitchFamily="18" charset="0"/>
              </a:rPr>
              <a:t>xâm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chiếm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nước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ta</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nhiều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điều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bạo</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ngược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khiến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lòng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dân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vô</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cùng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căm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giận</a:t>
            </a:r>
            <a:r>
              <a:rPr lang="en-US" sz="2800" b="1" dirty="0">
                <a:solidFill>
                  <a:prstClr val="black"/>
                </a:solidFill>
                <a:latin typeface="Times New Roman" pitchFamily="18" charset="0"/>
              </a:rPr>
              <a:t>.</a:t>
            </a:r>
            <a:r>
              <a:rPr lang="en-US" sz="2800" b="1" dirty="0">
                <a:solidFill>
                  <a:srgbClr val="FF0000"/>
                </a:solidFill>
                <a:latin typeface="Times New Roman" pitchFamily="18" charset="0"/>
              </a:rPr>
              <a:t> </a:t>
            </a:r>
            <a:r>
              <a:rPr lang="en-US" sz="2800" b="1" i="1" dirty="0" err="1">
                <a:solidFill>
                  <a:srgbClr val="FF0000"/>
                </a:solidFill>
                <a:latin typeface="Times New Roman" pitchFamily="18" charset="0"/>
              </a:rPr>
              <a:t>Bấy</a:t>
            </a:r>
            <a:r>
              <a:rPr lang="en-US" sz="2800" b="1" i="1" dirty="0">
                <a:solidFill>
                  <a:srgbClr val="FF0000"/>
                </a:solidFill>
                <a:latin typeface="Times New Roman" pitchFamily="18" charset="0"/>
              </a:rPr>
              <a:t> </a:t>
            </a:r>
            <a:r>
              <a:rPr lang="en-US" sz="2800" b="1" i="1" dirty="0" err="1" smtClean="0">
                <a:solidFill>
                  <a:srgbClr val="FF0000"/>
                </a:solidFill>
                <a:latin typeface="Times New Roman" pitchFamily="18" charset="0"/>
              </a:rPr>
              <a:t>giờ</a:t>
            </a:r>
            <a:r>
              <a:rPr lang="en-US" sz="2800" b="1" i="1" dirty="0" smtClean="0">
                <a:solidFill>
                  <a:srgbClr val="FF0000"/>
                </a:solidFill>
                <a:latin typeface="Times New Roman" pitchFamily="18" charset="0"/>
              </a:rPr>
              <a:t> </a:t>
            </a:r>
            <a:r>
              <a:rPr lang="en-US" sz="3200" b="1" i="1" dirty="0" smtClean="0">
                <a:solidFill>
                  <a:schemeClr val="accent5">
                    <a:lumMod val="10000"/>
                  </a:schemeClr>
                </a:solidFill>
                <a:latin typeface="Times New Roman" pitchFamily="18" charset="0"/>
              </a:rPr>
              <a:t>,</a:t>
            </a:r>
            <a:r>
              <a:rPr lang="en-US" sz="2800" b="1" i="1" dirty="0" smtClean="0">
                <a:solidFill>
                  <a:srgbClr val="FF0000"/>
                </a:solidFill>
                <a:latin typeface="Times New Roman" pitchFamily="18" charset="0"/>
              </a:rPr>
              <a:t> </a:t>
            </a:r>
            <a:r>
              <a:rPr lang="en-US" sz="2800" b="1" i="1" dirty="0">
                <a:solidFill>
                  <a:srgbClr val="FF0000"/>
                </a:solidFill>
                <a:latin typeface="Times New Roman" pitchFamily="18" charset="0"/>
              </a:rPr>
              <a:t>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smtClean="0">
                <a:solidFill>
                  <a:srgbClr val="FF0000"/>
                </a:solidFill>
                <a:latin typeface="Times New Roman" pitchFamily="18" charset="0"/>
              </a:rPr>
              <a:t>đầu</a:t>
            </a:r>
            <a:r>
              <a:rPr lang="en-US" sz="2800" b="1" i="1" dirty="0" smtClean="0">
                <a:solidFill>
                  <a:srgbClr val="FF0000"/>
                </a:solidFill>
                <a:latin typeface="Times New Roman" pitchFamily="18" charset="0"/>
              </a:rPr>
              <a:t> </a:t>
            </a:r>
            <a:r>
              <a:rPr lang="en-US" sz="2800" b="1" i="1" dirty="0">
                <a:solidFill>
                  <a:schemeClr val="accent5">
                    <a:lumMod val="10000"/>
                  </a:schemeClr>
                </a:solidFill>
                <a:latin typeface="Times New Roman" pitchFamily="18" charset="0"/>
              </a:rPr>
              <a:t>,</a:t>
            </a:r>
            <a:r>
              <a:rPr lang="en-US" sz="2800" b="1" i="1" dirty="0" smtClean="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smtClean="0">
                <a:solidFill>
                  <a:srgbClr val="FF0000"/>
                </a:solidFill>
                <a:latin typeface="Times New Roman" pitchFamily="18" charset="0"/>
              </a:rPr>
              <a:t>lần</a:t>
            </a:r>
            <a:r>
              <a:rPr lang="en-US" sz="2800" b="1" i="1" dirty="0">
                <a:solidFill>
                  <a:schemeClr val="accent5">
                    <a:lumMod val="10000"/>
                  </a:schemeClr>
                </a:solidFill>
                <a:latin typeface="Times New Roman" pitchFamily="18" charset="0"/>
              </a:rPr>
              <a:t> ,</a:t>
            </a:r>
            <a:r>
              <a:rPr lang="en-US" sz="2800" b="1" i="1" dirty="0" smtClean="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r>
              <a:rPr lang="en-US" sz="2800" b="1" dirty="0" err="1">
                <a:solidFill>
                  <a:prstClr val="black"/>
                </a:solidFill>
                <a:latin typeface="Times New Roman" pitchFamily="18" charset="0"/>
              </a:rPr>
              <a:t>Ông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liền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đóng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giả</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làm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Lợi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đem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một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toán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quân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phá</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vòng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vây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Giặc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bắt</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ông</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nhờ</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vậy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mà</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Lợi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và</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số</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quân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còn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lại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được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thoát</a:t>
            </a:r>
            <a:r>
              <a:rPr lang="en-US" sz="2800" b="1" dirty="0">
                <a:solidFill>
                  <a:prstClr val="black"/>
                </a:solidFill>
                <a:latin typeface="Times New Roman" pitchFamily="18" charset="0"/>
              </a:rPr>
              <a:t>.</a:t>
            </a:r>
          </a:p>
        </p:txBody>
      </p:sp>
      <p:cxnSp>
        <p:nvCxnSpPr>
          <p:cNvPr id="25" name="Straight Connector 24"/>
          <p:cNvCxnSpPr/>
          <p:nvPr/>
        </p:nvCxnSpPr>
        <p:spPr>
          <a:xfrm>
            <a:off x="2057400" y="1828800"/>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304800" y="2286000"/>
            <a:ext cx="16002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Tree>
    <p:extLst>
      <p:ext uri="{BB962C8B-B14F-4D97-AF65-F5344CB8AC3E}">
        <p14:creationId xmlns="" xmlns:p14="http://schemas.microsoft.com/office/powerpoint/2010/main" val="42189009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box(in)">
                                      <p:cBhvr>
                                        <p:cTn id="1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0" y="0"/>
            <a:ext cx="9144000" cy="2554545"/>
          </a:xfrm>
          <a:prstGeom prst="rect">
            <a:avLst/>
          </a:prstGeom>
          <a:solidFill>
            <a:schemeClr val="accent3">
              <a:lumMod val="20000"/>
              <a:lumOff val="80000"/>
            </a:schemeClr>
          </a:solidFill>
          <a:ln w="9525">
            <a:noFill/>
            <a:miter lim="800000"/>
            <a:headEnd/>
            <a:tailEnd/>
          </a:ln>
        </p:spPr>
        <p:txBody>
          <a:bodyPr>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800" b="1" i="1" dirty="0" err="1" smtClean="0">
                <a:solidFill>
                  <a:srgbClr val="FF0000"/>
                </a:solidFill>
                <a:latin typeface="Times New Roman" pitchFamily="18" charset="0"/>
              </a:rPr>
              <a:t>Bấy</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giờ</a:t>
            </a:r>
            <a:r>
              <a:rPr lang="en-US" sz="2800" b="1" i="1" dirty="0" smtClean="0">
                <a:solidFill>
                  <a:srgbClr val="FF0000"/>
                </a:solidFill>
                <a:latin typeface="Times New Roman" pitchFamily="18" charset="0"/>
              </a:rPr>
              <a:t> </a:t>
            </a:r>
            <a:r>
              <a:rPr lang="en-US" sz="3200" b="1" i="1" dirty="0" smtClean="0">
                <a:solidFill>
                  <a:schemeClr val="accent5">
                    <a:lumMod val="10000"/>
                  </a:schemeClr>
                </a:solidFill>
                <a:latin typeface="Times New Roman" pitchFamily="18" charset="0"/>
              </a:rPr>
              <a:t>,</a:t>
            </a:r>
            <a:r>
              <a:rPr lang="en-US" sz="2800" b="1" i="1" dirty="0" smtClean="0">
                <a:solidFill>
                  <a:srgbClr val="FF0000"/>
                </a:solidFill>
                <a:latin typeface="Times New Roman" pitchFamily="18" charset="0"/>
              </a:rPr>
              <a:t> </a:t>
            </a:r>
            <a:r>
              <a:rPr lang="en-US" sz="2800" b="1" i="1" dirty="0">
                <a:solidFill>
                  <a:srgbClr val="FF0000"/>
                </a:solidFill>
                <a:latin typeface="Times New Roman" pitchFamily="18" charset="0"/>
              </a:rPr>
              <a:t>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smtClean="0">
                <a:solidFill>
                  <a:srgbClr val="FF0000"/>
                </a:solidFill>
                <a:latin typeface="Times New Roman" pitchFamily="18" charset="0"/>
              </a:rPr>
              <a:t>đầu</a:t>
            </a:r>
            <a:r>
              <a:rPr lang="en-US" sz="2800" b="1" i="1" dirty="0" smtClean="0">
                <a:solidFill>
                  <a:srgbClr val="FF0000"/>
                </a:solidFill>
                <a:latin typeface="Times New Roman" pitchFamily="18" charset="0"/>
              </a:rPr>
              <a:t> </a:t>
            </a:r>
            <a:r>
              <a:rPr lang="en-US" sz="2800" b="1" i="1" dirty="0">
                <a:solidFill>
                  <a:schemeClr val="accent5">
                    <a:lumMod val="10000"/>
                  </a:schemeClr>
                </a:solidFill>
                <a:latin typeface="Times New Roman" pitchFamily="18" charset="0"/>
              </a:rPr>
              <a:t>,</a:t>
            </a:r>
            <a:r>
              <a:rPr lang="en-US" sz="2800" b="1" i="1" dirty="0" smtClean="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smtClean="0">
                <a:solidFill>
                  <a:srgbClr val="FF0000"/>
                </a:solidFill>
                <a:latin typeface="Times New Roman" pitchFamily="18" charset="0"/>
              </a:rPr>
              <a:t>lần</a:t>
            </a:r>
            <a:r>
              <a:rPr lang="en-US" sz="2800" b="1" i="1" dirty="0">
                <a:solidFill>
                  <a:schemeClr val="accent5">
                    <a:lumMod val="10000"/>
                  </a:schemeClr>
                </a:solidFill>
                <a:latin typeface="Times New Roman" pitchFamily="18" charset="0"/>
              </a:rPr>
              <a:t> ,</a:t>
            </a:r>
            <a:r>
              <a:rPr lang="en-US" sz="2800" b="1" i="1" dirty="0" smtClean="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endParaRPr lang="en-US" sz="2800" b="1" dirty="0">
              <a:solidFill>
                <a:prstClr val="black"/>
              </a:solidFill>
              <a:latin typeface="Times New Roman" pitchFamily="18" charset="0"/>
            </a:endParaRPr>
          </a:p>
        </p:txBody>
      </p:sp>
      <p:sp>
        <p:nvSpPr>
          <p:cNvPr id="2" name="TextBox 1"/>
          <p:cNvSpPr txBox="1"/>
          <p:nvPr/>
        </p:nvSpPr>
        <p:spPr>
          <a:xfrm>
            <a:off x="190500" y="2611695"/>
            <a:ext cx="8763000" cy="4893647"/>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sym typeface="Wingdings 3" panose="05040102010807070707" pitchFamily="18" charset="2"/>
              </a:rPr>
              <a:t> </a:t>
            </a:r>
            <a:r>
              <a:rPr lang="en-US" sz="3200" b="1" dirty="0" err="1" smtClean="0">
                <a:solidFill>
                  <a:srgbClr val="C00000"/>
                </a:solidFill>
                <a:latin typeface="Times New Roman" panose="02020603050405020304" pitchFamily="18" charset="0"/>
                <a:cs typeface="Times New Roman" panose="02020603050405020304" pitchFamily="18" charset="0"/>
              </a:rPr>
              <a:t>Đây</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mẫu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trả</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hỏi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nào</a:t>
            </a:r>
            <a:r>
              <a:rPr lang="en-US" sz="3200" b="1" dirty="0">
                <a:solidFill>
                  <a:srgbClr val="C00000"/>
                </a:solidFill>
                <a:latin typeface="Times New Roman" panose="02020603050405020304" pitchFamily="18" charset="0"/>
                <a:cs typeface="Times New Roman" panose="02020603050405020304" pitchFamily="18" charset="0"/>
              </a:rPr>
              <a:t>?</a:t>
            </a:r>
          </a:p>
          <a:p>
            <a:r>
              <a:rPr lang="en-US" sz="3600" dirty="0" err="1" smtClean="0">
                <a:latin typeface="Times New Roman" panose="02020603050405020304" pitchFamily="18" charset="0"/>
                <a:cs typeface="Times New Roman" panose="02020603050405020304" pitchFamily="18" charset="0"/>
              </a:rPr>
              <a:t>Dấu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giữa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còn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Còn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phẩy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nhau</a:t>
            </a:r>
            <a:r>
              <a:rPr lang="en-US" sz="3600" dirty="0" smtClean="0">
                <a:latin typeface="Times New Roman" panose="02020603050405020304" pitchFamily="18" charset="0"/>
                <a:cs typeface="Times New Roman" panose="02020603050405020304" pitchFamily="18" charset="0"/>
              </a:rPr>
              <a:t>.</a:t>
            </a:r>
          </a:p>
          <a:p>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Để</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đặt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dấu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câu,chúng</a:t>
            </a:r>
            <a:r>
              <a:rPr lang="en-US" sz="3200" dirty="0">
                <a:solidFill>
                  <a:srgbClr val="0070C0"/>
                </a:solidFill>
                <a:latin typeface="Times New Roman" panose="02020603050405020304" pitchFamily="18" charset="0"/>
                <a:cs typeface="Times New Roman" panose="02020603050405020304" pitchFamily="18" charset="0"/>
              </a:rPr>
              <a:t> ta </a:t>
            </a:r>
            <a:r>
              <a:rPr lang="en-US" sz="3200" dirty="0" err="1">
                <a:solidFill>
                  <a:srgbClr val="0070C0"/>
                </a:solidFill>
                <a:latin typeface="Times New Roman" panose="02020603050405020304" pitchFamily="18" charset="0"/>
                <a:cs typeface="Times New Roman" panose="02020603050405020304" pitchFamily="18" charset="0"/>
              </a:rPr>
              <a:t>cần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chú</a:t>
            </a:r>
            <a:r>
              <a:rPr lang="en-US" sz="3200" dirty="0">
                <a:solidFill>
                  <a:srgbClr val="0070C0"/>
                </a:solidFill>
                <a:latin typeface="Times New Roman" panose="02020603050405020304" pitchFamily="18" charset="0"/>
                <a:cs typeface="Times New Roman" panose="02020603050405020304" pitchFamily="18" charset="0"/>
              </a:rPr>
              <a:t> ý </a:t>
            </a:r>
            <a:r>
              <a:rPr lang="en-US" sz="3200" dirty="0" err="1">
                <a:solidFill>
                  <a:srgbClr val="0070C0"/>
                </a:solidFill>
                <a:latin typeface="Times New Roman" panose="02020603050405020304" pitchFamily="18" charset="0"/>
                <a:cs typeface="Times New Roman" panose="02020603050405020304" pitchFamily="18" charset="0"/>
              </a:rPr>
              <a:t>ngắt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bộ</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phận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còn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a:solidFill>
                  <a:srgbClr val="0070C0"/>
                </a:solidFill>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7510004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762000" y="152400"/>
            <a:ext cx="7391400" cy="6858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000" b="1" dirty="0">
                <a:solidFill>
                  <a:srgbClr val="FF0000"/>
                </a:solidFill>
                <a:latin typeface="Times New Roman" pitchFamily="18" charset="0"/>
              </a:rPr>
              <a:t>Ai </a:t>
            </a:r>
            <a:r>
              <a:rPr lang="en-US" sz="4000" b="1" dirty="0" err="1">
                <a:solidFill>
                  <a:srgbClr val="FF0000"/>
                </a:solidFill>
                <a:latin typeface="Times New Roman" pitchFamily="18" charset="0"/>
              </a:rPr>
              <a:t>nhanh</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và</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đúng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sẽ</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được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thưởng</a:t>
            </a:r>
            <a:endParaRPr lang="en-US" sz="4000" b="1" dirty="0">
              <a:solidFill>
                <a:srgbClr val="FF0000"/>
              </a:solidFill>
              <a:latin typeface="Times New Roman" pitchFamily="18" charset="0"/>
            </a:endParaRPr>
          </a:p>
        </p:txBody>
      </p:sp>
      <p:sp>
        <p:nvSpPr>
          <p:cNvPr id="321539" name="Rectangle 3"/>
          <p:cNvSpPr>
            <a:spLocks noChangeArrowheads="1"/>
          </p:cNvSpPr>
          <p:nvPr/>
        </p:nvSpPr>
        <p:spPr bwMode="auto">
          <a:xfrm>
            <a:off x="76200" y="1071503"/>
            <a:ext cx="8534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C00000"/>
                </a:solidFill>
                <a:latin typeface="Times New Roman" pitchFamily="18" charset="0"/>
              </a:rPr>
              <a:t>* </a:t>
            </a:r>
            <a:r>
              <a:rPr lang="en-US" sz="3200" b="1" smtClean="0">
                <a:solidFill>
                  <a:srgbClr val="000000"/>
                </a:solidFill>
                <a:latin typeface="Times New Roman" pitchFamily="18" charset="0"/>
                <a:cs typeface="Times New Roman" pitchFamily="18" charset="0"/>
              </a:rPr>
              <a:t>Tên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Ngô</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Quyền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p>
          <a:p>
            <a:pPr algn="just" fontAlgn="base">
              <a:spcBef>
                <a:spcPct val="0"/>
              </a:spcBef>
              <a:spcAft>
                <a:spcPct val="0"/>
              </a:spcAft>
            </a:pP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chiến</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thắng</a:t>
            </a:r>
            <a:r>
              <a:rPr lang="en-US" sz="3200" b="1" dirty="0" err="1">
                <a:solidFill>
                  <a:srgbClr val="000000"/>
                </a:solidFill>
                <a:latin typeface="Times New Roman" pitchFamily="18" charset="0"/>
                <a:cs typeface="Times New Roman" pitchFamily="18" charset="0"/>
              </a:rPr>
              <a:t>Bạch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Đằng</a:t>
            </a:r>
            <a:endParaRPr lang="en-US" sz="3200" b="1"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3200" b="1" dirty="0">
              <a:solidFill>
                <a:srgbClr val="000099"/>
              </a:solidFill>
              <a:latin typeface="Times New Roman" pitchFamily="18" charset="0"/>
            </a:endParaRPr>
          </a:p>
        </p:txBody>
      </p:sp>
      <p:sp>
        <p:nvSpPr>
          <p:cNvPr id="321540" name="Rectangle 4"/>
          <p:cNvSpPr>
            <a:spLocks noChangeArrowheads="1"/>
          </p:cNvSpPr>
          <p:nvPr/>
        </p:nvSpPr>
        <p:spPr bwMode="auto">
          <a:xfrm>
            <a:off x="0" y="1981200"/>
            <a:ext cx="7086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387026"/>
                </a:solidFill>
                <a:latin typeface="Times New Roman" pitchFamily="18" charset="0"/>
              </a:rPr>
              <a:t>*Trần Hưng Đạo ba lần đánh thắng giặc</a:t>
            </a:r>
          </a:p>
          <a:p>
            <a:pPr algn="just" fontAlgn="base">
              <a:spcBef>
                <a:spcPct val="0"/>
              </a:spcBef>
              <a:spcAft>
                <a:spcPct val="0"/>
              </a:spcAft>
            </a:pPr>
            <a:r>
              <a:rPr lang="en-US" sz="3200" b="1">
                <a:solidFill>
                  <a:srgbClr val="387026"/>
                </a:solidFill>
                <a:latin typeface="Times New Roman" pitchFamily="18" charset="0"/>
              </a:rPr>
              <a:t>Nguyên.</a:t>
            </a:r>
          </a:p>
        </p:txBody>
      </p:sp>
      <p:sp>
        <p:nvSpPr>
          <p:cNvPr id="321541" name="Rectangle 5"/>
          <p:cNvSpPr>
            <a:spLocks noChangeArrowheads="1"/>
          </p:cNvSpPr>
          <p:nvPr/>
        </p:nvSpPr>
        <p:spPr bwMode="auto">
          <a:xfrm>
            <a:off x="0" y="2819400"/>
            <a:ext cx="7391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3200" b="1" dirty="0">
                <a:solidFill>
                  <a:srgbClr val="C00000"/>
                </a:solidFill>
                <a:latin typeface="Times New Roman" pitchFamily="18" charset="0"/>
              </a:rPr>
              <a:t>*</a:t>
            </a:r>
            <a:r>
              <a:rPr lang="en-US" sz="3200" b="1" dirty="0" err="1">
                <a:solidFill>
                  <a:srgbClr val="C00000"/>
                </a:solidFill>
                <a:latin typeface="Times New Roman" pitchFamily="18" charset="0"/>
              </a:rPr>
              <a:t>Buổi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sáng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trẻ</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em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tung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tăng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đến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trường</a:t>
            </a:r>
            <a:r>
              <a:rPr lang="en-US" sz="3200" b="1" dirty="0">
                <a:solidFill>
                  <a:srgbClr val="C00000"/>
                </a:solidFill>
                <a:latin typeface="Times New Roman" pitchFamily="18" charset="0"/>
              </a:rPr>
              <a:t>.  </a:t>
            </a:r>
          </a:p>
        </p:txBody>
      </p:sp>
      <p:sp>
        <p:nvSpPr>
          <p:cNvPr id="321542" name="Rectangle 6"/>
          <p:cNvSpPr>
            <a:spLocks noChangeArrowheads="1"/>
          </p:cNvSpPr>
          <p:nvPr/>
        </p:nvSpPr>
        <p:spPr bwMode="auto">
          <a:xfrm>
            <a:off x="0" y="403860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083763"/>
                </a:solidFill>
                <a:latin typeface="Times New Roman" pitchFamily="18" charset="0"/>
              </a:rPr>
              <a:t>*Từ cùng nghĩa với từ Tổ quốc là : </a:t>
            </a:r>
          </a:p>
          <a:p>
            <a:pPr algn="just" fontAlgn="base">
              <a:spcBef>
                <a:spcPct val="0"/>
              </a:spcBef>
              <a:spcAft>
                <a:spcPct val="0"/>
              </a:spcAft>
            </a:pPr>
            <a:r>
              <a:rPr lang="en-US" sz="3200" b="1">
                <a:solidFill>
                  <a:srgbClr val="083763"/>
                </a:solidFill>
                <a:latin typeface="Times New Roman" pitchFamily="18" charset="0"/>
              </a:rPr>
              <a:t>quê hương , giang sơn… </a:t>
            </a:r>
          </a:p>
        </p:txBody>
      </p:sp>
      <p:sp>
        <p:nvSpPr>
          <p:cNvPr id="321543" name="Rectangle 7"/>
          <p:cNvSpPr>
            <a:spLocks noChangeArrowheads="1"/>
          </p:cNvSpPr>
          <p:nvPr/>
        </p:nvSpPr>
        <p:spPr bwMode="auto">
          <a:xfrm>
            <a:off x="8001000" y="1219200"/>
            <a:ext cx="609600" cy="6096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4" name="Rectangle 8"/>
          <p:cNvSpPr>
            <a:spLocks noChangeArrowheads="1"/>
          </p:cNvSpPr>
          <p:nvPr/>
        </p:nvSpPr>
        <p:spPr bwMode="auto">
          <a:xfrm>
            <a:off x="7315200" y="1981200"/>
            <a:ext cx="914400" cy="685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5" name="Rectangle 9"/>
          <p:cNvSpPr>
            <a:spLocks noChangeArrowheads="1"/>
          </p:cNvSpPr>
          <p:nvPr/>
        </p:nvSpPr>
        <p:spPr bwMode="auto">
          <a:xfrm>
            <a:off x="7924800" y="2895600"/>
            <a:ext cx="990600" cy="762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6" name="Rectangle 10"/>
          <p:cNvSpPr>
            <a:spLocks noChangeArrowheads="1"/>
          </p:cNvSpPr>
          <p:nvPr/>
        </p:nvSpPr>
        <p:spPr bwMode="auto">
          <a:xfrm>
            <a:off x="6629400" y="4267200"/>
            <a:ext cx="1066800" cy="838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7" name="Rectangle 11"/>
          <p:cNvSpPr>
            <a:spLocks noChangeArrowheads="1"/>
          </p:cNvSpPr>
          <p:nvPr/>
        </p:nvSpPr>
        <p:spPr bwMode="auto">
          <a:xfrm>
            <a:off x="8001000" y="1219200"/>
            <a:ext cx="685800" cy="6096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4800">
                <a:solidFill>
                  <a:srgbClr val="6600FF"/>
                </a:solidFill>
                <a:latin typeface="Times New Roman" pitchFamily="18" charset="0"/>
              </a:rPr>
              <a:t>Đ</a:t>
            </a:r>
          </a:p>
        </p:txBody>
      </p:sp>
      <p:sp>
        <p:nvSpPr>
          <p:cNvPr id="321548" name="Rectangle 12"/>
          <p:cNvSpPr>
            <a:spLocks noChangeArrowheads="1"/>
          </p:cNvSpPr>
          <p:nvPr/>
        </p:nvSpPr>
        <p:spPr bwMode="auto">
          <a:xfrm>
            <a:off x="7315200" y="2057400"/>
            <a:ext cx="914400" cy="609600"/>
          </a:xfrm>
          <a:prstGeom prst="rect">
            <a:avLst/>
          </a:prstGeom>
          <a:solidFill>
            <a:srgbClr val="9966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a:solidFill>
                  <a:srgbClr val="FFFF00"/>
                </a:solidFill>
                <a:latin typeface="Times New Roman" pitchFamily="18" charset="0"/>
              </a:rPr>
              <a:t>Đ</a:t>
            </a:r>
          </a:p>
        </p:txBody>
      </p:sp>
      <p:sp>
        <p:nvSpPr>
          <p:cNvPr id="321549" name="Rectangle 13"/>
          <p:cNvSpPr>
            <a:spLocks noChangeArrowheads="1"/>
          </p:cNvSpPr>
          <p:nvPr/>
        </p:nvSpPr>
        <p:spPr bwMode="auto">
          <a:xfrm>
            <a:off x="7924800" y="2971800"/>
            <a:ext cx="838200" cy="60960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a:solidFill>
                  <a:srgbClr val="0D0D0D"/>
                </a:solidFill>
                <a:latin typeface="Times New Roman" pitchFamily="18" charset="0"/>
              </a:rPr>
              <a:t>S</a:t>
            </a:r>
          </a:p>
        </p:txBody>
      </p:sp>
      <p:sp>
        <p:nvSpPr>
          <p:cNvPr id="321550" name="Rectangle 14"/>
          <p:cNvSpPr>
            <a:spLocks noChangeArrowheads="1"/>
          </p:cNvSpPr>
          <p:nvPr/>
        </p:nvSpPr>
        <p:spPr bwMode="auto">
          <a:xfrm>
            <a:off x="6781800" y="4343400"/>
            <a:ext cx="838200" cy="685800"/>
          </a:xfrm>
          <a:prstGeom prst="rect">
            <a:avLst/>
          </a:prstGeom>
          <a:solidFill>
            <a:srgbClr val="92D050"/>
          </a:solidFill>
          <a:ln w="9525">
            <a:noFill/>
            <a:miter lim="800000"/>
            <a:headEnd/>
            <a:tailEnd/>
          </a:ln>
          <a:effectLst/>
        </p:spPr>
        <p:txBody>
          <a:bodyPr wrap="none" anchor="ctr"/>
          <a:lstStyle/>
          <a:p>
            <a:pPr algn="ctr">
              <a:defRPr/>
            </a:pPr>
            <a:r>
              <a:rPr lang="en-US" sz="4800" dirty="0">
                <a:solidFill>
                  <a:srgbClr val="EAEAEA">
                    <a:lumMod val="95000"/>
                    <a:lumOff val="5000"/>
                  </a:srgbClr>
                </a:solidFill>
                <a:latin typeface="Times New Roman" pitchFamily="18" charset="0"/>
              </a:rPr>
              <a:t>Đ</a:t>
            </a:r>
          </a:p>
        </p:txBody>
      </p:sp>
      <p:pic>
        <p:nvPicPr>
          <p:cNvPr id="34831" name="Picture 15" descr="bunny_thumping_foot_md_clr"/>
          <p:cNvPicPr>
            <a:picLocks noChangeAspect="1" noChangeArrowheads="1" noCrop="1"/>
          </p:cNvPicPr>
          <p:nvPr/>
        </p:nvPicPr>
        <p:blipFill>
          <a:blip r:embed="rId2">
            <a:lum contrast="12000"/>
            <a:extLst>
              <a:ext uri="{28A0092B-C50C-407E-A947-70E740481C1C}">
                <a14:useLocalDpi xmlns="" xmlns:a14="http://schemas.microsoft.com/office/drawing/2010/main" val="0"/>
              </a:ext>
            </a:extLst>
          </a:blip>
          <a:srcRect/>
          <a:stretch>
            <a:fillRect/>
          </a:stretch>
        </p:blipFill>
        <p:spPr bwMode="auto">
          <a:xfrm>
            <a:off x="8162925" y="0"/>
            <a:ext cx="981075"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32" name="Picture 16" descr="bunny_thumping_foot_md_clr"/>
          <p:cNvPicPr>
            <a:picLocks noChangeAspect="1" noChangeArrowheads="1" noCrop="1"/>
          </p:cNvPicPr>
          <p:nvPr/>
        </p:nvPicPr>
        <p:blipFill>
          <a:blip r:embed="rId2">
            <a:lum contrast="12000"/>
            <a:extLst>
              <a:ext uri="{28A0092B-C50C-407E-A947-70E740481C1C}">
                <a14:useLocalDpi xmlns="" xmlns:a14="http://schemas.microsoft.com/office/drawing/2010/main" val="0"/>
              </a:ext>
            </a:extLst>
          </a:blip>
          <a:srcRect/>
          <a:stretch>
            <a:fillRect/>
          </a:stretch>
        </p:blipFill>
        <p:spPr bwMode="auto">
          <a:xfrm>
            <a:off x="0" y="0"/>
            <a:ext cx="981075"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1553" name="Rectangle 17"/>
          <p:cNvSpPr>
            <a:spLocks noChangeArrowheads="1"/>
          </p:cNvSpPr>
          <p:nvPr/>
        </p:nvSpPr>
        <p:spPr bwMode="auto">
          <a:xfrm>
            <a:off x="838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quyển vở</a:t>
            </a:r>
          </a:p>
        </p:txBody>
      </p:sp>
      <p:sp>
        <p:nvSpPr>
          <p:cNvPr id="321556" name="Rectangle 20"/>
          <p:cNvSpPr>
            <a:spLocks noChangeArrowheads="1"/>
          </p:cNvSpPr>
          <p:nvPr/>
        </p:nvSpPr>
        <p:spPr bwMode="auto">
          <a:xfrm>
            <a:off x="2743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chiếc bút chì</a:t>
            </a:r>
          </a:p>
        </p:txBody>
      </p:sp>
      <p:sp>
        <p:nvSpPr>
          <p:cNvPr id="321557" name="Rectangle 21"/>
          <p:cNvSpPr>
            <a:spLocks noChangeArrowheads="1"/>
          </p:cNvSpPr>
          <p:nvPr/>
        </p:nvSpPr>
        <p:spPr bwMode="auto">
          <a:xfrm>
            <a:off x="4648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thước kẻ</a:t>
            </a:r>
          </a:p>
        </p:txBody>
      </p:sp>
      <p:sp>
        <p:nvSpPr>
          <p:cNvPr id="321558" name="Rectangle 22"/>
          <p:cNvSpPr>
            <a:spLocks noChangeArrowheads="1"/>
          </p:cNvSpPr>
          <p:nvPr/>
        </p:nvSpPr>
        <p:spPr bwMode="auto">
          <a:xfrm>
            <a:off x="6553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bịch kẹo</a:t>
            </a:r>
          </a:p>
        </p:txBody>
      </p:sp>
      <p:sp>
        <p:nvSpPr>
          <p:cNvPr id="321559" name="Rectangle 23"/>
          <p:cNvSpPr>
            <a:spLocks noChangeArrowheads="1"/>
          </p:cNvSpPr>
          <p:nvPr/>
        </p:nvSpPr>
        <p:spPr bwMode="auto">
          <a:xfrm>
            <a:off x="838200" y="5715000"/>
            <a:ext cx="1600200" cy="609600"/>
          </a:xfrm>
          <a:prstGeom prst="rect">
            <a:avLst/>
          </a:prstGeom>
          <a:solidFill>
            <a:srgbClr val="60F0F4"/>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0" name="Rectangle 24"/>
          <p:cNvSpPr>
            <a:spLocks noChangeArrowheads="1"/>
          </p:cNvSpPr>
          <p:nvPr/>
        </p:nvSpPr>
        <p:spPr bwMode="auto">
          <a:xfrm>
            <a:off x="2743200" y="5715000"/>
            <a:ext cx="1600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1" name="Rectangle 25"/>
          <p:cNvSpPr>
            <a:spLocks noChangeArrowheads="1"/>
          </p:cNvSpPr>
          <p:nvPr/>
        </p:nvSpPr>
        <p:spPr bwMode="auto">
          <a:xfrm>
            <a:off x="4648200" y="5715000"/>
            <a:ext cx="1600200" cy="609600"/>
          </a:xfrm>
          <a:prstGeom prst="rect">
            <a:avLst/>
          </a:prstGeom>
          <a:gradFill rotWithShape="1">
            <a:gsLst>
              <a:gs pos="0">
                <a:srgbClr val="990099"/>
              </a:gs>
              <a:gs pos="100000">
                <a:srgbClr val="47004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2" name="Rectangle 26"/>
          <p:cNvSpPr>
            <a:spLocks noChangeArrowheads="1"/>
          </p:cNvSpPr>
          <p:nvPr/>
        </p:nvSpPr>
        <p:spPr bwMode="auto">
          <a:xfrm>
            <a:off x="6553200" y="5715000"/>
            <a:ext cx="1600200" cy="609600"/>
          </a:xfrm>
          <a:prstGeom prst="rect">
            <a:avLst/>
          </a:prstGeom>
          <a:gradFill rotWithShape="1">
            <a:gsLst>
              <a:gs pos="0">
                <a:srgbClr val="FFFF00"/>
              </a:gs>
              <a:gs pos="100000">
                <a:srgbClr val="7676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3" name="Text Box 27"/>
          <p:cNvSpPr txBox="1">
            <a:spLocks noChangeArrowheads="1"/>
          </p:cNvSpPr>
          <p:nvPr/>
        </p:nvSpPr>
        <p:spPr bwMode="auto">
          <a:xfrm>
            <a:off x="381000" y="1905000"/>
            <a:ext cx="7772400" cy="2062103"/>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chơi</a:t>
            </a:r>
            <a:r>
              <a:rPr lang="en-US" sz="3200" b="1" dirty="0">
                <a:solidFill>
                  <a:srgbClr val="FF0066"/>
                </a:solidFill>
                <a:latin typeface="Times New Roman" pitchFamily="18" charset="0"/>
                <a:cs typeface="Times New Roman" pitchFamily="18" charset="0"/>
              </a:rPr>
              <a:t>:</a:t>
            </a:r>
            <a:r>
              <a:rPr lang="en-US" sz="3200" b="1" dirty="0">
                <a:solidFill>
                  <a:srgbClr val="EAEAEA"/>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sai</a:t>
            </a:r>
            <a:r>
              <a:rPr lang="en-US" sz="3200" b="1" dirty="0" smtClean="0">
                <a:latin typeface="Times New Roman" pitchFamily="18" charset="0"/>
                <a:cs typeface="Times New Roman" pitchFamily="18" charset="0"/>
              </a:rPr>
              <a:t>.  </a:t>
            </a:r>
            <a:endParaRPr lang="en-US" sz="3200" b="1" dirty="0">
              <a:solidFill>
                <a:srgbClr val="EAEAEA"/>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19450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fade">
                                      <p:cBhvr>
                                        <p:cTn id="7" dur="20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1563"/>
                                        </p:tgtEl>
                                        <p:attrNameLst>
                                          <p:attrName>style.visibility</p:attrName>
                                        </p:attrNameLst>
                                      </p:cBhvr>
                                      <p:to>
                                        <p:strVal val="visible"/>
                                      </p:to>
                                    </p:set>
                                    <p:animEffect transition="in" filter="checkerboard(across)">
                                      <p:cBhvr>
                                        <p:cTn id="12" dur="500"/>
                                        <p:tgtEl>
                                          <p:spTgt spid="321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21563"/>
                                        </p:tgtEl>
                                      </p:cBhvr>
                                    </p:animEffect>
                                    <p:set>
                                      <p:cBhvr>
                                        <p:cTn id="17" dur="1" fill="hold">
                                          <p:stCondLst>
                                            <p:cond delay="499"/>
                                          </p:stCondLst>
                                        </p:cTn>
                                        <p:tgtEl>
                                          <p:spTgt spid="32156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1539"/>
                                        </p:tgtEl>
                                        <p:attrNameLst>
                                          <p:attrName>style.visibility</p:attrName>
                                        </p:attrNameLst>
                                      </p:cBhvr>
                                      <p:to>
                                        <p:strVal val="visible"/>
                                      </p:to>
                                    </p:set>
                                    <p:anim calcmode="lin" valueType="num">
                                      <p:cBhvr additive="base">
                                        <p:cTn id="22" dur="500" fill="hold"/>
                                        <p:tgtEl>
                                          <p:spTgt spid="321539"/>
                                        </p:tgtEl>
                                        <p:attrNameLst>
                                          <p:attrName>ppt_x</p:attrName>
                                        </p:attrNameLst>
                                      </p:cBhvr>
                                      <p:tavLst>
                                        <p:tav tm="0">
                                          <p:val>
                                            <p:strVal val="0-#ppt_w/2"/>
                                          </p:val>
                                        </p:tav>
                                        <p:tav tm="100000">
                                          <p:val>
                                            <p:strVal val="#ppt_x"/>
                                          </p:val>
                                        </p:tav>
                                      </p:tavLst>
                                    </p:anim>
                                    <p:anim calcmode="lin" valueType="num">
                                      <p:cBhvr additive="base">
                                        <p:cTn id="23" dur="500" fill="hold"/>
                                        <p:tgtEl>
                                          <p:spTgt spid="32153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21543"/>
                                        </p:tgtEl>
                                        <p:attrNameLst>
                                          <p:attrName>style.visibility</p:attrName>
                                        </p:attrNameLst>
                                      </p:cBhvr>
                                      <p:to>
                                        <p:strVal val="visible"/>
                                      </p:to>
                                    </p:set>
                                    <p:anim calcmode="lin" valueType="num">
                                      <p:cBhvr additive="base">
                                        <p:cTn id="26" dur="500" fill="hold"/>
                                        <p:tgtEl>
                                          <p:spTgt spid="321543"/>
                                        </p:tgtEl>
                                        <p:attrNameLst>
                                          <p:attrName>ppt_x</p:attrName>
                                        </p:attrNameLst>
                                      </p:cBhvr>
                                      <p:tavLst>
                                        <p:tav tm="0">
                                          <p:val>
                                            <p:strVal val="1+#ppt_w/2"/>
                                          </p:val>
                                        </p:tav>
                                        <p:tav tm="100000">
                                          <p:val>
                                            <p:strVal val="#ppt_x"/>
                                          </p:val>
                                        </p:tav>
                                      </p:tavLst>
                                    </p:anim>
                                    <p:anim calcmode="lin" valueType="num">
                                      <p:cBhvr additive="base">
                                        <p:cTn id="27" dur="500" fill="hold"/>
                                        <p:tgtEl>
                                          <p:spTgt spid="321543"/>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1547"/>
                                        </p:tgtEl>
                                        <p:attrNameLst>
                                          <p:attrName>style.visibility</p:attrName>
                                        </p:attrNameLst>
                                      </p:cBhvr>
                                      <p:to>
                                        <p:strVal val="visible"/>
                                      </p:to>
                                    </p:set>
                                    <p:animEffect transition="in" filter="wedge">
                                      <p:cBhvr>
                                        <p:cTn id="32" dur="1000"/>
                                        <p:tgtEl>
                                          <p:spTgt spid="3215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40"/>
                                        </p:tgtEl>
                                        <p:attrNameLst>
                                          <p:attrName>style.visibility</p:attrName>
                                        </p:attrNameLst>
                                      </p:cBhvr>
                                      <p:to>
                                        <p:strVal val="visible"/>
                                      </p:to>
                                    </p:set>
                                    <p:anim calcmode="lin" valueType="num">
                                      <p:cBhvr additive="base">
                                        <p:cTn id="37" dur="500" fill="hold"/>
                                        <p:tgtEl>
                                          <p:spTgt spid="321540"/>
                                        </p:tgtEl>
                                        <p:attrNameLst>
                                          <p:attrName>ppt_x</p:attrName>
                                        </p:attrNameLst>
                                      </p:cBhvr>
                                      <p:tavLst>
                                        <p:tav tm="0">
                                          <p:val>
                                            <p:strVal val="0-#ppt_w/2"/>
                                          </p:val>
                                        </p:tav>
                                        <p:tav tm="100000">
                                          <p:val>
                                            <p:strVal val="#ppt_x"/>
                                          </p:val>
                                        </p:tav>
                                      </p:tavLst>
                                    </p:anim>
                                    <p:anim calcmode="lin" valueType="num">
                                      <p:cBhvr additive="base">
                                        <p:cTn id="38" dur="500" fill="hold"/>
                                        <p:tgtEl>
                                          <p:spTgt spid="3215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21544"/>
                                        </p:tgtEl>
                                        <p:attrNameLst>
                                          <p:attrName>style.visibility</p:attrName>
                                        </p:attrNameLst>
                                      </p:cBhvr>
                                      <p:to>
                                        <p:strVal val="visible"/>
                                      </p:to>
                                    </p:set>
                                    <p:anim calcmode="lin" valueType="num">
                                      <p:cBhvr additive="base">
                                        <p:cTn id="41" dur="500" fill="hold"/>
                                        <p:tgtEl>
                                          <p:spTgt spid="321544"/>
                                        </p:tgtEl>
                                        <p:attrNameLst>
                                          <p:attrName>ppt_x</p:attrName>
                                        </p:attrNameLst>
                                      </p:cBhvr>
                                      <p:tavLst>
                                        <p:tav tm="0">
                                          <p:val>
                                            <p:strVal val="1+#ppt_w/2"/>
                                          </p:val>
                                        </p:tav>
                                        <p:tav tm="100000">
                                          <p:val>
                                            <p:strVal val="#ppt_x"/>
                                          </p:val>
                                        </p:tav>
                                      </p:tavLst>
                                    </p:anim>
                                    <p:anim calcmode="lin" valueType="num">
                                      <p:cBhvr additive="base">
                                        <p:cTn id="42" dur="500" fill="hold"/>
                                        <p:tgtEl>
                                          <p:spTgt spid="3215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21548"/>
                                        </p:tgtEl>
                                        <p:attrNameLst>
                                          <p:attrName>style.visibility</p:attrName>
                                        </p:attrNameLst>
                                      </p:cBhvr>
                                      <p:to>
                                        <p:strVal val="visible"/>
                                      </p:to>
                                    </p:set>
                                    <p:animEffect transition="in" filter="wedge">
                                      <p:cBhvr>
                                        <p:cTn id="47" dur="1000"/>
                                        <p:tgtEl>
                                          <p:spTgt spid="3215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21541"/>
                                        </p:tgtEl>
                                        <p:attrNameLst>
                                          <p:attrName>style.visibility</p:attrName>
                                        </p:attrNameLst>
                                      </p:cBhvr>
                                      <p:to>
                                        <p:strVal val="visible"/>
                                      </p:to>
                                    </p:set>
                                    <p:anim calcmode="lin" valueType="num">
                                      <p:cBhvr additive="base">
                                        <p:cTn id="52" dur="500" fill="hold"/>
                                        <p:tgtEl>
                                          <p:spTgt spid="321541"/>
                                        </p:tgtEl>
                                        <p:attrNameLst>
                                          <p:attrName>ppt_x</p:attrName>
                                        </p:attrNameLst>
                                      </p:cBhvr>
                                      <p:tavLst>
                                        <p:tav tm="0">
                                          <p:val>
                                            <p:strVal val="0-#ppt_w/2"/>
                                          </p:val>
                                        </p:tav>
                                        <p:tav tm="100000">
                                          <p:val>
                                            <p:strVal val="#ppt_x"/>
                                          </p:val>
                                        </p:tav>
                                      </p:tavLst>
                                    </p:anim>
                                    <p:anim calcmode="lin" valueType="num">
                                      <p:cBhvr additive="base">
                                        <p:cTn id="53" dur="500" fill="hold"/>
                                        <p:tgtEl>
                                          <p:spTgt spid="3215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21545"/>
                                        </p:tgtEl>
                                        <p:attrNameLst>
                                          <p:attrName>style.visibility</p:attrName>
                                        </p:attrNameLst>
                                      </p:cBhvr>
                                      <p:to>
                                        <p:strVal val="visible"/>
                                      </p:to>
                                    </p:set>
                                    <p:anim calcmode="lin" valueType="num">
                                      <p:cBhvr additive="base">
                                        <p:cTn id="56" dur="500" fill="hold"/>
                                        <p:tgtEl>
                                          <p:spTgt spid="321545"/>
                                        </p:tgtEl>
                                        <p:attrNameLst>
                                          <p:attrName>ppt_x</p:attrName>
                                        </p:attrNameLst>
                                      </p:cBhvr>
                                      <p:tavLst>
                                        <p:tav tm="0">
                                          <p:val>
                                            <p:strVal val="1+#ppt_w/2"/>
                                          </p:val>
                                        </p:tav>
                                        <p:tav tm="100000">
                                          <p:val>
                                            <p:strVal val="#ppt_x"/>
                                          </p:val>
                                        </p:tav>
                                      </p:tavLst>
                                    </p:anim>
                                    <p:anim calcmode="lin" valueType="num">
                                      <p:cBhvr additive="base">
                                        <p:cTn id="57" dur="500" fill="hold"/>
                                        <p:tgtEl>
                                          <p:spTgt spid="321545"/>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21549"/>
                                        </p:tgtEl>
                                        <p:attrNameLst>
                                          <p:attrName>style.visibility</p:attrName>
                                        </p:attrNameLst>
                                      </p:cBhvr>
                                      <p:to>
                                        <p:strVal val="visible"/>
                                      </p:to>
                                    </p:set>
                                    <p:animEffect transition="in" filter="wedge">
                                      <p:cBhvr>
                                        <p:cTn id="62" dur="1000"/>
                                        <p:tgtEl>
                                          <p:spTgt spid="3215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1542"/>
                                        </p:tgtEl>
                                        <p:attrNameLst>
                                          <p:attrName>style.visibility</p:attrName>
                                        </p:attrNameLst>
                                      </p:cBhvr>
                                      <p:to>
                                        <p:strVal val="visible"/>
                                      </p:to>
                                    </p:set>
                                    <p:anim calcmode="lin" valueType="num">
                                      <p:cBhvr additive="base">
                                        <p:cTn id="67" dur="500" fill="hold"/>
                                        <p:tgtEl>
                                          <p:spTgt spid="321542"/>
                                        </p:tgtEl>
                                        <p:attrNameLst>
                                          <p:attrName>ppt_x</p:attrName>
                                        </p:attrNameLst>
                                      </p:cBhvr>
                                      <p:tavLst>
                                        <p:tav tm="0">
                                          <p:val>
                                            <p:strVal val="0-#ppt_w/2"/>
                                          </p:val>
                                        </p:tav>
                                        <p:tav tm="100000">
                                          <p:val>
                                            <p:strVal val="#ppt_x"/>
                                          </p:val>
                                        </p:tav>
                                      </p:tavLst>
                                    </p:anim>
                                    <p:anim calcmode="lin" valueType="num">
                                      <p:cBhvr additive="base">
                                        <p:cTn id="68" dur="500" fill="hold"/>
                                        <p:tgtEl>
                                          <p:spTgt spid="32154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21546"/>
                                        </p:tgtEl>
                                        <p:attrNameLst>
                                          <p:attrName>style.visibility</p:attrName>
                                        </p:attrNameLst>
                                      </p:cBhvr>
                                      <p:to>
                                        <p:strVal val="visible"/>
                                      </p:to>
                                    </p:set>
                                    <p:anim calcmode="lin" valueType="num">
                                      <p:cBhvr additive="base">
                                        <p:cTn id="71" dur="500" fill="hold"/>
                                        <p:tgtEl>
                                          <p:spTgt spid="321546"/>
                                        </p:tgtEl>
                                        <p:attrNameLst>
                                          <p:attrName>ppt_x</p:attrName>
                                        </p:attrNameLst>
                                      </p:cBhvr>
                                      <p:tavLst>
                                        <p:tav tm="0">
                                          <p:val>
                                            <p:strVal val="1+#ppt_w/2"/>
                                          </p:val>
                                        </p:tav>
                                        <p:tav tm="100000">
                                          <p:val>
                                            <p:strVal val="#ppt_x"/>
                                          </p:val>
                                        </p:tav>
                                      </p:tavLst>
                                    </p:anim>
                                    <p:anim calcmode="lin" valueType="num">
                                      <p:cBhvr additive="base">
                                        <p:cTn id="72" dur="500" fill="hold"/>
                                        <p:tgtEl>
                                          <p:spTgt spid="321546"/>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21550"/>
                                        </p:tgtEl>
                                        <p:attrNameLst>
                                          <p:attrName>style.visibility</p:attrName>
                                        </p:attrNameLst>
                                      </p:cBhvr>
                                      <p:to>
                                        <p:strVal val="visible"/>
                                      </p:to>
                                    </p:set>
                                    <p:animEffect transition="in" filter="wedge">
                                      <p:cBhvr>
                                        <p:cTn id="77" dur="1000"/>
                                        <p:tgtEl>
                                          <p:spTgt spid="3215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32155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1" presetClass="exit" presetSubtype="4" fill="hold" grpId="0" nodeType="clickEffect">
                                  <p:stCondLst>
                                    <p:cond delay="0"/>
                                  </p:stCondLst>
                                  <p:childTnLst>
                                    <p:animEffect transition="out" filter="wheel(4)">
                                      <p:cBhvr>
                                        <p:cTn id="82" dur="1000"/>
                                        <p:tgtEl>
                                          <p:spTgt spid="321553"/>
                                        </p:tgtEl>
                                      </p:cBhvr>
                                    </p:animEffect>
                                    <p:set>
                                      <p:cBhvr>
                                        <p:cTn id="83" dur="1" fill="hold">
                                          <p:stCondLst>
                                            <p:cond delay="999"/>
                                          </p:stCondLst>
                                        </p:cTn>
                                        <p:tgtEl>
                                          <p:spTgt spid="321553"/>
                                        </p:tgtEl>
                                        <p:attrNameLst>
                                          <p:attrName>style.visibility</p:attrName>
                                        </p:attrNameLst>
                                      </p:cBhvr>
                                      <p:to>
                                        <p:strVal val="hidden"/>
                                      </p:to>
                                    </p:set>
                                  </p:childTnLst>
                                </p:cTn>
                              </p:par>
                            </p:childTnLst>
                          </p:cTn>
                        </p:par>
                      </p:childTnLst>
                    </p:cTn>
                  </p:par>
                </p:childTnLst>
              </p:cTn>
              <p:nextCondLst>
                <p:cond evt="onClick" delay="0">
                  <p:tgtEl>
                    <p:spTgt spid="321553"/>
                  </p:tgtEl>
                </p:cond>
              </p:nextCondLst>
            </p:seq>
            <p:seq concurrent="1" nextAc="seek">
              <p:cTn id="84" restart="whenNotActive" fill="hold" evtFilter="cancelBubble" nodeType="interactiveSeq">
                <p:stCondLst>
                  <p:cond evt="onClick" delay="0">
                    <p:tgtEl>
                      <p:spTgt spid="321556"/>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1" presetClass="exit" presetSubtype="4" fill="hold" grpId="0" nodeType="clickEffect">
                                  <p:stCondLst>
                                    <p:cond delay="0"/>
                                  </p:stCondLst>
                                  <p:childTnLst>
                                    <p:animEffect transition="out" filter="wheel(4)">
                                      <p:cBhvr>
                                        <p:cTn id="88" dur="1000"/>
                                        <p:tgtEl>
                                          <p:spTgt spid="321556"/>
                                        </p:tgtEl>
                                      </p:cBhvr>
                                    </p:animEffect>
                                    <p:set>
                                      <p:cBhvr>
                                        <p:cTn id="89" dur="1" fill="hold">
                                          <p:stCondLst>
                                            <p:cond delay="999"/>
                                          </p:stCondLst>
                                        </p:cTn>
                                        <p:tgtEl>
                                          <p:spTgt spid="321556"/>
                                        </p:tgtEl>
                                        <p:attrNameLst>
                                          <p:attrName>style.visibility</p:attrName>
                                        </p:attrNameLst>
                                      </p:cBhvr>
                                      <p:to>
                                        <p:strVal val="hidden"/>
                                      </p:to>
                                    </p:set>
                                  </p:childTnLst>
                                </p:cTn>
                              </p:par>
                            </p:childTnLst>
                          </p:cTn>
                        </p:par>
                      </p:childTnLst>
                    </p:cTn>
                  </p:par>
                </p:childTnLst>
              </p:cTn>
              <p:nextCondLst>
                <p:cond evt="onClick" delay="0">
                  <p:tgtEl>
                    <p:spTgt spid="321556"/>
                  </p:tgtEl>
                </p:cond>
              </p:nextCondLst>
            </p:seq>
            <p:seq concurrent="1" nextAc="seek">
              <p:cTn id="90" restart="whenNotActive" fill="hold" evtFilter="cancelBubble" nodeType="interactiveSeq">
                <p:stCondLst>
                  <p:cond evt="onClick" delay="0">
                    <p:tgtEl>
                      <p:spTgt spid="321557"/>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1" presetClass="exit" presetSubtype="4" fill="hold" grpId="0" nodeType="clickEffect">
                                  <p:stCondLst>
                                    <p:cond delay="0"/>
                                  </p:stCondLst>
                                  <p:childTnLst>
                                    <p:animEffect transition="out" filter="wheel(4)">
                                      <p:cBhvr>
                                        <p:cTn id="94" dur="1000"/>
                                        <p:tgtEl>
                                          <p:spTgt spid="321557"/>
                                        </p:tgtEl>
                                      </p:cBhvr>
                                    </p:animEffect>
                                    <p:set>
                                      <p:cBhvr>
                                        <p:cTn id="95" dur="1" fill="hold">
                                          <p:stCondLst>
                                            <p:cond delay="999"/>
                                          </p:stCondLst>
                                        </p:cTn>
                                        <p:tgtEl>
                                          <p:spTgt spid="321557"/>
                                        </p:tgtEl>
                                        <p:attrNameLst>
                                          <p:attrName>style.visibility</p:attrName>
                                        </p:attrNameLst>
                                      </p:cBhvr>
                                      <p:to>
                                        <p:strVal val="hidden"/>
                                      </p:to>
                                    </p:set>
                                  </p:childTnLst>
                                </p:cTn>
                              </p:par>
                            </p:childTnLst>
                          </p:cTn>
                        </p:par>
                      </p:childTnLst>
                    </p:cTn>
                  </p:par>
                </p:childTnLst>
              </p:cTn>
              <p:nextCondLst>
                <p:cond evt="onClick" delay="0">
                  <p:tgtEl>
                    <p:spTgt spid="321557"/>
                  </p:tgtEl>
                </p:cond>
              </p:nextCondLst>
            </p:seq>
            <p:seq concurrent="1" nextAc="seek">
              <p:cTn id="96" restart="whenNotActive" fill="hold" evtFilter="cancelBubble" nodeType="interactiveSeq">
                <p:stCondLst>
                  <p:cond evt="onClick" delay="0">
                    <p:tgtEl>
                      <p:spTgt spid="321558"/>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1" presetClass="exit" presetSubtype="4" fill="hold" grpId="0" nodeType="clickEffect">
                                  <p:stCondLst>
                                    <p:cond delay="0"/>
                                  </p:stCondLst>
                                  <p:childTnLst>
                                    <p:animEffect transition="out" filter="wheel(4)">
                                      <p:cBhvr>
                                        <p:cTn id="100" dur="1000"/>
                                        <p:tgtEl>
                                          <p:spTgt spid="321558"/>
                                        </p:tgtEl>
                                      </p:cBhvr>
                                    </p:animEffect>
                                    <p:set>
                                      <p:cBhvr>
                                        <p:cTn id="101" dur="1" fill="hold">
                                          <p:stCondLst>
                                            <p:cond delay="999"/>
                                          </p:stCondLst>
                                        </p:cTn>
                                        <p:tgtEl>
                                          <p:spTgt spid="321558"/>
                                        </p:tgtEl>
                                        <p:attrNameLst>
                                          <p:attrName>style.visibility</p:attrName>
                                        </p:attrNameLst>
                                      </p:cBhvr>
                                      <p:to>
                                        <p:strVal val="hidden"/>
                                      </p:to>
                                    </p:set>
                                  </p:childTnLst>
                                </p:cTn>
                              </p:par>
                            </p:childTnLst>
                          </p:cTn>
                        </p:par>
                      </p:childTnLst>
                    </p:cTn>
                  </p:par>
                </p:childTnLst>
              </p:cTn>
              <p:nextCondLst>
                <p:cond evt="onClick" delay="0">
                  <p:tgtEl>
                    <p:spTgt spid="321558"/>
                  </p:tgtEl>
                </p:cond>
              </p:nextCondLst>
            </p:seq>
            <p:seq concurrent="1" nextAc="seek">
              <p:cTn id="102" restart="whenNotActive" fill="hold" evtFilter="cancelBubble" nodeType="interactiveSeq">
                <p:stCondLst>
                  <p:cond evt="onClick" delay="0">
                    <p:tgtEl>
                      <p:spTgt spid="321559"/>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21" presetClass="exit" presetSubtype="4" fill="hold" grpId="0" nodeType="clickEffect">
                                  <p:stCondLst>
                                    <p:cond delay="0"/>
                                  </p:stCondLst>
                                  <p:childTnLst>
                                    <p:animEffect transition="out" filter="wheel(4)">
                                      <p:cBhvr>
                                        <p:cTn id="106" dur="1000"/>
                                        <p:tgtEl>
                                          <p:spTgt spid="321559"/>
                                        </p:tgtEl>
                                      </p:cBhvr>
                                    </p:animEffect>
                                    <p:set>
                                      <p:cBhvr>
                                        <p:cTn id="107" dur="1" fill="hold">
                                          <p:stCondLst>
                                            <p:cond delay="999"/>
                                          </p:stCondLst>
                                        </p:cTn>
                                        <p:tgtEl>
                                          <p:spTgt spid="321559"/>
                                        </p:tgtEl>
                                        <p:attrNameLst>
                                          <p:attrName>style.visibility</p:attrName>
                                        </p:attrNameLst>
                                      </p:cBhvr>
                                      <p:to>
                                        <p:strVal val="hidden"/>
                                      </p:to>
                                    </p:set>
                                  </p:childTnLst>
                                </p:cTn>
                              </p:par>
                            </p:childTnLst>
                          </p:cTn>
                        </p:par>
                      </p:childTnLst>
                    </p:cTn>
                  </p:par>
                </p:childTnLst>
              </p:cTn>
              <p:nextCondLst>
                <p:cond evt="onClick" delay="0">
                  <p:tgtEl>
                    <p:spTgt spid="321559"/>
                  </p:tgtEl>
                </p:cond>
              </p:nextCondLst>
            </p:seq>
            <p:seq concurrent="1" nextAc="seek">
              <p:cTn id="108" restart="whenNotActive" fill="hold" evtFilter="cancelBubble" nodeType="interactiveSeq">
                <p:stCondLst>
                  <p:cond evt="onClick" delay="0">
                    <p:tgtEl>
                      <p:spTgt spid="321560"/>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1" presetClass="exit" presetSubtype="4" fill="hold" grpId="0" nodeType="clickEffect">
                                  <p:stCondLst>
                                    <p:cond delay="0"/>
                                  </p:stCondLst>
                                  <p:childTnLst>
                                    <p:animEffect transition="out" filter="wheel(4)">
                                      <p:cBhvr>
                                        <p:cTn id="112" dur="1000"/>
                                        <p:tgtEl>
                                          <p:spTgt spid="321560"/>
                                        </p:tgtEl>
                                      </p:cBhvr>
                                    </p:animEffect>
                                    <p:set>
                                      <p:cBhvr>
                                        <p:cTn id="113" dur="1" fill="hold">
                                          <p:stCondLst>
                                            <p:cond delay="999"/>
                                          </p:stCondLst>
                                        </p:cTn>
                                        <p:tgtEl>
                                          <p:spTgt spid="321560"/>
                                        </p:tgtEl>
                                        <p:attrNameLst>
                                          <p:attrName>style.visibility</p:attrName>
                                        </p:attrNameLst>
                                      </p:cBhvr>
                                      <p:to>
                                        <p:strVal val="hidden"/>
                                      </p:to>
                                    </p:set>
                                  </p:childTnLst>
                                </p:cTn>
                              </p:par>
                            </p:childTnLst>
                          </p:cTn>
                        </p:par>
                      </p:childTnLst>
                    </p:cTn>
                  </p:par>
                </p:childTnLst>
              </p:cTn>
              <p:nextCondLst>
                <p:cond evt="onClick" delay="0">
                  <p:tgtEl>
                    <p:spTgt spid="321560"/>
                  </p:tgtEl>
                </p:cond>
              </p:nextCondLst>
            </p:seq>
            <p:seq concurrent="1" nextAc="seek">
              <p:cTn id="114" restart="whenNotActive" fill="hold" evtFilter="cancelBubble" nodeType="interactiveSeq">
                <p:stCondLst>
                  <p:cond evt="onClick" delay="0">
                    <p:tgtEl>
                      <p:spTgt spid="321561"/>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1" presetClass="exit" presetSubtype="4" fill="hold" grpId="0" nodeType="clickEffect">
                                  <p:stCondLst>
                                    <p:cond delay="0"/>
                                  </p:stCondLst>
                                  <p:childTnLst>
                                    <p:animEffect transition="out" filter="wheel(4)">
                                      <p:cBhvr>
                                        <p:cTn id="118" dur="1000"/>
                                        <p:tgtEl>
                                          <p:spTgt spid="321561"/>
                                        </p:tgtEl>
                                      </p:cBhvr>
                                    </p:animEffect>
                                    <p:set>
                                      <p:cBhvr>
                                        <p:cTn id="119" dur="1" fill="hold">
                                          <p:stCondLst>
                                            <p:cond delay="999"/>
                                          </p:stCondLst>
                                        </p:cTn>
                                        <p:tgtEl>
                                          <p:spTgt spid="321561"/>
                                        </p:tgtEl>
                                        <p:attrNameLst>
                                          <p:attrName>style.visibility</p:attrName>
                                        </p:attrNameLst>
                                      </p:cBhvr>
                                      <p:to>
                                        <p:strVal val="hidden"/>
                                      </p:to>
                                    </p:set>
                                  </p:childTnLst>
                                </p:cTn>
                              </p:par>
                            </p:childTnLst>
                          </p:cTn>
                        </p:par>
                      </p:childTnLst>
                    </p:cTn>
                  </p:par>
                </p:childTnLst>
              </p:cTn>
              <p:nextCondLst>
                <p:cond evt="onClick" delay="0">
                  <p:tgtEl>
                    <p:spTgt spid="321561"/>
                  </p:tgtEl>
                </p:cond>
              </p:nextCondLst>
            </p:seq>
            <p:seq concurrent="1" nextAc="seek">
              <p:cTn id="120" restart="whenNotActive" fill="hold" evtFilter="cancelBubble" nodeType="interactiveSeq">
                <p:stCondLst>
                  <p:cond evt="onClick" delay="0">
                    <p:tgtEl>
                      <p:spTgt spid="321562"/>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21" presetClass="exit" presetSubtype="4" fill="hold" grpId="0" nodeType="clickEffect">
                                  <p:stCondLst>
                                    <p:cond delay="0"/>
                                  </p:stCondLst>
                                  <p:childTnLst>
                                    <p:animEffect transition="out" filter="wheel(4)">
                                      <p:cBhvr>
                                        <p:cTn id="124" dur="1000"/>
                                        <p:tgtEl>
                                          <p:spTgt spid="321562"/>
                                        </p:tgtEl>
                                      </p:cBhvr>
                                    </p:animEffect>
                                    <p:set>
                                      <p:cBhvr>
                                        <p:cTn id="125" dur="1" fill="hold">
                                          <p:stCondLst>
                                            <p:cond delay="999"/>
                                          </p:stCondLst>
                                        </p:cTn>
                                        <p:tgtEl>
                                          <p:spTgt spid="321562"/>
                                        </p:tgtEl>
                                        <p:attrNameLst>
                                          <p:attrName>style.visibility</p:attrName>
                                        </p:attrNameLst>
                                      </p:cBhvr>
                                      <p:to>
                                        <p:strVal val="hidden"/>
                                      </p:to>
                                    </p:set>
                                  </p:childTnLst>
                                </p:cTn>
                              </p:par>
                            </p:childTnLst>
                          </p:cTn>
                        </p:par>
                      </p:childTnLst>
                    </p:cTn>
                  </p:par>
                </p:childTnLst>
              </p:cTn>
              <p:nextCondLst>
                <p:cond evt="onClick" delay="0">
                  <p:tgtEl>
                    <p:spTgt spid="321562"/>
                  </p:tgtEl>
                </p:cond>
              </p:nextCondLst>
            </p:seq>
          </p:childTnLst>
        </p:cTn>
      </p:par>
    </p:tnLst>
    <p:bldLst>
      <p:bldP spid="321538" grpId="0" animBg="1"/>
      <p:bldP spid="321539" grpId="0"/>
      <p:bldP spid="321540" grpId="0"/>
      <p:bldP spid="321541" grpId="0"/>
      <p:bldP spid="321542" grpId="0"/>
      <p:bldP spid="321543" grpId="0" animBg="1"/>
      <p:bldP spid="321544" grpId="0" animBg="1"/>
      <p:bldP spid="321545" grpId="0" animBg="1"/>
      <p:bldP spid="321546" grpId="0" animBg="1"/>
      <p:bldP spid="321547" grpId="0" animBg="1"/>
      <p:bldP spid="321548" grpId="0" animBg="1"/>
      <p:bldP spid="321549" grpId="0" animBg="1"/>
      <p:bldP spid="321550" grpId="0" animBg="1"/>
      <p:bldP spid="321553" grpId="0" animBg="1"/>
      <p:bldP spid="321556" grpId="0" animBg="1"/>
      <p:bldP spid="321557" grpId="0" animBg="1"/>
      <p:bldP spid="321558" grpId="0" animBg="1"/>
      <p:bldP spid="321559" grpId="0" animBg="1"/>
      <p:bldP spid="321560" grpId="0" animBg="1"/>
      <p:bldP spid="321561" grpId="0" animBg="1"/>
      <p:bldP spid="321562" grpId="0" animBg="1"/>
      <p:bldP spid="321563" grpId="0" animBg="1"/>
      <p:bldP spid="32156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D2053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Picture 5" descr="BD20530_"/>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019550"/>
            <a:ext cx="175260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6" descr="A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09800" y="6248400"/>
            <a:ext cx="5943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91" name="Rectangle 11"/>
          <p:cNvSpPr>
            <a:spLocks noChangeArrowheads="1"/>
          </p:cNvSpPr>
          <p:nvPr/>
        </p:nvSpPr>
        <p:spPr bwMode="auto">
          <a:xfrm>
            <a:off x="228600" y="1219200"/>
            <a:ext cx="78486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Chúng</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ta</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có</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cuộc</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sống</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hoà</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bình</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ấm</a:t>
            </a:r>
            <a:r>
              <a:rPr lang="en-US" sz="2400" dirty="0">
                <a:solidFill>
                  <a:srgbClr val="006600"/>
                </a:solidFill>
                <a:latin typeface="Times New Roman" pitchFamily="18" charset="0"/>
              </a:rPr>
              <a:t> no, </a:t>
            </a:r>
            <a:r>
              <a:rPr lang="en-US" sz="2400" dirty="0" err="1">
                <a:solidFill>
                  <a:srgbClr val="006600"/>
                </a:solidFill>
                <a:latin typeface="Times New Roman" pitchFamily="18" charset="0"/>
              </a:rPr>
              <a:t>hạnh</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phúc</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như</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hôm</a:t>
            </a:r>
            <a:r>
              <a:rPr lang="en-US" sz="2400" dirty="0">
                <a:solidFill>
                  <a:srgbClr val="006600"/>
                </a:solidFill>
                <a:latin typeface="Times New Roman" pitchFamily="18" charset="0"/>
              </a:rPr>
              <a:t> nay </a:t>
            </a:r>
            <a:r>
              <a:rPr lang="en-US" sz="2400" dirty="0" err="1">
                <a:solidFill>
                  <a:srgbClr val="006600"/>
                </a:solidFill>
                <a:latin typeface="Times New Roman" pitchFamily="18" charset="0"/>
              </a:rPr>
              <a:t>là</a:t>
            </a:r>
            <a:r>
              <a:rPr lang="en-US" sz="2400" dirty="0">
                <a:solidFill>
                  <a:srgbClr val="006600"/>
                </a:solidFill>
                <a:latin typeface="Times New Roman" pitchFamily="18" charset="0"/>
              </a:rPr>
              <a:t> </a:t>
            </a:r>
          </a:p>
          <a:p>
            <a:pPr fontAlgn="base">
              <a:spcBef>
                <a:spcPct val="0"/>
              </a:spcBef>
              <a:spcAft>
                <a:spcPct val="0"/>
              </a:spcAft>
            </a:pP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nhờ</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công</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lao</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của</a:t>
            </a:r>
            <a:r>
              <a:rPr lang="en-US" sz="2400" dirty="0">
                <a:solidFill>
                  <a:srgbClr val="006600"/>
                </a:solidFill>
                <a:latin typeface="Times New Roman" pitchFamily="18" charset="0"/>
              </a:rPr>
              <a:t> </a:t>
            </a:r>
            <a:r>
              <a:rPr lang="en-US" sz="2400" dirty="0" err="1">
                <a:solidFill>
                  <a:srgbClr val="006600"/>
                </a:solidFill>
                <a:latin typeface="Times New Roman" pitchFamily="18" charset="0"/>
              </a:rPr>
              <a:t>ai</a:t>
            </a:r>
            <a:r>
              <a:rPr lang="en-US" sz="2400">
                <a:solidFill>
                  <a:srgbClr val="006600"/>
                </a:solidFill>
                <a:latin typeface="Times New Roman" pitchFamily="18" charset="0"/>
              </a:rPr>
              <a:t>?</a:t>
            </a:r>
          </a:p>
        </p:txBody>
      </p:sp>
      <p:sp>
        <p:nvSpPr>
          <p:cNvPr id="46092" name="Rectangle 12"/>
          <p:cNvSpPr>
            <a:spLocks noChangeArrowheads="1"/>
          </p:cNvSpPr>
          <p:nvPr/>
        </p:nvSpPr>
        <p:spPr bwMode="auto">
          <a:xfrm>
            <a:off x="0" y="2286000"/>
            <a:ext cx="80010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000">
                <a:solidFill>
                  <a:srgbClr val="000000"/>
                </a:solidFill>
                <a:latin typeface="Times New Roman" pitchFamily="18" charset="0"/>
              </a:rPr>
              <a:t>    </a:t>
            </a:r>
            <a:r>
              <a:rPr lang="en-US" sz="2400">
                <a:solidFill>
                  <a:srgbClr val="006600"/>
                </a:solidFill>
                <a:latin typeface="Times New Roman" pitchFamily="18" charset="0"/>
              </a:rPr>
              <a:t>Chúng ta làm gì để đền đáp công lao của những người anh hùng đã  </a:t>
            </a:r>
          </a:p>
          <a:p>
            <a:pPr fontAlgn="base">
              <a:spcBef>
                <a:spcPct val="0"/>
              </a:spcBef>
              <a:spcAft>
                <a:spcPct val="0"/>
              </a:spcAft>
            </a:pPr>
            <a:r>
              <a:rPr lang="en-US" sz="2400">
                <a:solidFill>
                  <a:srgbClr val="006600"/>
                </a:solidFill>
                <a:latin typeface="Times New Roman" pitchFamily="18" charset="0"/>
              </a:rPr>
              <a:t>hy sinh xương máu để cho ta có được cuộc sống như hôm nay?</a:t>
            </a:r>
          </a:p>
        </p:txBody>
      </p:sp>
      <p:sp>
        <p:nvSpPr>
          <p:cNvPr id="46093" name="Rectangle 13"/>
          <p:cNvSpPr>
            <a:spLocks noChangeArrowheads="1"/>
          </p:cNvSpPr>
          <p:nvPr/>
        </p:nvSpPr>
        <p:spPr bwMode="auto">
          <a:xfrm>
            <a:off x="304800" y="3733800"/>
            <a:ext cx="8001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400">
                <a:solidFill>
                  <a:srgbClr val="800000"/>
                </a:solidFill>
                <a:latin typeface="Times New Roman" pitchFamily="18" charset="0"/>
              </a:rPr>
              <a:t>Về nhà kể lại tiểu sử các anh  hùng dân tộc cho gia đình biết.</a:t>
            </a:r>
          </a:p>
          <a:p>
            <a:pPr fontAlgn="base">
              <a:spcBef>
                <a:spcPct val="0"/>
              </a:spcBef>
              <a:spcAft>
                <a:spcPct val="0"/>
              </a:spcAft>
              <a:buFont typeface="Wingdings" pitchFamily="2" charset="2"/>
              <a:buChar char="ü"/>
            </a:pPr>
            <a:r>
              <a:rPr lang="en-US" sz="2400">
                <a:solidFill>
                  <a:srgbClr val="800000"/>
                </a:solidFill>
                <a:latin typeface="Times New Roman" pitchFamily="18" charset="0"/>
              </a:rPr>
              <a:t>Tìm hiểu thêm về tiểu sử các anh hùng dân tộc.</a:t>
            </a:r>
          </a:p>
          <a:p>
            <a:pPr fontAlgn="base">
              <a:spcBef>
                <a:spcPct val="0"/>
              </a:spcBef>
              <a:spcAft>
                <a:spcPct val="0"/>
              </a:spcAft>
              <a:buFont typeface="Wingdings" pitchFamily="2" charset="2"/>
              <a:buChar char="ü"/>
            </a:pPr>
            <a:r>
              <a:rPr lang="en-US" sz="2400">
                <a:solidFill>
                  <a:srgbClr val="800000"/>
                </a:solidFill>
                <a:latin typeface="Times New Roman" pitchFamily="18" charset="0"/>
              </a:rPr>
              <a:t>Chuẩn bị bài</a:t>
            </a:r>
            <a:r>
              <a:rPr lang="en-US" sz="2400">
                <a:solidFill>
                  <a:srgbClr val="000000"/>
                </a:solidFill>
                <a:latin typeface="Times New Roman" pitchFamily="18" charset="0"/>
              </a:rPr>
              <a:t> </a:t>
            </a:r>
            <a:r>
              <a:rPr lang="en-US" sz="2400">
                <a:solidFill>
                  <a:srgbClr val="0000CC"/>
                </a:solidFill>
                <a:latin typeface="Times New Roman" pitchFamily="18" charset="0"/>
              </a:rPr>
              <a:t>Nhân hoá. Ôn tập cách đặt và trả lời câu hỏi </a:t>
            </a:r>
            <a:r>
              <a:rPr lang="en-US" sz="2400" i="1">
                <a:solidFill>
                  <a:srgbClr val="0000CC"/>
                </a:solidFill>
                <a:latin typeface="Times New Roman" pitchFamily="18" charset="0"/>
              </a:rPr>
              <a:t>Ở đâu?</a:t>
            </a:r>
          </a:p>
        </p:txBody>
      </p:sp>
      <p:sp>
        <p:nvSpPr>
          <p:cNvPr id="9" name="TextBox 8"/>
          <p:cNvSpPr txBox="1"/>
          <p:nvPr/>
        </p:nvSpPr>
        <p:spPr>
          <a:xfrm>
            <a:off x="609600" y="228600"/>
            <a:ext cx="8001000" cy="707886"/>
          </a:xfrm>
          <a:prstGeom prst="rect">
            <a:avLst/>
          </a:prstGeom>
          <a:solidFill>
            <a:schemeClr val="accent6">
              <a:lumMod val="75000"/>
            </a:schemeClr>
          </a:solidFill>
        </p:spPr>
        <p:txBody>
          <a:bodyPr wrap="square" rtlCol="0">
            <a:spAutoFit/>
          </a:bodyPr>
          <a:lstStyle/>
          <a:p>
            <a:pPr algn="ctr"/>
            <a:r>
              <a:rPr lang="en-US" sz="4000" dirty="0" err="1" smtClean="0">
                <a:solidFill>
                  <a:srgbClr val="FFFF00"/>
                </a:solidFill>
                <a:latin typeface="Times New Roman" pitchFamily="18" charset="0"/>
                <a:cs typeface="Times New Roman" pitchFamily="18" charset="0"/>
              </a:rPr>
              <a:t>Thứ</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sáu</a:t>
            </a:r>
            <a:r>
              <a:rPr lang="en-US" sz="4000" dirty="0" smtClean="0">
                <a:solidFill>
                  <a:srgbClr val="FFFF00"/>
                </a:solidFill>
                <a:latin typeface="Times New Roman" pitchFamily="18" charset="0"/>
                <a:cs typeface="Times New Roman" pitchFamily="18" charset="0"/>
              </a:rPr>
              <a:t> , </a:t>
            </a:r>
            <a:r>
              <a:rPr lang="en-US" sz="4000" dirty="0" err="1" smtClean="0">
                <a:solidFill>
                  <a:srgbClr val="FFFF00"/>
                </a:solidFill>
                <a:latin typeface="Times New Roman" pitchFamily="18" charset="0"/>
                <a:cs typeface="Times New Roman" pitchFamily="18" charset="0"/>
              </a:rPr>
              <a:t>ngày</a:t>
            </a:r>
            <a:r>
              <a:rPr lang="en-US" sz="4000" dirty="0" smtClean="0">
                <a:solidFill>
                  <a:srgbClr val="FFFF00"/>
                </a:solidFill>
                <a:latin typeface="Times New Roman" pitchFamily="18" charset="0"/>
                <a:cs typeface="Times New Roman" pitchFamily="18" charset="0"/>
              </a:rPr>
              <a:t> 19 </a:t>
            </a:r>
            <a:r>
              <a:rPr lang="en-US" sz="4000" dirty="0" err="1" smtClean="0">
                <a:solidFill>
                  <a:srgbClr val="FFFF00"/>
                </a:solidFill>
                <a:latin typeface="Times New Roman" pitchFamily="18" charset="0"/>
                <a:cs typeface="Times New Roman" pitchFamily="18" charset="0"/>
              </a:rPr>
              <a:t>tháng</a:t>
            </a:r>
            <a:r>
              <a:rPr lang="en-US" sz="4000" dirty="0" smtClean="0">
                <a:solidFill>
                  <a:srgbClr val="FFFF00"/>
                </a:solidFill>
                <a:latin typeface="Times New Roman" pitchFamily="18" charset="0"/>
                <a:cs typeface="Times New Roman" pitchFamily="18" charset="0"/>
              </a:rPr>
              <a:t> 1 </a:t>
            </a:r>
            <a:r>
              <a:rPr lang="en-US" sz="4000" dirty="0" err="1" smtClean="0">
                <a:solidFill>
                  <a:srgbClr val="FFFF00"/>
                </a:solidFill>
                <a:latin typeface="Times New Roman" pitchFamily="18" charset="0"/>
                <a:cs typeface="Times New Roman" pitchFamily="18" charset="0"/>
              </a:rPr>
              <a:t>năm</a:t>
            </a:r>
            <a:r>
              <a:rPr lang="en-US" sz="4000" dirty="0" smtClean="0">
                <a:solidFill>
                  <a:srgbClr val="FFFF00"/>
                </a:solidFill>
                <a:latin typeface="Times New Roman" pitchFamily="18" charset="0"/>
                <a:cs typeface="Times New Roman" pitchFamily="18" charset="0"/>
              </a:rPr>
              <a:t> 2018</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26413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ox(in)">
                                      <p:cBhvr>
                                        <p:cTn id="7" dur="500"/>
                                        <p:tgtEl>
                                          <p:spTgt spid="46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2"/>
                                        </p:tgtEl>
                                        <p:attrNameLst>
                                          <p:attrName>style.visibility</p:attrName>
                                        </p:attrNameLst>
                                      </p:cBhvr>
                                      <p:to>
                                        <p:strVal val="visible"/>
                                      </p:to>
                                    </p:set>
                                    <p:animEffect transition="in" filter="box(in)">
                                      <p:cBhvr>
                                        <p:cTn id="12" dur="500"/>
                                        <p:tgtEl>
                                          <p:spTgt spid="46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6093"/>
                                        </p:tgtEl>
                                        <p:attrNameLst>
                                          <p:attrName>style.visibility</p:attrName>
                                        </p:attrNameLst>
                                      </p:cBhvr>
                                      <p:to>
                                        <p:strVal val="visible"/>
                                      </p:to>
                                    </p:set>
                                    <p:animEffect transition="in" filter="plus(in)">
                                      <p:cBhvr>
                                        <p:cTn id="17"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46092" grpId="0"/>
      <p:bldP spid="460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5" descr="115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685800"/>
            <a:ext cx="10972800" cy="822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39" name="Picture 52" descr="DSTARS-P"/>
          <p:cNvPicPr>
            <a:picLocks noChangeAspect="1" noChangeArrowheads="1" noCrop="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304800" y="4038600"/>
            <a:ext cx="1806575"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0" name="Picture 52" descr="DSTARS-P"/>
          <p:cNvPicPr>
            <a:picLocks noChangeAspect="1" noChangeArrowheads="1" noCrop="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304800" y="-228600"/>
            <a:ext cx="1806575"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1" name="Picture 52" descr="DSTARS-P"/>
          <p:cNvPicPr>
            <a:picLocks noChangeAspect="1" noChangeArrowheads="1" noCrop="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7543800" y="228600"/>
            <a:ext cx="1806575"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2" name="Picture 52" descr="DSTARS-P"/>
          <p:cNvPicPr>
            <a:picLocks noChangeAspect="1" noChangeArrowheads="1" noCrop="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1066800" y="4724400"/>
            <a:ext cx="1806575"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3" name="Picture 52" descr="DSTARS-P"/>
          <p:cNvPicPr>
            <a:picLocks noChangeAspect="1" noChangeArrowheads="1" noCrop="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3124200" y="0"/>
            <a:ext cx="1806575"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4" name="Picture 52" descr="DSTARS-P"/>
          <p:cNvPicPr>
            <a:picLocks noChangeAspect="1" noChangeArrowheads="1" noCrop="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7620000" y="5334000"/>
            <a:ext cx="1806575" cy="182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6" name="WordArt 12"/>
          <p:cNvSpPr>
            <a:spLocks noChangeArrowheads="1" noChangeShapeType="1" noTextEdit="1"/>
          </p:cNvSpPr>
          <p:nvPr/>
        </p:nvSpPr>
        <p:spPr bwMode="auto">
          <a:xfrm>
            <a:off x="381000" y="914400"/>
            <a:ext cx="8486775" cy="1676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200" b="1" i="1" kern="1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XIN CHÂN THÀNH CẢM ƠN QUÝ THẦY CÔ</a:t>
            </a:r>
          </a:p>
          <a:p>
            <a:pPr algn="ctr" eaLnBrk="0" fontAlgn="base" hangingPunct="0">
              <a:spcBef>
                <a:spcPct val="0"/>
              </a:spcBef>
              <a:spcAft>
                <a:spcPct val="0"/>
              </a:spcAft>
            </a:pPr>
            <a:r>
              <a:rPr lang="vi-VN" sz="3200" b="1" i="1" kern="1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rPr>
              <a:t> CÙNG CÁC EM HỌC SINH</a:t>
            </a:r>
            <a:endParaRPr lang="en-US" sz="3200" b="1" i="1" kern="10" smtClean="0">
              <a:ln w="9525">
                <a:solidFill>
                  <a:srgbClr val="FF0000"/>
                </a:solidFill>
                <a:round/>
                <a:headEnd/>
                <a:tailEnd/>
              </a:ln>
              <a:solidFill>
                <a:srgbClr val="FFFF00">
                  <a:alpha val="72156"/>
                </a:srgbClr>
              </a:solidFill>
              <a:effectLst>
                <a:outerShdw dist="107763" dir="13500000" algn="ctr" rotWithShape="0">
                  <a:srgbClr val="808080">
                    <a:alpha val="50000"/>
                  </a:srgbClr>
                </a:outerShdw>
              </a:effectLst>
              <a:latin typeface="Times New Roman"/>
              <a:cs typeface="Times New Roman"/>
            </a:endParaRPr>
          </a:p>
        </p:txBody>
      </p:sp>
      <p:sp>
        <p:nvSpPr>
          <p:cNvPr id="123917" name="WordArt 13"/>
          <p:cNvSpPr>
            <a:spLocks noChangeArrowheads="1" noChangeShapeType="1" noTextEdit="1"/>
          </p:cNvSpPr>
          <p:nvPr/>
        </p:nvSpPr>
        <p:spPr bwMode="auto">
          <a:xfrm>
            <a:off x="2057400" y="4343400"/>
            <a:ext cx="5029200" cy="20574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5400" b="1" i="1" kern="10" smtClean="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Tree>
    <p:extLst>
      <p:ext uri="{BB962C8B-B14F-4D97-AF65-F5344CB8AC3E}">
        <p14:creationId xmlns="" xmlns:p14="http://schemas.microsoft.com/office/powerpoint/2010/main" val="56458640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3916"/>
                                        </p:tgtEl>
                                        <p:attrNameLst>
                                          <p:attrName>style.visibility</p:attrName>
                                        </p:attrNameLst>
                                      </p:cBhvr>
                                      <p:to>
                                        <p:strVal val="visible"/>
                                      </p:to>
                                    </p:set>
                                    <p:anim calcmode="lin" valueType="num">
                                      <p:cBhvr>
                                        <p:cTn id="7" dur="500" fill="hold"/>
                                        <p:tgtEl>
                                          <p:spTgt spid="123916"/>
                                        </p:tgtEl>
                                        <p:attrNameLst>
                                          <p:attrName>ppt_w</p:attrName>
                                        </p:attrNameLst>
                                      </p:cBhvr>
                                      <p:tavLst>
                                        <p:tav tm="0">
                                          <p:val>
                                            <p:fltVal val="0"/>
                                          </p:val>
                                        </p:tav>
                                        <p:tav tm="100000">
                                          <p:val>
                                            <p:strVal val="#ppt_w"/>
                                          </p:val>
                                        </p:tav>
                                      </p:tavLst>
                                    </p:anim>
                                    <p:anim calcmode="lin" valueType="num">
                                      <p:cBhvr>
                                        <p:cTn id="8" dur="500" fill="hold"/>
                                        <p:tgtEl>
                                          <p:spTgt spid="123916"/>
                                        </p:tgtEl>
                                        <p:attrNameLst>
                                          <p:attrName>ppt_h</p:attrName>
                                        </p:attrNameLst>
                                      </p:cBhvr>
                                      <p:tavLst>
                                        <p:tav tm="0">
                                          <p:val>
                                            <p:fltVal val="0"/>
                                          </p:val>
                                        </p:tav>
                                        <p:tav tm="100000">
                                          <p:val>
                                            <p:strVal val="#ppt_h"/>
                                          </p:val>
                                        </p:tav>
                                      </p:tavLst>
                                    </p:anim>
                                    <p:animEffect transition="in" filter="fade">
                                      <p:cBhvr>
                                        <p:cTn id="9" dur="500"/>
                                        <p:tgtEl>
                                          <p:spTgt spid="123916"/>
                                        </p:tgtEl>
                                      </p:cBhvr>
                                    </p:animEffect>
                                  </p:childTnLst>
                                </p:cTn>
                              </p:par>
                            </p:childTnLst>
                          </p:cTn>
                        </p:par>
                        <p:par>
                          <p:cTn id="10" fill="hold" nodeType="afterGroup">
                            <p:stCondLst>
                              <p:cond delay="500"/>
                            </p:stCondLst>
                            <p:childTnLst>
                              <p:par>
                                <p:cTn id="11"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12" dur="500" fill="hold"/>
                                        <p:tgtEl>
                                          <p:spTgt spid="123916"/>
                                        </p:tgtEl>
                                        <p:attrNameLst>
                                          <p:attrName>style.color</p:attrName>
                                        </p:attrNameLst>
                                      </p:cBhvr>
                                      <p:by>
                                        <p:hsl h="-7200000" s="0" l="0"/>
                                      </p:by>
                                    </p:animClr>
                                    <p:animClr clrSpc="hsl" dir="cw">
                                      <p:cBhvr>
                                        <p:cTn id="13" dur="500" fill="hold"/>
                                        <p:tgtEl>
                                          <p:spTgt spid="123916"/>
                                        </p:tgtEl>
                                        <p:attrNameLst>
                                          <p:attrName>fillcolor</p:attrName>
                                        </p:attrNameLst>
                                      </p:cBhvr>
                                      <p:by>
                                        <p:hsl h="-7200000" s="0" l="0"/>
                                      </p:by>
                                    </p:animClr>
                                    <p:animClr clrSpc="hsl" dir="cw">
                                      <p:cBhvr>
                                        <p:cTn id="14" dur="500" fill="hold"/>
                                        <p:tgtEl>
                                          <p:spTgt spid="123916"/>
                                        </p:tgtEl>
                                        <p:attrNameLst>
                                          <p:attrName>stroke.color</p:attrName>
                                        </p:attrNameLst>
                                      </p:cBhvr>
                                      <p:by>
                                        <p:hsl h="-7200000" s="0" l="0"/>
                                      </p:by>
                                    </p:animClr>
                                    <p:set>
                                      <p:cBhvr>
                                        <p:cTn id="15" dur="500" fill="hold"/>
                                        <p:tgtEl>
                                          <p:spTgt spid="123916"/>
                                        </p:tgtEl>
                                        <p:attrNameLst>
                                          <p:attrName>fill.type</p:attrName>
                                        </p:attrNameLst>
                                      </p:cBhvr>
                                      <p:to>
                                        <p:strVal val="solid"/>
                                      </p:to>
                                    </p:set>
                                  </p:childTnLst>
                                </p:cTn>
                              </p:par>
                              <p:par>
                                <p:cTn id="16" presetID="5" presetClass="entr" presetSubtype="10" repeatCount="5000" fill="hold" grpId="0" nodeType="withEffect">
                                  <p:stCondLst>
                                    <p:cond delay="0"/>
                                  </p:stCondLst>
                                  <p:childTnLst>
                                    <p:set>
                                      <p:cBhvr>
                                        <p:cTn id="17" dur="1" fill="hold">
                                          <p:stCondLst>
                                            <p:cond delay="0"/>
                                          </p:stCondLst>
                                        </p:cTn>
                                        <p:tgtEl>
                                          <p:spTgt spid="123917"/>
                                        </p:tgtEl>
                                        <p:attrNameLst>
                                          <p:attrName>style.visibility</p:attrName>
                                        </p:attrNameLst>
                                      </p:cBhvr>
                                      <p:to>
                                        <p:strVal val="visible"/>
                                      </p:to>
                                    </p:set>
                                    <p:animEffect transition="in" filter="checkerboard(across)">
                                      <p:cBhvr>
                                        <p:cTn id="18" dur="5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6" grpId="0" animBg="1"/>
      <p:bldP spid="123916" grpId="1" animBg="1"/>
      <p:bldP spid="1239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328239" y="1434352"/>
            <a:ext cx="871612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200" b="1" dirty="0" err="1">
                <a:solidFill>
                  <a:srgbClr val="000000"/>
                </a:solidFill>
                <a:latin typeface="Times New Roman" pitchFamily="18" charset="0"/>
              </a:rPr>
              <a:t>Tìm</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bộ</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phận</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câu</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trả</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lời</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cho</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câu</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hỏi</a:t>
            </a:r>
            <a:r>
              <a:rPr lang="en-US" sz="3200" b="1" dirty="0">
                <a:solidFill>
                  <a:srgbClr val="000000"/>
                </a:solidFill>
                <a:latin typeface="Times New Roman" pitchFamily="18" charset="0"/>
              </a:rPr>
              <a:t> “ </a:t>
            </a:r>
            <a:r>
              <a:rPr lang="en-US" sz="3200" b="1" dirty="0" err="1">
                <a:solidFill>
                  <a:srgbClr val="000000"/>
                </a:solidFill>
                <a:latin typeface="Times New Roman" pitchFamily="18" charset="0"/>
              </a:rPr>
              <a:t>Khi</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nào</a:t>
            </a:r>
            <a:r>
              <a:rPr lang="en-US" sz="3200" b="1" dirty="0">
                <a:solidFill>
                  <a:srgbClr val="000000"/>
                </a:solidFill>
                <a:latin typeface="Times New Roman" pitchFamily="18" charset="0"/>
              </a:rPr>
              <a:t> ?”</a:t>
            </a:r>
          </a:p>
        </p:txBody>
      </p:sp>
      <p:sp>
        <p:nvSpPr>
          <p:cNvPr id="4104" name="Text Box 8"/>
          <p:cNvSpPr txBox="1">
            <a:spLocks noChangeArrowheads="1"/>
          </p:cNvSpPr>
          <p:nvPr/>
        </p:nvSpPr>
        <p:spPr bwMode="auto">
          <a:xfrm>
            <a:off x="228600" y="2635250"/>
            <a:ext cx="851852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dirty="0">
                <a:solidFill>
                  <a:srgbClr val="0000FF"/>
                </a:solidFill>
                <a:latin typeface="Times New Roman" pitchFamily="18" charset="0"/>
              </a:rPr>
              <a:t>a) </a:t>
            </a:r>
            <a:r>
              <a:rPr lang="en-US" sz="3200" b="1" dirty="0" err="1">
                <a:solidFill>
                  <a:srgbClr val="0000FF"/>
                </a:solidFill>
                <a:latin typeface="Times New Roman" pitchFamily="18" charset="0"/>
              </a:rPr>
              <a:t>Anh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Đom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Đóm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đèn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trời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đã</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tối</a:t>
            </a:r>
            <a:r>
              <a:rPr lang="en-US" sz="3200" b="1" dirty="0">
                <a:solidFill>
                  <a:srgbClr val="0000FF"/>
                </a:solidFill>
                <a:latin typeface="Times New Roman" pitchFamily="18" charset="0"/>
              </a:rPr>
              <a:t>.</a:t>
            </a:r>
          </a:p>
        </p:txBody>
      </p:sp>
      <p:sp>
        <p:nvSpPr>
          <p:cNvPr id="4105" name="Text Box 9"/>
          <p:cNvSpPr txBox="1">
            <a:spLocks noChangeArrowheads="1"/>
          </p:cNvSpPr>
          <p:nvPr/>
        </p:nvSpPr>
        <p:spPr bwMode="auto">
          <a:xfrm>
            <a:off x="0" y="3733800"/>
            <a:ext cx="982980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b="1" dirty="0">
                <a:solidFill>
                  <a:srgbClr val="0000FF"/>
                </a:solidFill>
                <a:latin typeface="Times New Roman" pitchFamily="18" charset="0"/>
              </a:rPr>
              <a:t>b) </a:t>
            </a:r>
            <a:r>
              <a:rPr lang="en-US" sz="2600" b="1" dirty="0" err="1">
                <a:solidFill>
                  <a:srgbClr val="0000FF"/>
                </a:solidFill>
                <a:latin typeface="Times New Roman" pitchFamily="18" charset="0"/>
              </a:rPr>
              <a:t>Trong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học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kì</a:t>
            </a:r>
            <a:r>
              <a:rPr lang="en-US" sz="2600" b="1" dirty="0">
                <a:solidFill>
                  <a:srgbClr val="0000FF"/>
                </a:solidFill>
                <a:latin typeface="Times New Roman" pitchFamily="18" charset="0"/>
              </a:rPr>
              <a:t> I, </a:t>
            </a:r>
            <a:r>
              <a:rPr lang="en-US" sz="2600" b="1" dirty="0" err="1">
                <a:solidFill>
                  <a:srgbClr val="0000FF"/>
                </a:solidFill>
                <a:latin typeface="Times New Roman" pitchFamily="18" charset="0"/>
              </a:rPr>
              <a:t>chúng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em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được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học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bài</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thơ</a:t>
            </a:r>
            <a:r>
              <a:rPr lang="en-US" sz="2600" b="1" dirty="0">
                <a:solidFill>
                  <a:srgbClr val="0000FF"/>
                </a:solidFill>
                <a:latin typeface="Times New Roman" pitchFamily="18" charset="0"/>
              </a:rPr>
              <a:t> </a:t>
            </a:r>
            <a:r>
              <a:rPr lang="en-US" sz="2600" b="1" i="1" dirty="0">
                <a:solidFill>
                  <a:srgbClr val="0000FF"/>
                </a:solidFill>
                <a:latin typeface="Times New Roman" pitchFamily="18" charset="0"/>
              </a:rPr>
              <a:t> “</a:t>
            </a:r>
            <a:r>
              <a:rPr lang="en-US" sz="2600" b="1" i="1" dirty="0" err="1">
                <a:solidFill>
                  <a:srgbClr val="0000FF"/>
                </a:solidFill>
                <a:latin typeface="Times New Roman" pitchFamily="18" charset="0"/>
              </a:rPr>
              <a:t>Anh</a:t>
            </a:r>
            <a:r>
              <a:rPr lang="en-US" sz="2600" b="1" dirty="0">
                <a:solidFill>
                  <a:srgbClr val="0000FF"/>
                </a:solidFill>
                <a:latin typeface="Times New Roman" pitchFamily="18" charset="0"/>
              </a:rPr>
              <a:t> </a:t>
            </a:r>
            <a:r>
              <a:rPr lang="en-US" sz="2600" b="1" i="1" dirty="0" err="1">
                <a:solidFill>
                  <a:srgbClr val="0000FF"/>
                </a:solidFill>
                <a:latin typeface="Times New Roman" pitchFamily="18" charset="0"/>
              </a:rPr>
              <a:t>Đom</a:t>
            </a:r>
            <a:r>
              <a:rPr lang="en-US" sz="2600" b="1" dirty="0">
                <a:solidFill>
                  <a:srgbClr val="0000FF"/>
                </a:solidFill>
                <a:latin typeface="Times New Roman" pitchFamily="18" charset="0"/>
              </a:rPr>
              <a:t> </a:t>
            </a:r>
            <a:r>
              <a:rPr lang="en-US" sz="2600" b="1" i="1" dirty="0" err="1">
                <a:solidFill>
                  <a:srgbClr val="0000FF"/>
                </a:solidFill>
                <a:latin typeface="Times New Roman" pitchFamily="18" charset="0"/>
              </a:rPr>
              <a:t>Đóm</a:t>
            </a:r>
            <a:r>
              <a:rPr lang="en-US" sz="2600" b="1" i="1" dirty="0">
                <a:solidFill>
                  <a:srgbClr val="0000FF"/>
                </a:solidFill>
                <a:latin typeface="Times New Roman" pitchFamily="18" charset="0"/>
              </a:rPr>
              <a:t>”</a:t>
            </a:r>
            <a:r>
              <a:rPr lang="en-US" sz="2600" b="1" dirty="0">
                <a:solidFill>
                  <a:srgbClr val="0000FF"/>
                </a:solidFill>
                <a:latin typeface="Times New Roman" pitchFamily="18" charset="0"/>
              </a:rPr>
              <a:t>.</a:t>
            </a:r>
          </a:p>
        </p:txBody>
      </p:sp>
      <p:sp>
        <p:nvSpPr>
          <p:cNvPr id="4106" name="Line 10"/>
          <p:cNvSpPr>
            <a:spLocks noChangeShapeType="1"/>
          </p:cNvSpPr>
          <p:nvPr/>
        </p:nvSpPr>
        <p:spPr bwMode="auto">
          <a:xfrm>
            <a:off x="5943600" y="3220025"/>
            <a:ext cx="2362200" cy="0"/>
          </a:xfrm>
          <a:prstGeom prst="line">
            <a:avLst/>
          </a:prstGeom>
          <a:noFill/>
          <a:ln w="38100">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sp>
        <p:nvSpPr>
          <p:cNvPr id="4127" name="Line 31"/>
          <p:cNvSpPr>
            <a:spLocks noChangeShapeType="1"/>
          </p:cNvSpPr>
          <p:nvPr/>
        </p:nvSpPr>
        <p:spPr bwMode="auto">
          <a:xfrm flipV="1">
            <a:off x="419100" y="4191000"/>
            <a:ext cx="2133600" cy="0"/>
          </a:xfrm>
          <a:prstGeom prst="line">
            <a:avLst/>
          </a:prstGeom>
          <a:noFill/>
          <a:ln w="38100">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itchFamily="18" charset="0"/>
            </a:endParaRPr>
          </a:p>
        </p:txBody>
      </p:sp>
    </p:spTree>
    <p:extLst>
      <p:ext uri="{BB962C8B-B14F-4D97-AF65-F5344CB8AC3E}">
        <p14:creationId xmlns="" xmlns:p14="http://schemas.microsoft.com/office/powerpoint/2010/main" val="36827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ppt_x</p:attrName>
                                        </p:attrNameLst>
                                      </p:cBhvr>
                                      <p:tavLst>
                                        <p:tav tm="0">
                                          <p:val>
                                            <p:strVal val="#ppt_x-.2"/>
                                          </p:val>
                                        </p:tav>
                                        <p:tav tm="100000">
                                          <p:val>
                                            <p:strVal val="#ppt_x"/>
                                          </p:val>
                                        </p:tav>
                                      </p:tavLst>
                                    </p:anim>
                                    <p:anim calcmode="lin" valueType="num">
                                      <p:cBhvr>
                                        <p:cTn id="8"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p:cTn id="12" dur="1000" fill="hold"/>
                                        <p:tgtEl>
                                          <p:spTgt spid="4104"/>
                                        </p:tgtEl>
                                        <p:attrNameLst>
                                          <p:attrName>ppt_x</p:attrName>
                                        </p:attrNameLst>
                                      </p:cBhvr>
                                      <p:tavLst>
                                        <p:tav tm="0">
                                          <p:val>
                                            <p:strVal val="#ppt_x-.2"/>
                                          </p:val>
                                        </p:tav>
                                        <p:tav tm="100000">
                                          <p:val>
                                            <p:strVal val="#ppt_x"/>
                                          </p:val>
                                        </p:tav>
                                      </p:tavLst>
                                    </p:anim>
                                    <p:anim calcmode="lin" valueType="num">
                                      <p:cBhvr>
                                        <p:cTn id="13"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0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105"/>
                                        </p:tgtEl>
                                        <p:attrNameLst>
                                          <p:attrName>style.visibility</p:attrName>
                                        </p:attrNameLst>
                                      </p:cBhvr>
                                      <p:to>
                                        <p:strVal val="visible"/>
                                      </p:to>
                                    </p:set>
                                    <p:anim calcmode="lin" valueType="num">
                                      <p:cBhvr>
                                        <p:cTn id="17" dur="1000" fill="hold"/>
                                        <p:tgtEl>
                                          <p:spTgt spid="4105"/>
                                        </p:tgtEl>
                                        <p:attrNameLst>
                                          <p:attrName>ppt_x</p:attrName>
                                        </p:attrNameLst>
                                      </p:cBhvr>
                                      <p:tavLst>
                                        <p:tav tm="0">
                                          <p:val>
                                            <p:strVal val="#ppt_x-.2"/>
                                          </p:val>
                                        </p:tav>
                                        <p:tav tm="100000">
                                          <p:val>
                                            <p:strVal val="#ppt_x"/>
                                          </p:val>
                                        </p:tav>
                                      </p:tavLst>
                                    </p:anim>
                                    <p:anim calcmode="lin" valueType="num">
                                      <p:cBhvr>
                                        <p:cTn id="18"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1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106"/>
                                        </p:tgtEl>
                                        <p:attrNameLst>
                                          <p:attrName>style.visibility</p:attrName>
                                        </p:attrNameLst>
                                      </p:cBhvr>
                                      <p:to>
                                        <p:strVal val="visible"/>
                                      </p:to>
                                    </p:set>
                                    <p:anim calcmode="lin" valueType="num">
                                      <p:cBhvr>
                                        <p:cTn id="24" dur="1000" fill="hold"/>
                                        <p:tgtEl>
                                          <p:spTgt spid="4106"/>
                                        </p:tgtEl>
                                        <p:attrNameLst>
                                          <p:attrName>ppt_x</p:attrName>
                                        </p:attrNameLst>
                                      </p:cBhvr>
                                      <p:tavLst>
                                        <p:tav tm="0">
                                          <p:val>
                                            <p:strVal val="#ppt_x-.2"/>
                                          </p:val>
                                        </p:tav>
                                        <p:tav tm="100000">
                                          <p:val>
                                            <p:strVal val="#ppt_x"/>
                                          </p:val>
                                        </p:tav>
                                      </p:tavLst>
                                    </p:anim>
                                    <p:anim calcmode="lin" valueType="num">
                                      <p:cBhvr>
                                        <p:cTn id="25" dur="10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1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4127"/>
                                        </p:tgtEl>
                                        <p:attrNameLst>
                                          <p:attrName>style.visibility</p:attrName>
                                        </p:attrNameLst>
                                      </p:cBhvr>
                                      <p:to>
                                        <p:strVal val="visible"/>
                                      </p:to>
                                    </p:set>
                                    <p:anim calcmode="lin" valueType="num">
                                      <p:cBhvr>
                                        <p:cTn id="31" dur="1000" fill="hold"/>
                                        <p:tgtEl>
                                          <p:spTgt spid="4127"/>
                                        </p:tgtEl>
                                        <p:attrNameLst>
                                          <p:attrName>ppt_x</p:attrName>
                                        </p:attrNameLst>
                                      </p:cBhvr>
                                      <p:tavLst>
                                        <p:tav tm="0">
                                          <p:val>
                                            <p:strVal val="#ppt_x-.2"/>
                                          </p:val>
                                        </p:tav>
                                        <p:tav tm="100000">
                                          <p:val>
                                            <p:strVal val="#ppt_x"/>
                                          </p:val>
                                        </p:tav>
                                      </p:tavLst>
                                    </p:anim>
                                    <p:anim calcmode="lin" valueType="num">
                                      <p:cBhvr>
                                        <p:cTn id="32" dur="1000" fill="hold"/>
                                        <p:tgtEl>
                                          <p:spTgt spid="412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animBg="1"/>
      <p:bldP spid="4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90500" y="762000"/>
            <a:ext cx="8686800" cy="1219200"/>
          </a:xfrm>
        </p:spPr>
        <p:txBody>
          <a:bodyPr/>
          <a:lstStyle/>
          <a:p>
            <a:pPr eaLnBrk="1" hangingPunct="1"/>
            <a:r>
              <a:rPr lang="en-US" sz="7200" b="1" dirty="0" smtClean="0">
                <a:solidFill>
                  <a:srgbClr val="FF0000"/>
                </a:solidFill>
                <a:latin typeface="VNI-Times" pitchFamily="2" charset="0"/>
              </a:rPr>
              <a:t>NHAÄN XEÙT </a:t>
            </a:r>
          </a:p>
        </p:txBody>
      </p:sp>
      <p:pic>
        <p:nvPicPr>
          <p:cNvPr id="145411" name="Picture 7" descr="0004-1"/>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429000" y="1905000"/>
            <a:ext cx="22098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412" name="Picture 9" descr="21b"/>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7086600" y="1981200"/>
            <a:ext cx="1295400" cy="119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5413" name="Rectangle 12"/>
          <p:cNvSpPr>
            <a:spLocks noGrp="1" noChangeArrowheads="1"/>
          </p:cNvSpPr>
          <p:nvPr>
            <p:ph type="body" idx="4294967295"/>
          </p:nvPr>
        </p:nvSpPr>
        <p:spPr>
          <a:xfrm>
            <a:off x="609600" y="4572000"/>
            <a:ext cx="8229600" cy="1630363"/>
          </a:xfrm>
        </p:spPr>
        <p:txBody>
          <a:bodyPr/>
          <a:lstStyle/>
          <a:p>
            <a:pPr eaLnBrk="1" hangingPunct="1"/>
            <a:endParaRPr lang="en-US" smtClean="0"/>
          </a:p>
        </p:txBody>
      </p:sp>
      <p:pic>
        <p:nvPicPr>
          <p:cNvPr id="3088" name="kia con buom vang.mp3">
            <a:hlinkClick r:id="" action="ppaction://media"/>
          </p:cNvPr>
          <p:cNvPicPr>
            <a:picLocks noRot="1" noChangeAspect="1" noChangeArrowheads="1"/>
          </p:cNvPicPr>
          <p:nvPr>
            <a:audioFile r:link="rId1"/>
          </p:nvPr>
        </p:nvPicPr>
        <p:blipFill>
          <a:blip r:embed="rId5">
            <a:extLst>
              <a:ext uri="{28A0092B-C50C-407E-A947-70E740481C1C}">
                <a14:useLocalDpi xmlns="" xmlns:a14="http://schemas.microsoft.com/office/drawing/2010/main" val="0"/>
              </a:ext>
            </a:extLst>
          </a:blip>
          <a:srcRect/>
          <a:stretch>
            <a:fillRect/>
          </a:stretch>
        </p:blipFill>
        <p:spPr bwMode="auto">
          <a:xfrm>
            <a:off x="8382000" y="58674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415" name="Picture 17" descr="17"/>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rot="8360648">
            <a:off x="763588" y="1778000"/>
            <a:ext cx="1695450" cy="163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416" name="Picture 18" descr="15"/>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rot="-341342">
            <a:off x="2895600" y="3200400"/>
            <a:ext cx="3657600" cy="300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29513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23298" fill="hold"/>
                                        <p:tgtEl>
                                          <p:spTgt spid="30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3088"/>
                </p:tgtEl>
              </p:cMediaNode>
            </p:audio>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7458" name="Picture 10" descr="BD0101087"/>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noFill/>
          <a:extLst>
            <a:ext uri="{909E8E84-426E-40DD-AFC4-6F175D3DCCD1}">
              <a14:hiddenFill xmlns="" xmlns:a14="http://schemas.microsoft.com/office/drawing/2010/main">
                <a:gradFill rotWithShape="1">
                  <a:gsLst>
                    <a:gs pos="0">
                      <a:srgbClr val="00FFFF"/>
                    </a:gs>
                    <a:gs pos="100000">
                      <a:srgbClr val="FF66FF"/>
                    </a:gs>
                  </a:gsLst>
                  <a:lin ang="5400000" scaled="1"/>
                </a:gra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4" name="WordArt 14"/>
          <p:cNvSpPr>
            <a:spLocks noChangeArrowheads="1" noChangeShapeType="1" noTextEdit="1"/>
          </p:cNvSpPr>
          <p:nvPr/>
        </p:nvSpPr>
        <p:spPr bwMode="auto">
          <a:xfrm>
            <a:off x="0" y="3276600"/>
            <a:ext cx="9144000" cy="16002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3600" b="1" dirty="0" err="1">
                <a:solidFill>
                  <a:srgbClr val="FF0000"/>
                </a:solidFill>
                <a:cs typeface="Arial" charset="0"/>
              </a:rPr>
              <a:t>Từ</a:t>
            </a:r>
            <a:r>
              <a:rPr lang="en-US" sz="3600" b="1" dirty="0">
                <a:solidFill>
                  <a:srgbClr val="FF0000"/>
                </a:solidFill>
                <a:cs typeface="Arial" charset="0"/>
              </a:rPr>
              <a:t> </a:t>
            </a:r>
            <a:r>
              <a:rPr lang="en-US" sz="3600" b="1" dirty="0" err="1">
                <a:solidFill>
                  <a:srgbClr val="FF0000"/>
                </a:solidFill>
                <a:cs typeface="Arial" charset="0"/>
              </a:rPr>
              <a:t>ngữ</a:t>
            </a:r>
            <a:r>
              <a:rPr lang="en-US" sz="3600" b="1" dirty="0">
                <a:solidFill>
                  <a:srgbClr val="FF0000"/>
                </a:solidFill>
                <a:cs typeface="Arial" charset="0"/>
              </a:rPr>
              <a:t> </a:t>
            </a:r>
            <a:r>
              <a:rPr lang="en-US" sz="3600" b="1" dirty="0" err="1">
                <a:solidFill>
                  <a:srgbClr val="FF0000"/>
                </a:solidFill>
                <a:cs typeface="Arial" charset="0"/>
              </a:rPr>
              <a:t>về</a:t>
            </a:r>
            <a:r>
              <a:rPr lang="en-US" sz="3600" b="1" dirty="0">
                <a:solidFill>
                  <a:srgbClr val="FF0000"/>
                </a:solidFill>
                <a:cs typeface="Arial" charset="0"/>
              </a:rPr>
              <a:t> </a:t>
            </a:r>
            <a:r>
              <a:rPr lang="en-US" sz="3600" b="1" dirty="0" err="1">
                <a:solidFill>
                  <a:srgbClr val="FF0000"/>
                </a:solidFill>
                <a:cs typeface="Arial" charset="0"/>
              </a:rPr>
              <a:t>Tổ</a:t>
            </a:r>
            <a:r>
              <a:rPr lang="en-US" sz="3600" b="1" dirty="0">
                <a:solidFill>
                  <a:srgbClr val="FF0000"/>
                </a:solidFill>
                <a:cs typeface="Arial" charset="0"/>
              </a:rPr>
              <a:t> </a:t>
            </a:r>
            <a:r>
              <a:rPr lang="en-US" sz="3600" b="1" dirty="0" err="1">
                <a:solidFill>
                  <a:srgbClr val="FF0000"/>
                </a:solidFill>
                <a:cs typeface="Arial" charset="0"/>
              </a:rPr>
              <a:t>quốc</a:t>
            </a:r>
            <a:r>
              <a:rPr lang="en-US" sz="3600" b="1" dirty="0">
                <a:solidFill>
                  <a:srgbClr val="FF0000"/>
                </a:solidFill>
                <a:cs typeface="Arial" charset="0"/>
              </a:rPr>
              <a:t>. </a:t>
            </a:r>
            <a:r>
              <a:rPr lang="en-US" sz="3600" b="1" dirty="0" err="1">
                <a:solidFill>
                  <a:srgbClr val="FF0000"/>
                </a:solidFill>
                <a:cs typeface="Arial" charset="0"/>
              </a:rPr>
              <a:t>Dấu</a:t>
            </a:r>
            <a:r>
              <a:rPr lang="en-US" sz="3600" b="1" dirty="0">
                <a:solidFill>
                  <a:srgbClr val="FF0000"/>
                </a:solidFill>
                <a:cs typeface="Arial" charset="0"/>
              </a:rPr>
              <a:t> </a:t>
            </a:r>
            <a:r>
              <a:rPr lang="en-US" sz="3600" b="1" dirty="0" err="1">
                <a:solidFill>
                  <a:srgbClr val="FF0000"/>
                </a:solidFill>
                <a:cs typeface="Arial" charset="0"/>
              </a:rPr>
              <a:t>phẩy</a:t>
            </a:r>
            <a:endParaRPr lang="en-US" sz="3600" b="1" kern="10" dirty="0">
              <a:ln w="11430"/>
              <a:solidFill>
                <a:srgbClr val="FF0000"/>
              </a:solidFill>
              <a:effectLst>
                <a:outerShdw blurRad="50800" dist="39000" dir="5460000" algn="tl">
                  <a:srgbClr val="000000">
                    <a:alpha val="38000"/>
                  </a:srgbClr>
                </a:outerShdw>
              </a:effectLst>
              <a:cs typeface="Arial"/>
            </a:endParaRPr>
          </a:p>
        </p:txBody>
      </p:sp>
      <p:sp>
        <p:nvSpPr>
          <p:cNvPr id="5135" name="WordArt 15"/>
          <p:cNvSpPr>
            <a:spLocks noChangeArrowheads="1" noChangeShapeType="1" noTextEdit="1"/>
          </p:cNvSpPr>
          <p:nvPr/>
        </p:nvSpPr>
        <p:spPr bwMode="auto">
          <a:xfrm>
            <a:off x="990600" y="1447800"/>
            <a:ext cx="7010400" cy="1447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9050">
                  <a:solidFill>
                    <a:srgbClr val="99CCFF"/>
                  </a:solidFill>
                  <a:round/>
                  <a:headEnd/>
                  <a:tailEnd/>
                </a:ln>
                <a:solidFill>
                  <a:srgbClr val="0066CC"/>
                </a:solidFill>
                <a:effectLst>
                  <a:outerShdw dist="35921" dir="2700000" algn="ctr" rotWithShape="0">
                    <a:srgbClr val="990000"/>
                  </a:outerShdw>
                </a:effectLst>
                <a:cs typeface="Arial"/>
              </a:rPr>
              <a:t>LUYỆN TỪ VÀ CÂU</a:t>
            </a:r>
          </a:p>
        </p:txBody>
      </p:sp>
      <p:sp>
        <p:nvSpPr>
          <p:cNvPr id="5136" name="Text Box 16"/>
          <p:cNvSpPr txBox="1">
            <a:spLocks noChangeArrowheads="1"/>
          </p:cNvSpPr>
          <p:nvPr/>
        </p:nvSpPr>
        <p:spPr bwMode="auto">
          <a:xfrm>
            <a:off x="4419600" y="4903788"/>
            <a:ext cx="184150"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3600" smtClean="0">
              <a:solidFill>
                <a:srgbClr val="008000"/>
              </a:solidFill>
              <a:cs typeface="Arial" charset="0"/>
            </a:endParaRPr>
          </a:p>
        </p:txBody>
      </p:sp>
      <p:sp>
        <p:nvSpPr>
          <p:cNvPr id="6" name="TextBox 5"/>
          <p:cNvSpPr txBox="1"/>
          <p:nvPr/>
        </p:nvSpPr>
        <p:spPr>
          <a:xfrm>
            <a:off x="609600" y="228600"/>
            <a:ext cx="8001000" cy="707886"/>
          </a:xfrm>
          <a:prstGeom prst="rect">
            <a:avLst/>
          </a:prstGeom>
          <a:solidFill>
            <a:schemeClr val="accent6">
              <a:lumMod val="75000"/>
            </a:schemeClr>
          </a:solidFill>
        </p:spPr>
        <p:txBody>
          <a:bodyPr wrap="square" rtlCol="0">
            <a:spAutoFit/>
          </a:bodyPr>
          <a:lstStyle/>
          <a:p>
            <a:pPr algn="ctr"/>
            <a:r>
              <a:rPr lang="en-US" sz="4000" dirty="0" err="1" smtClean="0">
                <a:solidFill>
                  <a:srgbClr val="FFFF00"/>
                </a:solidFill>
                <a:latin typeface="Times New Roman" pitchFamily="18" charset="0"/>
                <a:cs typeface="Times New Roman" pitchFamily="18" charset="0"/>
              </a:rPr>
              <a:t>Thứ</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sáu</a:t>
            </a:r>
            <a:r>
              <a:rPr lang="en-US" sz="4000" dirty="0" smtClean="0">
                <a:solidFill>
                  <a:srgbClr val="FFFF00"/>
                </a:solidFill>
                <a:latin typeface="Times New Roman" pitchFamily="18" charset="0"/>
                <a:cs typeface="Times New Roman" pitchFamily="18" charset="0"/>
              </a:rPr>
              <a:t> , </a:t>
            </a:r>
            <a:r>
              <a:rPr lang="en-US" sz="4000" dirty="0" err="1" smtClean="0">
                <a:solidFill>
                  <a:srgbClr val="FFFF00"/>
                </a:solidFill>
                <a:latin typeface="Times New Roman" pitchFamily="18" charset="0"/>
                <a:cs typeface="Times New Roman" pitchFamily="18" charset="0"/>
              </a:rPr>
              <a:t>ngày</a:t>
            </a:r>
            <a:r>
              <a:rPr lang="en-US" sz="4000" dirty="0" smtClean="0">
                <a:solidFill>
                  <a:srgbClr val="FFFF00"/>
                </a:solidFill>
                <a:latin typeface="Times New Roman" pitchFamily="18" charset="0"/>
                <a:cs typeface="Times New Roman" pitchFamily="18" charset="0"/>
              </a:rPr>
              <a:t> 19 </a:t>
            </a:r>
            <a:r>
              <a:rPr lang="en-US" sz="4000" dirty="0" err="1" smtClean="0">
                <a:solidFill>
                  <a:srgbClr val="FFFF00"/>
                </a:solidFill>
                <a:latin typeface="Times New Roman" pitchFamily="18" charset="0"/>
                <a:cs typeface="Times New Roman" pitchFamily="18" charset="0"/>
              </a:rPr>
              <a:t>tháng</a:t>
            </a:r>
            <a:r>
              <a:rPr lang="en-US" sz="4000" dirty="0" smtClean="0">
                <a:solidFill>
                  <a:srgbClr val="FFFF00"/>
                </a:solidFill>
                <a:latin typeface="Times New Roman" pitchFamily="18" charset="0"/>
                <a:cs typeface="Times New Roman" pitchFamily="18" charset="0"/>
              </a:rPr>
              <a:t> 1 </a:t>
            </a:r>
            <a:r>
              <a:rPr lang="en-US" sz="4000" dirty="0" err="1" smtClean="0">
                <a:solidFill>
                  <a:srgbClr val="FFFF00"/>
                </a:solidFill>
                <a:latin typeface="Times New Roman" pitchFamily="18" charset="0"/>
                <a:cs typeface="Times New Roman" pitchFamily="18" charset="0"/>
              </a:rPr>
              <a:t>năm</a:t>
            </a:r>
            <a:r>
              <a:rPr lang="en-US" sz="4000" dirty="0" smtClean="0">
                <a:solidFill>
                  <a:srgbClr val="FFFF00"/>
                </a:solidFill>
                <a:latin typeface="Times New Roman" pitchFamily="18" charset="0"/>
                <a:cs typeface="Times New Roman" pitchFamily="18" charset="0"/>
              </a:rPr>
              <a:t> 2018</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2437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strips(downLeft)">
                                      <p:cBhvr>
                                        <p:cTn id="7" dur="500"/>
                                        <p:tgtEl>
                                          <p:spTgt spid="5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134"/>
                                        </p:tgtEl>
                                        <p:attrNameLst>
                                          <p:attrName>style.visibility</p:attrName>
                                        </p:attrNameLst>
                                      </p:cBhvr>
                                      <p:to>
                                        <p:strVal val="visible"/>
                                      </p:to>
                                    </p:set>
                                    <p:anim calcmode="lin" valueType="num">
                                      <p:cBhvr additive="base">
                                        <p:cTn id="12" dur="500" fill="hold"/>
                                        <p:tgtEl>
                                          <p:spTgt spid="5134"/>
                                        </p:tgtEl>
                                        <p:attrNameLst>
                                          <p:attrName>ppt_x</p:attrName>
                                        </p:attrNameLst>
                                      </p:cBhvr>
                                      <p:tavLst>
                                        <p:tav tm="0">
                                          <p:val>
                                            <p:strVal val="#ppt_x"/>
                                          </p:val>
                                        </p:tav>
                                        <p:tav tm="100000">
                                          <p:val>
                                            <p:strVal val="#ppt_x"/>
                                          </p:val>
                                        </p:tav>
                                      </p:tavLst>
                                    </p:anim>
                                    <p:anim calcmode="lin" valueType="num">
                                      <p:cBhvr additive="base">
                                        <p:cTn id="13" dur="500" fill="hold"/>
                                        <p:tgtEl>
                                          <p:spTgt spid="513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5136"/>
                                        </p:tgtEl>
                                        <p:attrNameLst>
                                          <p:attrName>style.visibility</p:attrName>
                                        </p:attrNameLst>
                                      </p:cBhvr>
                                      <p:to>
                                        <p:strVal val="visible"/>
                                      </p:to>
                                    </p:set>
                                    <p:anim calcmode="lin" valueType="num">
                                      <p:cBhvr additive="base">
                                        <p:cTn id="16" dur="500" fill="hold"/>
                                        <p:tgtEl>
                                          <p:spTgt spid="5136"/>
                                        </p:tgtEl>
                                        <p:attrNameLst>
                                          <p:attrName>ppt_x</p:attrName>
                                        </p:attrNameLst>
                                      </p:cBhvr>
                                      <p:tavLst>
                                        <p:tav tm="0">
                                          <p:val>
                                            <p:strVal val="#ppt_x"/>
                                          </p:val>
                                        </p:tav>
                                        <p:tav tm="100000">
                                          <p:val>
                                            <p:strVal val="#ppt_x"/>
                                          </p:val>
                                        </p:tav>
                                      </p:tavLst>
                                    </p:anim>
                                    <p:anim calcmode="lin" valueType="num">
                                      <p:cBhvr additive="base">
                                        <p:cTn id="17"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nimBg="1"/>
      <p:bldP spid="5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2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0"/>
            <a:ext cx="597217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title"/>
          </p:nvPr>
        </p:nvSpPr>
        <p:spPr>
          <a:xfrm>
            <a:off x="381000" y="-762000"/>
            <a:ext cx="8229600" cy="487362"/>
          </a:xfrm>
        </p:spPr>
        <p:txBody>
          <a:bodyPr>
            <a:normAutofit fontScale="90000"/>
          </a:bodyPr>
          <a:lstStyle/>
          <a:p>
            <a:r>
              <a:rPr lang="en-US" sz="4000"/>
              <a:t>HD 2B</a:t>
            </a:r>
          </a:p>
        </p:txBody>
      </p:sp>
      <p:sp>
        <p:nvSpPr>
          <p:cNvPr id="4100" name="Text Box 4"/>
          <p:cNvSpPr txBox="1">
            <a:spLocks noChangeArrowheads="1"/>
          </p:cNvSpPr>
          <p:nvPr/>
        </p:nvSpPr>
        <p:spPr bwMode="auto">
          <a:xfrm>
            <a:off x="457200" y="1981200"/>
            <a:ext cx="81534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5400" b="1" dirty="0" err="1">
                <a:solidFill>
                  <a:srgbClr val="0000FF"/>
                </a:solidFill>
                <a:latin typeface="VNI-Times" pitchFamily="2" charset="0"/>
                <a:cs typeface="Arial" charset="0"/>
              </a:rPr>
              <a:t>Hoaït</a:t>
            </a:r>
            <a:r>
              <a:rPr lang="en-US" sz="5400" b="1" dirty="0">
                <a:solidFill>
                  <a:srgbClr val="0000FF"/>
                </a:solidFill>
                <a:latin typeface="VNI-Times" pitchFamily="2" charset="0"/>
                <a:cs typeface="Arial" charset="0"/>
              </a:rPr>
              <a:t> </a:t>
            </a:r>
            <a:r>
              <a:rPr lang="en-US" sz="5400" b="1" dirty="0" err="1">
                <a:solidFill>
                  <a:srgbClr val="0000FF"/>
                </a:solidFill>
                <a:latin typeface="VNI-Times" pitchFamily="2" charset="0"/>
                <a:cs typeface="Arial" charset="0"/>
              </a:rPr>
              <a:t>ñoäng</a:t>
            </a:r>
            <a:r>
              <a:rPr lang="en-US" sz="5400" b="1" dirty="0">
                <a:solidFill>
                  <a:srgbClr val="0000FF"/>
                </a:solidFill>
                <a:latin typeface="VNI-Times" pitchFamily="2" charset="0"/>
                <a:cs typeface="Arial" charset="0"/>
              </a:rPr>
              <a:t> 1</a:t>
            </a:r>
          </a:p>
          <a:p>
            <a:pPr algn="ctr" fontAlgn="base">
              <a:spcBef>
                <a:spcPct val="50000"/>
              </a:spcBef>
              <a:spcAft>
                <a:spcPct val="0"/>
              </a:spcAft>
            </a:pPr>
            <a:r>
              <a:rPr lang="en-US" sz="4400" b="1" dirty="0" err="1" smtClean="0">
                <a:solidFill>
                  <a:srgbClr val="CC0000"/>
                </a:solidFill>
                <a:latin typeface="VNI-Times" pitchFamily="2" charset="0"/>
                <a:cs typeface="Arial" charset="0"/>
              </a:rPr>
              <a:t>Từ</a:t>
            </a:r>
            <a:r>
              <a:rPr lang="en-US" sz="4400" b="1" dirty="0" smtClean="0">
                <a:solidFill>
                  <a:srgbClr val="CC0000"/>
                </a:solidFill>
                <a:latin typeface="VNI-Times" pitchFamily="2" charset="0"/>
                <a:cs typeface="Arial" charset="0"/>
              </a:rPr>
              <a:t> </a:t>
            </a:r>
            <a:r>
              <a:rPr lang="en-US" sz="4400" b="1" dirty="0" err="1" smtClean="0">
                <a:solidFill>
                  <a:srgbClr val="CC0000"/>
                </a:solidFill>
                <a:latin typeface="VNI-Times" pitchFamily="2" charset="0"/>
                <a:cs typeface="Arial" charset="0"/>
              </a:rPr>
              <a:t>ngữ</a:t>
            </a:r>
            <a:r>
              <a:rPr lang="en-US" sz="4400" b="1" dirty="0" smtClean="0">
                <a:solidFill>
                  <a:srgbClr val="CC0000"/>
                </a:solidFill>
                <a:latin typeface="VNI-Times" pitchFamily="2" charset="0"/>
                <a:cs typeface="Arial" charset="0"/>
              </a:rPr>
              <a:t> </a:t>
            </a:r>
            <a:r>
              <a:rPr lang="en-US" sz="4400" b="1" dirty="0" err="1" smtClean="0">
                <a:solidFill>
                  <a:srgbClr val="CC0000"/>
                </a:solidFill>
                <a:latin typeface="VNI-Times" pitchFamily="2" charset="0"/>
                <a:cs typeface="Arial" charset="0"/>
              </a:rPr>
              <a:t>về</a:t>
            </a:r>
            <a:r>
              <a:rPr lang="en-US" sz="4400" b="1" dirty="0" smtClean="0">
                <a:solidFill>
                  <a:srgbClr val="CC0000"/>
                </a:solidFill>
                <a:latin typeface="VNI-Times" pitchFamily="2" charset="0"/>
                <a:cs typeface="Arial" charset="0"/>
              </a:rPr>
              <a:t> </a:t>
            </a:r>
            <a:r>
              <a:rPr lang="en-US" sz="4400" b="1" dirty="0" err="1" smtClean="0">
                <a:solidFill>
                  <a:srgbClr val="CC0000"/>
                </a:solidFill>
                <a:latin typeface="VNI-Times" pitchFamily="2" charset="0"/>
                <a:cs typeface="Arial" charset="0"/>
              </a:rPr>
              <a:t>Tổ</a:t>
            </a:r>
            <a:r>
              <a:rPr lang="en-US" sz="4400" b="1" dirty="0" smtClean="0">
                <a:solidFill>
                  <a:srgbClr val="CC0000"/>
                </a:solidFill>
                <a:latin typeface="VNI-Times" pitchFamily="2" charset="0"/>
                <a:cs typeface="Arial" charset="0"/>
              </a:rPr>
              <a:t> </a:t>
            </a:r>
            <a:r>
              <a:rPr lang="en-US" sz="4400" b="1" dirty="0" err="1" smtClean="0">
                <a:solidFill>
                  <a:srgbClr val="CC0000"/>
                </a:solidFill>
                <a:latin typeface="VNI-Times" pitchFamily="2" charset="0"/>
                <a:cs typeface="Arial" charset="0"/>
              </a:rPr>
              <a:t>quốc</a:t>
            </a:r>
            <a:endParaRPr lang="en-US" sz="4400" b="1" dirty="0">
              <a:solidFill>
                <a:srgbClr val="CC0000"/>
              </a:solidFill>
              <a:latin typeface="VNI-Times" pitchFamily="2" charset="0"/>
              <a:cs typeface="Arial" charset="0"/>
            </a:endParaRPr>
          </a:p>
        </p:txBody>
      </p:sp>
    </p:spTree>
    <p:extLst>
      <p:ext uri="{BB962C8B-B14F-4D97-AF65-F5344CB8AC3E}">
        <p14:creationId xmlns="" xmlns:p14="http://schemas.microsoft.com/office/powerpoint/2010/main" val="366489999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to="" calcmode="lin" valueType="num">
                                      <p:cBhvr>
                                        <p:cTn id="7" dur="1" fill="hold"/>
                                        <p:tgtEl>
                                          <p:spTgt spid="410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 to="" calcmode="lin" valueType="num">
                                      <p:cBhvr>
                                        <p:cTn id="10" dur="1" fill="hold"/>
                                        <p:tgtEl>
                                          <p:spTgt spid="410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304800" y="1828800"/>
            <a:ext cx="2514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000000"/>
              </a:solidFill>
              <a:latin typeface="Times New Roman" pitchFamily="18" charset="0"/>
            </a:endParaRPr>
          </a:p>
        </p:txBody>
      </p:sp>
      <p:graphicFrame>
        <p:nvGraphicFramePr>
          <p:cNvPr id="28787" name="Group 115"/>
          <p:cNvGraphicFramePr>
            <a:graphicFrameLocks noGrp="1"/>
          </p:cNvGraphicFramePr>
          <p:nvPr>
            <p:ph sz="half" idx="2"/>
            <p:extLst>
              <p:ext uri="{D42A27DB-BD31-4B8C-83A1-F6EECF244321}">
                <p14:modId xmlns="" xmlns:p14="http://schemas.microsoft.com/office/powerpoint/2010/main" val="1903633819"/>
              </p:ext>
            </p:extLst>
          </p:nvPr>
        </p:nvGraphicFramePr>
        <p:xfrm>
          <a:off x="228600" y="2256289"/>
          <a:ext cx="8686800" cy="4343400"/>
        </p:xfrm>
        <a:graphic>
          <a:graphicData uri="http://schemas.openxmlformats.org/drawingml/2006/table">
            <a:tbl>
              <a:tblPr/>
              <a:tblGrid>
                <a:gridCol w="3352800"/>
                <a:gridCol w="5334000"/>
              </a:tblGrid>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000000"/>
                          </a:solidFill>
                          <a:effectLst/>
                          <a:latin typeface="Times New Roman" pitchFamily="18" charset="0"/>
                          <a:cs typeface="Arial" charset="0"/>
                        </a:rPr>
                        <a:t>a)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cùng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nghĩa</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sz="3000" b="0" i="0" u="none" strike="noStrike" cap="none" normalizeH="0" baseline="0" dirty="0" smtClean="0">
                          <a:ln>
                            <a:noFill/>
                          </a:ln>
                          <a:solidFill>
                            <a:schemeClr val="tx1"/>
                          </a:solidFill>
                          <a:effectLst/>
                          <a:latin typeface="Times New Roman" pitchFamily="18" charset="0"/>
                          <a:cs typeface="Arial" charset="0"/>
                        </a:rPr>
                        <a:t> </a:t>
                      </a:r>
                      <a:r>
                        <a:rPr kumimoji="0" lang="en-US" sz="3000" b="1" i="0" u="none" strike="noStrike" cap="none" normalizeH="0" baseline="0" dirty="0" err="1" smtClean="0">
                          <a:ln>
                            <a:noFill/>
                          </a:ln>
                          <a:solidFill>
                            <a:srgbClr val="FF0000"/>
                          </a:solidFill>
                          <a:effectLst/>
                          <a:latin typeface="Times New Roman" pitchFamily="18" charset="0"/>
                          <a:cs typeface="Times New Roman" pitchFamily="18" charset="0"/>
                        </a:rPr>
                        <a:t>Tổ</a:t>
                      </a:r>
                      <a:r>
                        <a:rPr kumimoji="0" lang="en-US" sz="3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FF0000"/>
                          </a:solidFill>
                          <a:effectLst/>
                          <a:latin typeface="Times New Roman" pitchFamily="18" charset="0"/>
                          <a:cs typeface="Times New Roman" pitchFamily="18" charset="0"/>
                        </a:rPr>
                        <a:t>quốc</a:t>
                      </a:r>
                      <a:endParaRPr kumimoji="0" lang="en-US" sz="3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b)</a:t>
                      </a:r>
                      <a:r>
                        <a:rPr kumimoji="0" lang="en-US" sz="3000" b="1" i="0" u="none" strike="noStrike" cap="none" normalizeH="0" baseline="0" dirty="0" smtClean="0">
                          <a:ln>
                            <a:noFill/>
                          </a:ln>
                          <a:solidFill>
                            <a:srgbClr val="000000"/>
                          </a:solidFill>
                          <a:effectLst/>
                          <a:latin typeface="Arial" charset="0"/>
                          <a:cs typeface="Arial"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từ</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cùng</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nghĩa</a:t>
                      </a:r>
                      <a:r>
                        <a:rPr kumimoji="0" lang="en-US" sz="3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sz="3000" b="1" i="0" u="none" strike="noStrike" cap="none" normalizeH="0" baseline="0" dirty="0" smtClean="0">
                          <a:ln>
                            <a:noFill/>
                          </a:ln>
                          <a:solidFill>
                            <a:schemeClr val="tx1"/>
                          </a:solidFill>
                          <a:effectLst/>
                          <a:latin typeface="Times New Roman" pitchFamily="18" charset="0"/>
                          <a:cs typeface="Arial" charset="0"/>
                        </a:rPr>
                        <a:t> </a:t>
                      </a:r>
                      <a:r>
                        <a:rPr kumimoji="0" lang="en-US" sz="3000" b="1"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30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3000" b="1" i="0" u="none" strike="noStrike" cap="none" normalizeH="0" baseline="0" dirty="0" err="1" smtClean="0">
                          <a:ln>
                            <a:noFill/>
                          </a:ln>
                          <a:solidFill>
                            <a:srgbClr val="0000FF"/>
                          </a:solidFill>
                          <a:effectLst/>
                          <a:latin typeface="Times New Roman" pitchFamily="18" charset="0"/>
                          <a:cs typeface="Times New Roman" pitchFamily="18" charset="0"/>
                        </a:rPr>
                        <a:t>vệ</a:t>
                      </a:r>
                      <a:endParaRPr kumimoji="0" lang="en-US" sz="30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8" charset="0"/>
                          <a:cs typeface="Times New Roman" pitchFamily="18" charset="0"/>
                        </a:rPr>
                        <a:t>c) Những từ cùng nghĩa với</a:t>
                      </a:r>
                      <a:r>
                        <a:rPr kumimoji="0" lang="en-US" sz="3000" b="0" i="0" u="none" strike="noStrike" cap="none" normalizeH="0" baseline="0" smtClean="0">
                          <a:ln>
                            <a:noFill/>
                          </a:ln>
                          <a:solidFill>
                            <a:schemeClr val="tx1"/>
                          </a:solidFill>
                          <a:effectLst/>
                          <a:latin typeface="Times New Roman" pitchFamily="18" charset="0"/>
                          <a:cs typeface="Arial" charset="0"/>
                        </a:rPr>
                        <a:t> </a:t>
                      </a:r>
                      <a:r>
                        <a:rPr kumimoji="0" lang="en-US" sz="3000" b="1" i="0" u="none" strike="noStrike" cap="none" normalizeH="0" baseline="0" smtClean="0">
                          <a:ln>
                            <a:noFill/>
                          </a:ln>
                          <a:solidFill>
                            <a:srgbClr val="FF33CC"/>
                          </a:solidFill>
                          <a:effectLst/>
                          <a:latin typeface="Times New Roman" pitchFamily="18" charset="0"/>
                          <a:cs typeface="Times New Roman" pitchFamily="18" charset="0"/>
                        </a:rPr>
                        <a:t>xây dựng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60" name="Text Box 88"/>
          <p:cNvSpPr txBox="1">
            <a:spLocks noChangeArrowheads="1"/>
          </p:cNvSpPr>
          <p:nvPr/>
        </p:nvSpPr>
        <p:spPr bwMode="auto">
          <a:xfrm>
            <a:off x="5089525" y="37703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8761" name="Text Box 89"/>
          <p:cNvSpPr txBox="1">
            <a:spLocks noChangeArrowheads="1"/>
          </p:cNvSpPr>
          <p:nvPr/>
        </p:nvSpPr>
        <p:spPr bwMode="auto">
          <a:xfrm>
            <a:off x="2209800" y="2362200"/>
            <a:ext cx="1143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000000"/>
              </a:solidFill>
              <a:latin typeface="Times New Roman" pitchFamily="18" charset="0"/>
            </a:endParaRPr>
          </a:p>
        </p:txBody>
      </p:sp>
      <p:sp>
        <p:nvSpPr>
          <p:cNvPr id="28763" name="Text Box 91"/>
          <p:cNvSpPr txBox="1">
            <a:spLocks noChangeArrowheads="1"/>
          </p:cNvSpPr>
          <p:nvPr/>
        </p:nvSpPr>
        <p:spPr bwMode="auto">
          <a:xfrm>
            <a:off x="5775325" y="48371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solidFill>
                <a:srgbClr val="000000"/>
              </a:solidFill>
              <a:latin typeface="Times New Roman" pitchFamily="18" charset="0"/>
            </a:endParaRPr>
          </a:p>
        </p:txBody>
      </p:sp>
      <p:pic>
        <p:nvPicPr>
          <p:cNvPr id="28767" name="Picture 95" descr="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01000" y="5764213"/>
            <a:ext cx="1143000" cy="1093787"/>
          </a:xfrm>
          <a:prstGeom prst="rect">
            <a:avLst/>
          </a:prstGeom>
          <a:noFill/>
          <a:extLst>
            <a:ext uri="{909E8E84-426E-40DD-AFC4-6F175D3DCCD1}">
              <a14:hiddenFill xmlns="" xmlns:a14="http://schemas.microsoft.com/office/drawing/2010/main">
                <a:solidFill>
                  <a:srgbClr val="FFFFFF"/>
                </a:solidFill>
              </a14:hiddenFill>
            </a:ext>
          </a:extLst>
        </p:spPr>
      </p:pic>
      <p:pic>
        <p:nvPicPr>
          <p:cNvPr id="28768" name="Picture 96" desc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868988"/>
            <a:ext cx="1143000" cy="989012"/>
          </a:xfrm>
          <a:prstGeom prst="rect">
            <a:avLst/>
          </a:prstGeom>
          <a:noFill/>
          <a:extLst>
            <a:ext uri="{909E8E84-426E-40DD-AFC4-6F175D3DCCD1}">
              <a14:hiddenFill xmlns="" xmlns:a14="http://schemas.microsoft.com/office/drawing/2010/main">
                <a:solidFill>
                  <a:srgbClr val="FFFFFF"/>
                </a:solidFill>
              </a14:hiddenFill>
            </a:ext>
          </a:extLst>
        </p:spPr>
      </p:pic>
      <p:sp>
        <p:nvSpPr>
          <p:cNvPr id="28788" name="Text Box 116"/>
          <p:cNvSpPr txBox="1">
            <a:spLocks noChangeArrowheads="1"/>
          </p:cNvSpPr>
          <p:nvPr/>
        </p:nvSpPr>
        <p:spPr bwMode="auto">
          <a:xfrm>
            <a:off x="0" y="134938"/>
            <a:ext cx="9144000" cy="161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000" dirty="0">
                <a:solidFill>
                  <a:srgbClr val="000000"/>
                </a:solidFill>
                <a:latin typeface="Times New Roman" pitchFamily="18" charset="0"/>
              </a:rPr>
              <a:t>      </a:t>
            </a:r>
            <a:r>
              <a:rPr lang="en-US" sz="2800" b="1" u="sng" dirty="0" err="1">
                <a:solidFill>
                  <a:srgbClr val="000000"/>
                </a:solidFill>
                <a:latin typeface="Times New Roman" pitchFamily="18" charset="0"/>
              </a:rPr>
              <a:t>Bài</a:t>
            </a:r>
            <a:r>
              <a:rPr lang="en-US" sz="2800" b="1" u="sng" dirty="0">
                <a:solidFill>
                  <a:srgbClr val="000000"/>
                </a:solidFill>
                <a:latin typeface="Times New Roman" pitchFamily="18" charset="0"/>
              </a:rPr>
              <a:t> 1</a:t>
            </a:r>
            <a:r>
              <a:rPr lang="en-US" sz="2800" i="1" u="sng" dirty="0">
                <a:solidFill>
                  <a:srgbClr val="000000"/>
                </a:solidFill>
                <a:latin typeface="Times New Roman" pitchFamily="18" charset="0"/>
              </a:rPr>
              <a:t>:</a:t>
            </a:r>
            <a:r>
              <a:rPr lang="en-US" sz="2800" i="1" dirty="0">
                <a:solidFill>
                  <a:srgbClr val="000000"/>
                </a:solidFill>
                <a:latin typeface="Times New Roman" pitchFamily="18" charset="0"/>
              </a:rPr>
              <a:t>  </a:t>
            </a:r>
            <a:r>
              <a:rPr lang="en-US" sz="2800" b="1" dirty="0" err="1">
                <a:solidFill>
                  <a:srgbClr val="000000"/>
                </a:solidFill>
                <a:latin typeface="Times New Roman" pitchFamily="18" charset="0"/>
              </a:rPr>
              <a:t>Xếp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từ</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nhóm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thích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hợp</a:t>
            </a:r>
            <a:r>
              <a:rPr lang="en-US" sz="2800" b="1" dirty="0">
                <a:solidFill>
                  <a:srgbClr val="000000"/>
                </a:solidFill>
                <a:latin typeface="Times New Roman" pitchFamily="18" charset="0"/>
              </a:rPr>
              <a:t>:</a:t>
            </a:r>
          </a:p>
          <a:p>
            <a:pPr eaLnBrk="0" fontAlgn="base" hangingPunct="0">
              <a:spcBef>
                <a:spcPct val="50000"/>
              </a:spcBef>
              <a:spcAft>
                <a:spcPct val="0"/>
              </a:spcAft>
            </a:pPr>
            <a:r>
              <a:rPr lang="en-US" sz="2800" b="1" dirty="0">
                <a:solidFill>
                  <a:srgbClr val="000000"/>
                </a:solidFill>
                <a:latin typeface="Times New Roman" pitchFamily="18" charset="0"/>
              </a:rPr>
              <a:t>     </a:t>
            </a:r>
            <a:r>
              <a:rPr lang="en-US" sz="2800" b="1" i="1" dirty="0" err="1">
                <a:solidFill>
                  <a:srgbClr val="0000FF"/>
                </a:solidFill>
                <a:latin typeface="Times New Roman" pitchFamily="18" charset="0"/>
              </a:rPr>
              <a:t>đất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cs typeface="Times New Roman" pitchFamily="18" charset="0"/>
              </a:rPr>
              <a:t>xây</a:t>
            </a:r>
            <a:r>
              <a:rPr lang="en-US" sz="2800" b="1" i="1" dirty="0">
                <a:solidFill>
                  <a:srgbClr val="0000FF"/>
                </a:solidFill>
                <a:latin typeface="Times New Roman" pitchFamily="18" charset="0"/>
              </a:rPr>
              <a:t>, </a:t>
            </a:r>
            <a:r>
              <a:rPr lang="en-US" sz="2800" b="1" i="1" dirty="0" err="1" smtClean="0">
                <a:solidFill>
                  <a:srgbClr val="0000FF"/>
                </a:solidFill>
                <a:latin typeface="Times New Roman" pitchFamily="18" charset="0"/>
              </a:rPr>
              <a:t>nhà</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non </a:t>
            </a:r>
            <a:r>
              <a:rPr lang="en-US" sz="2800" b="1" i="1" dirty="0" err="1">
                <a:solidFill>
                  <a:srgbClr val="0000FF"/>
                </a:solidFill>
                <a:latin typeface="Times New Roman" pitchFamily="18" charset="0"/>
              </a:rPr>
              <a:t>sông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kiến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thiết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giang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sơn</a:t>
            </a:r>
            <a:r>
              <a:rPr lang="en-US" sz="2800" b="1" i="1" dirty="0">
                <a:solidFill>
                  <a:srgbClr val="0000FF"/>
                </a:solidFill>
                <a:latin typeface="Times New Roman" pitchFamily="18" charset="0"/>
              </a:rPr>
              <a:t>.</a:t>
            </a:r>
          </a:p>
        </p:txBody>
      </p:sp>
      <p:sp>
        <p:nvSpPr>
          <p:cNvPr id="28789" name="Text Box 117"/>
          <p:cNvSpPr txBox="1">
            <a:spLocks noChangeArrowheads="1"/>
          </p:cNvSpPr>
          <p:nvPr/>
        </p:nvSpPr>
        <p:spPr bwMode="auto">
          <a:xfrm>
            <a:off x="3581400" y="2370026"/>
            <a:ext cx="5105400" cy="1282700"/>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798638" indent="-1798638" algn="l">
              <a:defRPr>
                <a:solidFill>
                  <a:schemeClr val="tx1"/>
                </a:solidFill>
                <a:latin typeface="Arial" charset="0"/>
              </a:defRPr>
            </a:lvl1pPr>
            <a:lvl2pPr marL="1978025" algn="l">
              <a:defRPr>
                <a:solidFill>
                  <a:schemeClr val="tx1"/>
                </a:solidFill>
                <a:latin typeface="Arial" charset="0"/>
              </a:defRPr>
            </a:lvl2pPr>
            <a:lvl3pPr marL="2157413" algn="l">
              <a:defRPr>
                <a:solidFill>
                  <a:schemeClr val="tx1"/>
                </a:solidFill>
                <a:latin typeface="Arial" charset="0"/>
              </a:defRPr>
            </a:lvl3pPr>
            <a:lvl4pPr marL="2336800" algn="l">
              <a:defRPr>
                <a:solidFill>
                  <a:schemeClr val="tx1"/>
                </a:solidFill>
                <a:latin typeface="Arial" charset="0"/>
              </a:defRPr>
            </a:lvl4pPr>
            <a:lvl5pPr marL="2516188" algn="l">
              <a:defRPr>
                <a:solidFill>
                  <a:schemeClr val="tx1"/>
                </a:solidFill>
                <a:latin typeface="Arial" charset="0"/>
              </a:defRPr>
            </a:lvl5pPr>
            <a:lvl6pPr marL="2973388" fontAlgn="base">
              <a:spcBef>
                <a:spcPct val="0"/>
              </a:spcBef>
              <a:spcAft>
                <a:spcPct val="0"/>
              </a:spcAft>
              <a:defRPr>
                <a:solidFill>
                  <a:schemeClr val="tx1"/>
                </a:solidFill>
                <a:latin typeface="Arial" charset="0"/>
              </a:defRPr>
            </a:lvl6pPr>
            <a:lvl7pPr marL="3430588" fontAlgn="base">
              <a:spcBef>
                <a:spcPct val="0"/>
              </a:spcBef>
              <a:spcAft>
                <a:spcPct val="0"/>
              </a:spcAft>
              <a:defRPr>
                <a:solidFill>
                  <a:schemeClr val="tx1"/>
                </a:solidFill>
                <a:latin typeface="Arial" charset="0"/>
              </a:defRPr>
            </a:lvl7pPr>
            <a:lvl8pPr marL="3887788" fontAlgn="base">
              <a:spcBef>
                <a:spcPct val="0"/>
              </a:spcBef>
              <a:spcAft>
                <a:spcPct val="0"/>
              </a:spcAft>
              <a:defRPr>
                <a:solidFill>
                  <a:schemeClr val="tx1"/>
                </a:solidFill>
                <a:latin typeface="Arial" charset="0"/>
              </a:defRPr>
            </a:lvl8pPr>
            <a:lvl9pPr marL="4344988" fontAlgn="base">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FF0000"/>
                </a:solidFill>
                <a:latin typeface="Times New Roman" pitchFamily="18" charset="0"/>
              </a:rPr>
              <a:t>Tổ</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quốc</a:t>
            </a:r>
            <a:r>
              <a:rPr lang="en-US" sz="2600" b="1" dirty="0">
                <a:solidFill>
                  <a:srgbClr val="FF0000"/>
                </a:solidFill>
                <a:latin typeface="Times New Roman" pitchFamily="18" charset="0"/>
              </a:rPr>
              <a: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đất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nước</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gắn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liền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với</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bao</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thế</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hệ</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ông</a:t>
            </a:r>
            <a:r>
              <a:rPr lang="en-US" sz="2600" b="1" dirty="0">
                <a:solidFill>
                  <a:srgbClr val="000000"/>
                </a:solidFill>
                <a:latin typeface="Times New Roman" pitchFamily="18" charset="0"/>
              </a:rPr>
              <a:t> cha, </a:t>
            </a:r>
            <a:r>
              <a:rPr lang="en-US" sz="2600" b="1" dirty="0" err="1">
                <a:solidFill>
                  <a:srgbClr val="000000"/>
                </a:solidFill>
                <a:latin typeface="Times New Roman" pitchFamily="18" charset="0"/>
              </a:rPr>
              <a:t>tổ</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tiên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của</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mình</a:t>
            </a:r>
            <a:r>
              <a:rPr lang="en-US" sz="2600" b="1" dirty="0">
                <a:solidFill>
                  <a:srgbClr val="000000"/>
                </a:solidFill>
                <a:latin typeface="Times New Roman" pitchFamily="18" charset="0"/>
              </a:rPr>
              <a:t>.</a:t>
            </a:r>
            <a:endParaRPr lang="en-US" sz="2600" dirty="0">
              <a:solidFill>
                <a:srgbClr val="000000"/>
              </a:solidFill>
              <a:latin typeface="Times New Roman" pitchFamily="18" charset="0"/>
            </a:endParaRPr>
          </a:p>
        </p:txBody>
      </p:sp>
      <p:sp>
        <p:nvSpPr>
          <p:cNvPr id="28791" name="Text Box 119"/>
          <p:cNvSpPr txBox="1">
            <a:spLocks noChangeArrowheads="1"/>
          </p:cNvSpPr>
          <p:nvPr/>
        </p:nvSpPr>
        <p:spPr bwMode="auto">
          <a:xfrm>
            <a:off x="3581400" y="3863863"/>
            <a:ext cx="5414963"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0000FF"/>
                </a:solidFill>
                <a:latin typeface="Times New Roman" pitchFamily="18" charset="0"/>
              </a:rPr>
              <a:t>bảo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vệ</a:t>
            </a:r>
            <a:r>
              <a:rPr lang="en-US" sz="2600" b="1" dirty="0">
                <a:solidFill>
                  <a:srgbClr val="0000FF"/>
                </a:solidFill>
                <a:latin typeface="Times New Roman" pitchFamily="18" charset="0"/>
              </a:rPr>
              <a: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giữ</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gìn</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để</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khỏi</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bị</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hư</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hoặc</a:t>
            </a:r>
            <a:r>
              <a:rPr lang="en-US" sz="2600" b="1" dirty="0">
                <a:solidFill>
                  <a:srgbClr val="000000"/>
                </a:solidFill>
                <a:latin typeface="Times New Roman" pitchFamily="18" charset="0"/>
              </a:rPr>
              <a:t> </a:t>
            </a:r>
          </a:p>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mất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mát</a:t>
            </a:r>
            <a:r>
              <a:rPr lang="en-US" sz="2600" b="1" dirty="0">
                <a:solidFill>
                  <a:srgbClr val="000000"/>
                </a:solidFill>
                <a:latin typeface="Times New Roman" pitchFamily="18" charset="0"/>
              </a:rPr>
              <a:t>. VD: </a:t>
            </a:r>
            <a:r>
              <a:rPr lang="en-US" sz="2600" b="1" dirty="0" err="1">
                <a:solidFill>
                  <a:srgbClr val="000000"/>
                </a:solidFill>
                <a:latin typeface="Times New Roman" pitchFamily="18" charset="0"/>
              </a:rPr>
              <a:t>Bảo</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vệ</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đất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nước</a:t>
            </a:r>
            <a:endParaRPr lang="en-US" sz="2600" b="1" dirty="0">
              <a:solidFill>
                <a:srgbClr val="000000"/>
              </a:solidFill>
              <a:latin typeface="Times New Roman" pitchFamily="18" charset="0"/>
            </a:endParaRPr>
          </a:p>
        </p:txBody>
      </p:sp>
      <p:sp>
        <p:nvSpPr>
          <p:cNvPr id="28793" name="Rectangle 121"/>
          <p:cNvSpPr>
            <a:spLocks noChangeArrowheads="1"/>
          </p:cNvSpPr>
          <p:nvPr/>
        </p:nvSpPr>
        <p:spPr bwMode="auto">
          <a:xfrm>
            <a:off x="3581400" y="2249376"/>
            <a:ext cx="5334000" cy="1524000"/>
          </a:xfrm>
          <a:prstGeom prst="rect">
            <a:avLst/>
          </a:prstGeom>
          <a:gradFill rotWithShape="1">
            <a:gsLst>
              <a:gs pos="0">
                <a:schemeClr val="bg1"/>
              </a:gs>
              <a:gs pos="100000">
                <a:srgbClr val="FFFFCC"/>
              </a:gs>
            </a:gsLst>
            <a:path path="shape">
              <a:fillToRect l="50000" t="50000" r="50000" b="50000"/>
            </a:path>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000" b="1" dirty="0">
                <a:solidFill>
                  <a:srgbClr val="00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nhà</a:t>
            </a:r>
            <a:r>
              <a:rPr lang="en-US" sz="3000" b="1" dirty="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nước</a:t>
            </a:r>
            <a:r>
              <a:rPr lang="en-US" sz="3000" b="1" dirty="0" smtClean="0">
                <a:solidFill>
                  <a:srgbClr val="FF0000"/>
                </a:solidFill>
                <a:latin typeface="Times New Roman" pitchFamily="18" charset="0"/>
                <a:cs typeface="Times New Roman" pitchFamily="18" charset="0"/>
              </a:rPr>
              <a:t>, non </a:t>
            </a:r>
            <a:r>
              <a:rPr lang="en-US" sz="3000" b="1" dirty="0" err="1">
                <a:solidFill>
                  <a:srgbClr val="FF0000"/>
                </a:solidFill>
                <a:latin typeface="Times New Roman" pitchFamily="18" charset="0"/>
                <a:cs typeface="Times New Roman" pitchFamily="18" charset="0"/>
              </a:rPr>
              <a:t>sông</a:t>
            </a:r>
            <a:r>
              <a:rPr lang="en-US" sz="3000" b="1" dirty="0">
                <a:solidFill>
                  <a:srgbClr val="FF0000"/>
                </a:solidFill>
                <a:latin typeface="Times New Roman" pitchFamily="18" charset="0"/>
                <a:cs typeface="Times New Roman" pitchFamily="18" charset="0"/>
              </a:rPr>
              <a:t>,</a:t>
            </a:r>
          </a:p>
          <a:p>
            <a:pPr fontAlgn="base">
              <a:spcBef>
                <a:spcPct val="0"/>
              </a:spcBef>
              <a:spcAft>
                <a:spcPct val="0"/>
              </a:spcAft>
            </a:pP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giang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sơn</a:t>
            </a:r>
            <a:endParaRPr lang="en-US" sz="30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3581400" y="3785666"/>
            <a:ext cx="5334000" cy="1295400"/>
          </a:xfrm>
          <a:prstGeom prst="rect">
            <a:avLst/>
          </a:prstGeom>
          <a:gradFill rotWithShape="1">
            <a:gsLst>
              <a:gs pos="0">
                <a:schemeClr val="bg1"/>
              </a:gs>
              <a:gs pos="100000">
                <a:srgbClr val="FFFFCC"/>
              </a:gs>
            </a:gsLst>
            <a:path path="shape">
              <a:fillToRect l="50000" t="50000" r="50000" b="50000"/>
            </a:path>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giữ</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gìn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gìn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giữ</a:t>
            </a:r>
            <a:r>
              <a:rPr lang="en-US" sz="3000" b="1" dirty="0">
                <a:solidFill>
                  <a:srgbClr val="0000FF"/>
                </a:solidFill>
                <a:latin typeface="Times New Roman" pitchFamily="18" charset="0"/>
                <a:cs typeface="Times New Roman" pitchFamily="18" charset="0"/>
              </a:rPr>
              <a:t>    </a:t>
            </a:r>
          </a:p>
        </p:txBody>
      </p:sp>
      <p:sp>
        <p:nvSpPr>
          <p:cNvPr id="28796" name="Text Box 124"/>
          <p:cNvSpPr txBox="1">
            <a:spLocks noChangeArrowheads="1"/>
          </p:cNvSpPr>
          <p:nvPr/>
        </p:nvSpPr>
        <p:spPr bwMode="auto">
          <a:xfrm>
            <a:off x="3695700" y="5279231"/>
            <a:ext cx="5105400"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600" b="1" dirty="0">
                <a:solidFill>
                  <a:srgbClr val="000000"/>
                </a:solidFill>
                <a:latin typeface="Times New Roman" pitchFamily="18" charset="0"/>
              </a:rPr>
              <a:t>* </a:t>
            </a:r>
            <a:r>
              <a:rPr lang="en-US" sz="2600" b="1" dirty="0" err="1">
                <a:solidFill>
                  <a:srgbClr val="FF33CC"/>
                </a:solidFill>
                <a:latin typeface="Times New Roman" pitchFamily="18" charset="0"/>
              </a:rPr>
              <a:t>xây</a:t>
            </a:r>
            <a:r>
              <a:rPr lang="en-US" sz="2600" b="1" dirty="0">
                <a:solidFill>
                  <a:srgbClr val="FF33CC"/>
                </a:solidFill>
                <a:latin typeface="Times New Roman" pitchFamily="18" charset="0"/>
              </a:rPr>
              <a:t> </a:t>
            </a:r>
            <a:r>
              <a:rPr lang="en-US" sz="2600" b="1" dirty="0" err="1">
                <a:solidFill>
                  <a:srgbClr val="FF33CC"/>
                </a:solidFill>
                <a:latin typeface="Times New Roman" pitchFamily="18" charset="0"/>
              </a:rPr>
              <a:t>dựng</a:t>
            </a:r>
            <a:r>
              <a:rPr lang="en-US" sz="2600" b="1" dirty="0">
                <a:solidFill>
                  <a:srgbClr val="FF66FF"/>
                </a:solidFill>
                <a:latin typeface="Times New Roman" pitchFamily="18" charset="0"/>
              </a:rPr>
              <a:t>:</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làm</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cho</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cs typeface="Times New Roman" pitchFamily="18" charset="0"/>
              </a:rPr>
              <a:t>thành</a:t>
            </a:r>
            <a:r>
              <a:rPr lang="en-US" sz="2600" dirty="0">
                <a:solidFill>
                  <a:srgbClr val="000000"/>
                </a:solidFill>
              </a:rPr>
              <a:t> </a:t>
            </a:r>
            <a:r>
              <a:rPr lang="en-US" sz="2600" b="1" dirty="0" err="1">
                <a:solidFill>
                  <a:srgbClr val="000000"/>
                </a:solidFill>
                <a:latin typeface="Times New Roman" pitchFamily="18" charset="0"/>
              </a:rPr>
              <a:t>hình</a:t>
            </a:r>
            <a:r>
              <a:rPr lang="en-US" sz="2600" b="1" dirty="0">
                <a:solidFill>
                  <a:srgbClr val="000000"/>
                </a:solidFill>
                <a:latin typeface="Times New Roman" pitchFamily="18" charset="0"/>
              </a:rPr>
              <a:t>.</a:t>
            </a:r>
          </a:p>
          <a:p>
            <a:pPr eaLnBrk="0" fontAlgn="base" hangingPunct="0">
              <a:spcBef>
                <a:spcPct val="50000"/>
              </a:spcBef>
              <a:spcAft>
                <a:spcPct val="0"/>
              </a:spcAft>
            </a:pPr>
            <a:r>
              <a:rPr lang="en-US" sz="2600" b="1" dirty="0">
                <a:solidFill>
                  <a:srgbClr val="000000"/>
                </a:solidFill>
                <a:latin typeface="Times New Roman" pitchFamily="18" charset="0"/>
              </a:rPr>
              <a:t>                 VD: </a:t>
            </a:r>
            <a:r>
              <a:rPr lang="en-US" sz="2600" b="1" dirty="0" err="1">
                <a:solidFill>
                  <a:srgbClr val="000000"/>
                </a:solidFill>
                <a:latin typeface="Times New Roman" pitchFamily="18" charset="0"/>
              </a:rPr>
              <a:t>Xây</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dựng</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nước</a:t>
            </a:r>
            <a:r>
              <a:rPr lang="en-US" sz="2600" b="1" dirty="0">
                <a:solidFill>
                  <a:srgbClr val="000000"/>
                </a:solidFill>
                <a:latin typeface="Times New Roman" pitchFamily="18" charset="0"/>
              </a:rPr>
              <a:t> </a:t>
            </a:r>
            <a:r>
              <a:rPr lang="en-US" sz="2600" b="1" dirty="0" err="1">
                <a:solidFill>
                  <a:srgbClr val="000000"/>
                </a:solidFill>
                <a:latin typeface="Times New Roman" pitchFamily="18" charset="0"/>
              </a:rPr>
              <a:t>nhà</a:t>
            </a:r>
            <a:endParaRPr lang="en-US" sz="2600" b="1" dirty="0">
              <a:solidFill>
                <a:srgbClr val="000000"/>
              </a:solidFill>
              <a:latin typeface="Times New Roman" pitchFamily="18" charset="0"/>
            </a:endParaRPr>
          </a:p>
        </p:txBody>
      </p:sp>
      <p:sp>
        <p:nvSpPr>
          <p:cNvPr id="28795" name="Rectangle 123"/>
          <p:cNvSpPr>
            <a:spLocks noChangeArrowheads="1"/>
          </p:cNvSpPr>
          <p:nvPr/>
        </p:nvSpPr>
        <p:spPr bwMode="auto">
          <a:xfrm>
            <a:off x="3581400" y="5059362"/>
            <a:ext cx="5334000" cy="1524000"/>
          </a:xfrm>
          <a:prstGeom prst="rect">
            <a:avLst/>
          </a:prstGeom>
          <a:gradFill rotWithShape="1">
            <a:gsLst>
              <a:gs pos="0">
                <a:schemeClr val="bg1"/>
              </a:gs>
              <a:gs pos="100000">
                <a:srgbClr val="FFFFCC"/>
              </a:gs>
            </a:gsLst>
            <a:path path="shape">
              <a:fillToRect l="50000" t="50000" r="50000" b="50000"/>
            </a:path>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3000" b="1" dirty="0">
                <a:solidFill>
                  <a:srgbClr val="FF3399"/>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dựng</a:t>
            </a:r>
            <a:r>
              <a:rPr lang="en-US" sz="3000" b="1" dirty="0">
                <a:solidFill>
                  <a:srgbClr val="FF33CC"/>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xây</a:t>
            </a:r>
            <a:r>
              <a:rPr lang="en-US" sz="3000" b="1" dirty="0">
                <a:solidFill>
                  <a:srgbClr val="FF33CC"/>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kiến</a:t>
            </a:r>
            <a:r>
              <a:rPr lang="en-US" sz="3000" b="1" dirty="0">
                <a:solidFill>
                  <a:srgbClr val="FF33CC"/>
                </a:solidFill>
                <a:latin typeface="Times New Roman" pitchFamily="18" charset="0"/>
                <a:cs typeface="Times New Roman" pitchFamily="18" charset="0"/>
              </a:rPr>
              <a:t> </a:t>
            </a:r>
            <a:r>
              <a:rPr lang="en-US" sz="3000" b="1" dirty="0" err="1">
                <a:solidFill>
                  <a:srgbClr val="FF33CC"/>
                </a:solidFill>
                <a:latin typeface="Times New Roman" pitchFamily="18" charset="0"/>
                <a:cs typeface="Times New Roman" pitchFamily="18" charset="0"/>
              </a:rPr>
              <a:t>thiết</a:t>
            </a:r>
            <a:endParaRPr lang="en-US" sz="3000" b="1" dirty="0">
              <a:solidFill>
                <a:srgbClr val="FF33CC"/>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436712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789">
                                            <p:txEl>
                                              <p:pRg st="0" end="0"/>
                                            </p:txEl>
                                          </p:spTgt>
                                        </p:tgtEl>
                                        <p:attrNameLst>
                                          <p:attrName>style.visibility</p:attrName>
                                        </p:attrNameLst>
                                      </p:cBhvr>
                                      <p:to>
                                        <p:strVal val="visible"/>
                                      </p:to>
                                    </p:set>
                                    <p:animEffect transition="in" filter="checkerboard(across)">
                                      <p:cBhvr>
                                        <p:cTn id="7" dur="500"/>
                                        <p:tgtEl>
                                          <p:spTgt spid="287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8791">
                                            <p:txEl>
                                              <p:pRg st="0" end="0"/>
                                            </p:txEl>
                                          </p:spTgt>
                                        </p:tgtEl>
                                        <p:attrNameLst>
                                          <p:attrName>style.visibility</p:attrName>
                                        </p:attrNameLst>
                                      </p:cBhvr>
                                      <p:to>
                                        <p:strVal val="visible"/>
                                      </p:to>
                                    </p:set>
                                    <p:animEffect transition="in" filter="checkerboard(across)">
                                      <p:cBhvr>
                                        <p:cTn id="12" dur="500"/>
                                        <p:tgtEl>
                                          <p:spTgt spid="28791">
                                            <p:txEl>
                                              <p:pRg st="0" end="0"/>
                                            </p:txEl>
                                          </p:spTgt>
                                        </p:tgtEl>
                                      </p:cBhvr>
                                    </p:animEffect>
                                  </p:childTnLst>
                                </p:cTn>
                              </p:par>
                              <p:par>
                                <p:cTn id="13" presetID="5" presetClass="entr" presetSubtype="10" fill="hold" grpId="1" nodeType="withEffect">
                                  <p:stCondLst>
                                    <p:cond delay="0"/>
                                  </p:stCondLst>
                                  <p:childTnLst>
                                    <p:set>
                                      <p:cBhvr>
                                        <p:cTn id="14" dur="1" fill="hold">
                                          <p:stCondLst>
                                            <p:cond delay="0"/>
                                          </p:stCondLst>
                                        </p:cTn>
                                        <p:tgtEl>
                                          <p:spTgt spid="28791">
                                            <p:txEl>
                                              <p:pRg st="1" end="1"/>
                                            </p:txEl>
                                          </p:spTgt>
                                        </p:tgtEl>
                                        <p:attrNameLst>
                                          <p:attrName>style.visibility</p:attrName>
                                        </p:attrNameLst>
                                      </p:cBhvr>
                                      <p:to>
                                        <p:strVal val="visible"/>
                                      </p:to>
                                    </p:set>
                                    <p:animEffect transition="in" filter="checkerboard(across)">
                                      <p:cBhvr>
                                        <p:cTn id="15" dur="500"/>
                                        <p:tgtEl>
                                          <p:spTgt spid="2879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8796">
                                            <p:txEl>
                                              <p:pRg st="0" end="0"/>
                                            </p:txEl>
                                          </p:spTgt>
                                        </p:tgtEl>
                                        <p:attrNameLst>
                                          <p:attrName>style.visibility</p:attrName>
                                        </p:attrNameLst>
                                      </p:cBhvr>
                                      <p:to>
                                        <p:strVal val="visible"/>
                                      </p:to>
                                    </p:set>
                                    <p:animEffect transition="in" filter="checkerboard(across)">
                                      <p:cBhvr>
                                        <p:cTn id="20" dur="500"/>
                                        <p:tgtEl>
                                          <p:spTgt spid="28796">
                                            <p:txEl>
                                              <p:pRg st="0" end="0"/>
                                            </p:txEl>
                                          </p:spTgt>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28796">
                                            <p:txEl>
                                              <p:pRg st="1" end="1"/>
                                            </p:txEl>
                                          </p:spTgt>
                                        </p:tgtEl>
                                        <p:attrNameLst>
                                          <p:attrName>style.visibility</p:attrName>
                                        </p:attrNameLst>
                                      </p:cBhvr>
                                      <p:to>
                                        <p:strVal val="visible"/>
                                      </p:to>
                                    </p:set>
                                    <p:animEffect transition="in" filter="checkerboard(across)">
                                      <p:cBhvr>
                                        <p:cTn id="24" dur="500"/>
                                        <p:tgtEl>
                                          <p:spTgt spid="28796">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28789">
                                            <p:txEl>
                                              <p:pRg st="0" end="0"/>
                                            </p:txEl>
                                          </p:spTgt>
                                        </p:tgtEl>
                                      </p:cBhvr>
                                    </p:animEffect>
                                    <p:set>
                                      <p:cBhvr>
                                        <p:cTn id="29" dur="1" fill="hold">
                                          <p:stCondLst>
                                            <p:cond delay="499"/>
                                          </p:stCondLst>
                                        </p:cTn>
                                        <p:tgtEl>
                                          <p:spTgt spid="28789">
                                            <p:txEl>
                                              <p:pRg st="0" end="0"/>
                                            </p:txEl>
                                          </p:spTgt>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28791">
                                            <p:txEl>
                                              <p:pRg st="0" end="0"/>
                                            </p:txEl>
                                          </p:spTgt>
                                        </p:tgtEl>
                                      </p:cBhvr>
                                    </p:animEffect>
                                    <p:set>
                                      <p:cBhvr>
                                        <p:cTn id="32" dur="1" fill="hold">
                                          <p:stCondLst>
                                            <p:cond delay="499"/>
                                          </p:stCondLst>
                                        </p:cTn>
                                        <p:tgtEl>
                                          <p:spTgt spid="28791">
                                            <p:txEl>
                                              <p:pRg st="0" end="0"/>
                                            </p:txEl>
                                          </p:spTgt>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8791">
                                            <p:txEl>
                                              <p:pRg st="1" end="1"/>
                                            </p:txEl>
                                          </p:spTgt>
                                        </p:tgtEl>
                                      </p:cBhvr>
                                    </p:animEffect>
                                    <p:set>
                                      <p:cBhvr>
                                        <p:cTn id="35" dur="1" fill="hold">
                                          <p:stCondLst>
                                            <p:cond delay="499"/>
                                          </p:stCondLst>
                                        </p:cTn>
                                        <p:tgtEl>
                                          <p:spTgt spid="28791">
                                            <p:txEl>
                                              <p:pRg st="1" end="1"/>
                                            </p:txEl>
                                          </p:spTgt>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8796">
                                            <p:txEl>
                                              <p:pRg st="0" end="0"/>
                                            </p:txEl>
                                          </p:spTgt>
                                        </p:tgtEl>
                                      </p:cBhvr>
                                    </p:animEffect>
                                    <p:set>
                                      <p:cBhvr>
                                        <p:cTn id="38" dur="1" fill="hold">
                                          <p:stCondLst>
                                            <p:cond delay="499"/>
                                          </p:stCondLst>
                                        </p:cTn>
                                        <p:tgtEl>
                                          <p:spTgt spid="28796">
                                            <p:txEl>
                                              <p:pRg st="0" end="0"/>
                                            </p:txEl>
                                          </p:spTgt>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28796">
                                            <p:txEl>
                                              <p:pRg st="1" end="1"/>
                                            </p:txEl>
                                          </p:spTgt>
                                        </p:tgtEl>
                                      </p:cBhvr>
                                    </p:animEffect>
                                    <p:set>
                                      <p:cBhvr>
                                        <p:cTn id="41" dur="1" fill="hold">
                                          <p:stCondLst>
                                            <p:cond delay="499"/>
                                          </p:stCondLst>
                                        </p:cTn>
                                        <p:tgtEl>
                                          <p:spTgt spid="28796">
                                            <p:txEl>
                                              <p:pRg st="1" end="1"/>
                                            </p:txEl>
                                          </p:spTgt>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8793"/>
                                        </p:tgtEl>
                                        <p:attrNameLst>
                                          <p:attrName>style.visibility</p:attrName>
                                        </p:attrNameLst>
                                      </p:cBhvr>
                                      <p:to>
                                        <p:strVal val="visible"/>
                                      </p:to>
                                    </p:set>
                                    <p:animEffect transition="in" filter="checkerboard(across)">
                                      <p:cBhvr>
                                        <p:cTn id="46" dur="500"/>
                                        <p:tgtEl>
                                          <p:spTgt spid="287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794"/>
                                        </p:tgtEl>
                                        <p:attrNameLst>
                                          <p:attrName>style.visibility</p:attrName>
                                        </p:attrNameLst>
                                      </p:cBhvr>
                                      <p:to>
                                        <p:strVal val="visible"/>
                                      </p:to>
                                    </p:set>
                                    <p:animEffect transition="in" filter="checkerboard(across)">
                                      <p:cBhvr>
                                        <p:cTn id="51" dur="500"/>
                                        <p:tgtEl>
                                          <p:spTgt spid="287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8795"/>
                                        </p:tgtEl>
                                        <p:attrNameLst>
                                          <p:attrName>style.visibility</p:attrName>
                                        </p:attrNameLst>
                                      </p:cBhvr>
                                      <p:to>
                                        <p:strVal val="visible"/>
                                      </p:to>
                                    </p:set>
                                    <p:animEffect transition="in" filter="checkerboard(across)">
                                      <p:cBhvr>
                                        <p:cTn id="56" dur="500"/>
                                        <p:tgtEl>
                                          <p:spTgt spid="2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9" grpId="0" build="allAtOnce"/>
      <p:bldP spid="28791" grpId="0" build="allAtOnce"/>
      <p:bldP spid="28791" grpId="1" build="allAtOnce"/>
      <p:bldP spid="28793" grpId="0" animBg="1"/>
      <p:bldP spid="28794" grpId="0" animBg="1"/>
      <p:bldP spid="28796" grpId="0" build="allAtOnce"/>
      <p:bldP spid="28795" grpId="0" animBg="1"/>
    </p:bldLst>
  </p:timing>
</p:sld>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1761</TotalTime>
  <Words>2919</Words>
  <Application>Microsoft Office PowerPoint</Application>
  <PresentationFormat>On-screen Show (4:3)</PresentationFormat>
  <Paragraphs>382</Paragraphs>
  <Slides>49</Slides>
  <Notes>3</Notes>
  <HiddenSlides>0</HiddenSlides>
  <MMClips>1</MMClips>
  <ScaleCrop>false</ScaleCrop>
  <HeadingPairs>
    <vt:vector size="4" baseType="variant">
      <vt:variant>
        <vt:lpstr>Theme</vt:lpstr>
      </vt:variant>
      <vt:variant>
        <vt:i4>15</vt:i4>
      </vt:variant>
      <vt:variant>
        <vt:lpstr>Slide Titles</vt:lpstr>
      </vt:variant>
      <vt:variant>
        <vt:i4>49</vt:i4>
      </vt:variant>
    </vt:vector>
  </HeadingPairs>
  <TitlesOfParts>
    <vt:vector size="64" baseType="lpstr">
      <vt:lpstr>Default Design</vt:lpstr>
      <vt:lpstr>3_Default Design</vt:lpstr>
      <vt:lpstr>4_Default Design</vt:lpstr>
      <vt:lpstr>7_Default Design</vt:lpstr>
      <vt:lpstr>Trek</vt:lpstr>
      <vt:lpstr>Fading Grid</vt:lpstr>
      <vt:lpstr>1_Trek</vt:lpstr>
      <vt:lpstr>10_Default Design</vt:lpstr>
      <vt:lpstr>5_Default Design</vt:lpstr>
      <vt:lpstr>2_Default Design</vt:lpstr>
      <vt:lpstr>11_Default Design</vt:lpstr>
      <vt:lpstr>12_Default Design</vt:lpstr>
      <vt:lpstr>2_Office Theme</vt:lpstr>
      <vt:lpstr>1_Default Design</vt:lpstr>
      <vt:lpstr>14_Default Design</vt:lpstr>
      <vt:lpstr>Slide 1</vt:lpstr>
      <vt:lpstr>Slide 2</vt:lpstr>
      <vt:lpstr>Slide 3</vt:lpstr>
      <vt:lpstr>Slide 4</vt:lpstr>
      <vt:lpstr>Slide 5</vt:lpstr>
      <vt:lpstr>NHAÄN XEÙT </vt:lpstr>
      <vt:lpstr>Slide 7</vt:lpstr>
      <vt:lpstr>HD 2B</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HD 2B</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SONY</cp:lastModifiedBy>
  <cp:revision>32</cp:revision>
  <dcterms:created xsi:type="dcterms:W3CDTF">2016-11-25T13:27:01Z</dcterms:created>
  <dcterms:modified xsi:type="dcterms:W3CDTF">2018-01-15T07:32:14Z</dcterms:modified>
</cp:coreProperties>
</file>