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88" r:id="rId17"/>
    <p:sldId id="280" r:id="rId18"/>
    <p:sldId id="281" r:id="rId19"/>
    <p:sldId id="282" r:id="rId20"/>
    <p:sldId id="283" r:id="rId21"/>
    <p:sldId id="284" r:id="rId22"/>
    <p:sldId id="285" r:id="rId23"/>
    <p:sldId id="286" r:id="rId24"/>
    <p:sldId id="28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BB2D9B-C1FA-4BFE-A4A6-B37659FCEFCB}" type="datetimeFigureOut">
              <a:rPr lang="en-US" smtClean="0"/>
              <a:t>3/14/2019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E1ABB-AC25-4358-BCB1-1BE3BE28ABE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1590B1F-6EB7-498C-A662-6178546CC098}" type="slidenum">
              <a:rPr lang="en-US" smtClean="0"/>
              <a:pPr/>
              <a:t>19</a:t>
            </a:fld>
            <a:endParaRPr lang="en-US" smtClean="0"/>
          </a:p>
        </p:txBody>
      </p:sp>
      <p:sp>
        <p:nvSpPr>
          <p:cNvPr id="3481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1B6FF82-4F58-4B7B-8AED-7C4CBE8BCA57}" type="slidenum">
              <a:rPr lang="en-US" sz="1200"/>
              <a:pPr algn="r"/>
              <a:t>19</a:t>
            </a:fld>
            <a:endParaRPr lang="en-US" sz="1200"/>
          </a:p>
        </p:txBody>
      </p:sp>
      <p:sp>
        <p:nvSpPr>
          <p:cNvPr id="3482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A0FD07D-1166-455C-B24B-9E3079C0F1D3}" type="slidenum">
              <a:rPr lang="en-US" smtClean="0"/>
              <a:pPr/>
              <a:t>20</a:t>
            </a:fld>
            <a:endParaRPr lang="en-US" smtClean="0"/>
          </a:p>
        </p:txBody>
      </p:sp>
      <p:sp>
        <p:nvSpPr>
          <p:cNvPr id="3584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4ADE142-BC20-48BD-8BFF-DA1D8F7C467A}" type="slidenum">
              <a:rPr lang="en-US" sz="1200"/>
              <a:pPr algn="r"/>
              <a:t>20</a:t>
            </a:fld>
            <a:endParaRPr lang="en-US" sz="1200"/>
          </a:p>
        </p:txBody>
      </p:sp>
      <p:sp>
        <p:nvSpPr>
          <p:cNvPr id="3584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FC448CE-2DB6-4D02-B06A-53394A48512D}" type="slidenum">
              <a:rPr lang="en-US" smtClean="0"/>
              <a:pPr/>
              <a:t>21</a:t>
            </a:fld>
            <a:endParaRPr lang="en-US" smtClean="0"/>
          </a:p>
        </p:txBody>
      </p:sp>
      <p:sp>
        <p:nvSpPr>
          <p:cNvPr id="3686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CF1046F7-E425-4CEE-BF3E-54E6EC5369B1}" type="slidenum">
              <a:rPr lang="en-US" sz="1200"/>
              <a:pPr algn="r"/>
              <a:t>21</a:t>
            </a:fld>
            <a:endParaRPr lang="en-US" sz="1200"/>
          </a:p>
        </p:txBody>
      </p:sp>
      <p:sp>
        <p:nvSpPr>
          <p:cNvPr id="3686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686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D654-EE1B-4736-856D-F1451AE64F50}" type="slidenum">
              <a:rPr lang="en-US" smtClean="0"/>
              <a:pPr/>
              <a:t>22</a:t>
            </a:fld>
            <a:endParaRPr lang="en-US" smtClean="0"/>
          </a:p>
        </p:txBody>
      </p:sp>
      <p:sp>
        <p:nvSpPr>
          <p:cNvPr id="3789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71DABB1-7FAC-4812-BFAA-55C4490F459C}" type="slidenum">
              <a:rPr lang="en-US" sz="1200"/>
              <a:pPr algn="r"/>
              <a:t>22</a:t>
            </a:fld>
            <a:endParaRPr lang="en-US" sz="1200"/>
          </a:p>
        </p:txBody>
      </p:sp>
      <p:sp>
        <p:nvSpPr>
          <p:cNvPr id="3789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EC27596-C8E0-499D-AB8F-1372BD91A0F0}" type="slidenum">
              <a:rPr lang="en-US" smtClean="0"/>
              <a:pPr/>
              <a:t>23</a:t>
            </a:fld>
            <a:endParaRPr lang="en-US" smtClean="0"/>
          </a:p>
        </p:txBody>
      </p:sp>
      <p:sp>
        <p:nvSpPr>
          <p:cNvPr id="3891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179F338A-3680-4342-A6F3-35F4A84EEF31}" type="slidenum">
              <a:rPr lang="en-US" sz="1200"/>
              <a:pPr algn="r"/>
              <a:t>23</a:t>
            </a:fld>
            <a:endParaRPr lang="en-US" sz="1200"/>
          </a:p>
        </p:txBody>
      </p:sp>
      <p:sp>
        <p:nvSpPr>
          <p:cNvPr id="3891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D9BE4E-5531-4D8E-AC37-4B87C7C3A545}"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3BCC2-E835-47D0-9B04-8E3ECF753E7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9BE4E-5531-4D8E-AC37-4B87C7C3A545}"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3BCC2-E835-47D0-9B04-8E3ECF753E7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9BE4E-5531-4D8E-AC37-4B87C7C3A545}"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3BCC2-E835-47D0-9B04-8E3ECF753E7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D9BE4E-5531-4D8E-AC37-4B87C7C3A545}"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3BCC2-E835-47D0-9B04-8E3ECF753E7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D9BE4E-5531-4D8E-AC37-4B87C7C3A545}" type="datetimeFigureOut">
              <a:rPr lang="en-US" smtClean="0"/>
              <a:t>3/14/2019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03BCC2-E835-47D0-9B04-8E3ECF753E7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D9BE4E-5531-4D8E-AC37-4B87C7C3A545}"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3BCC2-E835-47D0-9B04-8E3ECF753E7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D9BE4E-5531-4D8E-AC37-4B87C7C3A545}" type="datetimeFigureOut">
              <a:rPr lang="en-US" smtClean="0"/>
              <a:t>3/14/2019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03BCC2-E835-47D0-9B04-8E3ECF753E7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D9BE4E-5531-4D8E-AC37-4B87C7C3A545}" type="datetimeFigureOut">
              <a:rPr lang="en-US" smtClean="0"/>
              <a:t>3/14/2019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03BCC2-E835-47D0-9B04-8E3ECF753E7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9BE4E-5531-4D8E-AC37-4B87C7C3A545}" type="datetimeFigureOut">
              <a:rPr lang="en-US" smtClean="0"/>
              <a:t>3/14/2019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03BCC2-E835-47D0-9B04-8E3ECF753E7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9BE4E-5531-4D8E-AC37-4B87C7C3A545}"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3BCC2-E835-47D0-9B04-8E3ECF753E7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D9BE4E-5531-4D8E-AC37-4B87C7C3A545}" type="datetimeFigureOut">
              <a:rPr lang="en-US" smtClean="0"/>
              <a:t>3/14/2019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03BCC2-E835-47D0-9B04-8E3ECF753E7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9BE4E-5531-4D8E-AC37-4B87C7C3A545}" type="datetimeFigureOut">
              <a:rPr lang="en-US" smtClean="0"/>
              <a:t>3/14/2019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3BCC2-E835-47D0-9B04-8E3ECF753E7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notesSlide" Target="../notesSlides/notesSlide1.xml"/><Relationship Id="rId7" Type="http://schemas.openxmlformats.org/officeDocument/2006/relationships/image" Target="../media/image23.gif"/><Relationship Id="rId12"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audio" Target="../media/audio4.wav"/><Relationship Id="rId11" Type="http://schemas.openxmlformats.org/officeDocument/2006/relationships/image" Target="../media/image25.jpeg"/><Relationship Id="rId5" Type="http://schemas.openxmlformats.org/officeDocument/2006/relationships/audio" Target="../media/audio3.wav"/><Relationship Id="rId10" Type="http://schemas.openxmlformats.org/officeDocument/2006/relationships/image" Target="../media/image24.gif"/><Relationship Id="rId4" Type="http://schemas.openxmlformats.org/officeDocument/2006/relationships/audio" Target="../media/audio2.wav"/><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slideLayout" Target="../slideLayouts/slideLayout7.xml"/><Relationship Id="rId1" Type="http://schemas.openxmlformats.org/officeDocument/2006/relationships/audio" Target="file:///E:\THI%20GIAO%20VIEN%20GIOI%202013-2014\hoat%20dong%20o%20lop-%20hong%20hanh\Lopchungtadoanket-TopCaSIDO_gfqz.mp3"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notesSlide" Target="../notesSlides/notesSlide2.xml"/><Relationship Id="rId7" Type="http://schemas.openxmlformats.org/officeDocument/2006/relationships/image" Target="../media/image23.gif"/><Relationship Id="rId12"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audio" Target="../media/audio4.wav"/><Relationship Id="rId11" Type="http://schemas.openxmlformats.org/officeDocument/2006/relationships/image" Target="../media/image26.jpeg"/><Relationship Id="rId5" Type="http://schemas.openxmlformats.org/officeDocument/2006/relationships/audio" Target="../media/audio3.wav"/><Relationship Id="rId10" Type="http://schemas.openxmlformats.org/officeDocument/2006/relationships/image" Target="../media/image24.gif"/><Relationship Id="rId4" Type="http://schemas.openxmlformats.org/officeDocument/2006/relationships/audio" Target="../media/audio2.wav"/><Relationship Id="rId9"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notesSlide" Target="../notesSlides/notesSlide3.xml"/><Relationship Id="rId7" Type="http://schemas.openxmlformats.org/officeDocument/2006/relationships/image" Target="../media/image23.gif"/><Relationship Id="rId12" Type="http://schemas.openxmlformats.org/officeDocument/2006/relationships/image" Target="../media/image18.gif"/><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audio" Target="../media/audio4.wav"/><Relationship Id="rId11" Type="http://schemas.openxmlformats.org/officeDocument/2006/relationships/image" Target="../media/image27.jpeg"/><Relationship Id="rId5" Type="http://schemas.openxmlformats.org/officeDocument/2006/relationships/audio" Target="../media/audio3.wav"/><Relationship Id="rId10" Type="http://schemas.openxmlformats.org/officeDocument/2006/relationships/image" Target="../media/image24.gif"/><Relationship Id="rId4" Type="http://schemas.openxmlformats.org/officeDocument/2006/relationships/audio" Target="../media/audio2.wav"/><Relationship Id="rId9" Type="http://schemas.openxmlformats.org/officeDocument/2006/relationships/image" Target="../media/image4.png"/></Relationships>
</file>

<file path=ppt/slides/_rels/slide22.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notesSlide" Target="../notesSlides/notesSlide4.xml"/><Relationship Id="rId7" Type="http://schemas.openxmlformats.org/officeDocument/2006/relationships/image" Target="../media/image23.gif"/><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audio" Target="../media/audio4.wav"/><Relationship Id="rId11" Type="http://schemas.openxmlformats.org/officeDocument/2006/relationships/image" Target="../media/image18.gif"/><Relationship Id="rId5" Type="http://schemas.openxmlformats.org/officeDocument/2006/relationships/audio" Target="../media/audio3.wav"/><Relationship Id="rId10" Type="http://schemas.openxmlformats.org/officeDocument/2006/relationships/image" Target="../media/image24.gif"/><Relationship Id="rId4" Type="http://schemas.openxmlformats.org/officeDocument/2006/relationships/audio" Target="../media/audio2.wav"/><Relationship Id="rId9"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audio" Target="../media/audio5.wav"/><Relationship Id="rId3" Type="http://schemas.openxmlformats.org/officeDocument/2006/relationships/notesSlide" Target="../notesSlides/notesSlide5.xml"/><Relationship Id="rId7" Type="http://schemas.openxmlformats.org/officeDocument/2006/relationships/image" Target="../media/image23.gif"/><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audio" Target="../media/audio4.wav"/><Relationship Id="rId11" Type="http://schemas.openxmlformats.org/officeDocument/2006/relationships/image" Target="../media/image18.gif"/><Relationship Id="rId5" Type="http://schemas.openxmlformats.org/officeDocument/2006/relationships/audio" Target="../media/audio3.wav"/><Relationship Id="rId10" Type="http://schemas.openxmlformats.org/officeDocument/2006/relationships/image" Target="../media/image24.gif"/><Relationship Id="rId4" Type="http://schemas.openxmlformats.org/officeDocument/2006/relationships/audio" Target="../media/audio2.wav"/><Relationship Id="rId9"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9" descr="deca04cb798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051" name="WordArt 3"/>
          <p:cNvSpPr>
            <a:spLocks noChangeArrowheads="1" noChangeShapeType="1" noTextEdit="1"/>
          </p:cNvSpPr>
          <p:nvPr/>
        </p:nvSpPr>
        <p:spPr bwMode="auto">
          <a:xfrm>
            <a:off x="2590800" y="2819400"/>
            <a:ext cx="4419600" cy="1752600"/>
          </a:xfrm>
          <a:prstGeom prst="rect">
            <a:avLst/>
          </a:prstGeom>
        </p:spPr>
        <p:txBody>
          <a:bodyPr wrap="none" fromWordArt="1">
            <a:prstTxWarp prst="textWave1">
              <a:avLst>
                <a:gd name="adj1" fmla="val 0"/>
                <a:gd name="adj2" fmla="val -1292"/>
              </a:avLst>
            </a:prstTxWarp>
          </a:bodyPr>
          <a:lstStyle/>
          <a:p>
            <a:pPr algn="ctr"/>
            <a:r>
              <a:rPr lang="en-US" sz="3600" kern="10">
                <a:ln w="9525">
                  <a:solidFill>
                    <a:srgbClr val="FFFF00"/>
                  </a:solidFill>
                  <a:round/>
                  <a:headEnd/>
                  <a:tailEnd/>
                </a:ln>
                <a:solidFill>
                  <a:srgbClr val="CC0000"/>
                </a:solidFill>
                <a:effectLst>
                  <a:outerShdw dist="53882" dir="2700000" algn="ctr" rotWithShape="0">
                    <a:srgbClr val="C0C0C0">
                      <a:alpha val="79999"/>
                    </a:srgbClr>
                  </a:outerShdw>
                </a:effectLst>
                <a:latin typeface="Arial"/>
                <a:cs typeface="Arial"/>
              </a:rPr>
              <a:t>Môn: Tự nhiên và Xã hội</a:t>
            </a:r>
          </a:p>
          <a:p>
            <a:pPr algn="ctr"/>
            <a:r>
              <a:rPr lang="en-US" sz="3600" kern="10">
                <a:ln w="9525">
                  <a:solidFill>
                    <a:srgbClr val="FFFF00"/>
                  </a:solidFill>
                  <a:round/>
                  <a:headEnd/>
                  <a:tailEnd/>
                </a:ln>
                <a:solidFill>
                  <a:srgbClr val="CC0000"/>
                </a:solidFill>
                <a:effectLst>
                  <a:outerShdw dist="53882" dir="2700000" algn="ctr" rotWithShape="0">
                    <a:srgbClr val="C0C0C0">
                      <a:alpha val="79999"/>
                    </a:srgbClr>
                  </a:outerShdw>
                </a:effectLst>
                <a:latin typeface="Arial"/>
                <a:cs typeface="Arial"/>
              </a:rPr>
              <a:t>Lớp: 1/1</a:t>
            </a:r>
          </a:p>
        </p:txBody>
      </p:sp>
      <p:sp>
        <p:nvSpPr>
          <p:cNvPr id="2052" name="Text Box 4"/>
          <p:cNvSpPr txBox="1">
            <a:spLocks noChangeArrowheads="1"/>
          </p:cNvSpPr>
          <p:nvPr/>
        </p:nvSpPr>
        <p:spPr bwMode="auto">
          <a:xfrm>
            <a:off x="5584825" y="5554663"/>
            <a:ext cx="184150" cy="366712"/>
          </a:xfrm>
          <a:prstGeom prst="rect">
            <a:avLst/>
          </a:prstGeom>
          <a:noFill/>
          <a:ln w="9525">
            <a:noFill/>
            <a:miter lim="800000"/>
            <a:headEnd/>
            <a:tailEnd/>
          </a:ln>
        </p:spPr>
        <p:txBody>
          <a:bodyPr>
            <a:spAutoFit/>
          </a:bodyPr>
          <a:lstStyle/>
          <a:p>
            <a:pPr eaLnBrk="0" hangingPunct="0">
              <a:spcBef>
                <a:spcPct val="50000"/>
              </a:spcBef>
            </a:pPr>
            <a:endParaRPr lang="en-US" sz="1800" b="0">
              <a:latin typeface="Verdana" pitchFamily="34" charset="0"/>
            </a:endParaRPr>
          </a:p>
        </p:txBody>
      </p:sp>
      <p:sp>
        <p:nvSpPr>
          <p:cNvPr id="2053" name="WordArt 5"/>
          <p:cNvSpPr>
            <a:spLocks noChangeArrowheads="1" noChangeShapeType="1" noTextEdit="1"/>
          </p:cNvSpPr>
          <p:nvPr/>
        </p:nvSpPr>
        <p:spPr bwMode="auto">
          <a:xfrm>
            <a:off x="990600" y="838200"/>
            <a:ext cx="7258050" cy="64770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rgbClr val="FF00FF"/>
                </a:solidFill>
                <a:latin typeface=".VnTimeH"/>
              </a:rPr>
              <a:t>nhiÖt liÖt chµo mõng</a:t>
            </a:r>
          </a:p>
        </p:txBody>
      </p:sp>
      <p:sp>
        <p:nvSpPr>
          <p:cNvPr id="2054" name="Text Box 6"/>
          <p:cNvSpPr txBox="1">
            <a:spLocks noChangeArrowheads="1"/>
          </p:cNvSpPr>
          <p:nvPr/>
        </p:nvSpPr>
        <p:spPr bwMode="auto">
          <a:xfrm>
            <a:off x="2362200" y="4921250"/>
            <a:ext cx="5791200" cy="641350"/>
          </a:xfrm>
          <a:prstGeom prst="rect">
            <a:avLst/>
          </a:prstGeom>
          <a:noFill/>
          <a:ln w="9525">
            <a:noFill/>
            <a:miter lim="800000"/>
            <a:headEnd/>
            <a:tailEnd/>
          </a:ln>
        </p:spPr>
        <p:txBody>
          <a:bodyPr>
            <a:spAutoFit/>
          </a:bodyPr>
          <a:lstStyle/>
          <a:p>
            <a:pPr algn="ctr" eaLnBrk="0" hangingPunct="0">
              <a:spcBef>
                <a:spcPct val="50000"/>
              </a:spcBef>
            </a:pPr>
            <a:r>
              <a:rPr lang="en-US" sz="3600" i="1">
                <a:solidFill>
                  <a:srgbClr val="0000FF"/>
                </a:solidFill>
                <a:latin typeface="Times New Roman" pitchFamily="18" charset="0"/>
                <a:cs typeface="Times New Roman" pitchFamily="18" charset="0"/>
              </a:rPr>
              <a:t>GV: Vũ Thị Vân</a:t>
            </a:r>
          </a:p>
        </p:txBody>
      </p:sp>
      <p:pic>
        <p:nvPicPr>
          <p:cNvPr id="2055" name="Picture 7" descr="162"/>
          <p:cNvPicPr>
            <a:picLocks noChangeAspect="1" noChangeArrowheads="1" noCrop="1"/>
          </p:cNvPicPr>
          <p:nvPr/>
        </p:nvPicPr>
        <p:blipFill>
          <a:blip r:embed="rId3"/>
          <a:srcRect/>
          <a:stretch>
            <a:fillRect/>
          </a:stretch>
        </p:blipFill>
        <p:spPr bwMode="auto">
          <a:xfrm rot="1624062">
            <a:off x="5181600" y="1447800"/>
            <a:ext cx="609600" cy="457200"/>
          </a:xfrm>
          <a:prstGeom prst="rect">
            <a:avLst/>
          </a:prstGeom>
          <a:noFill/>
          <a:ln w="9525">
            <a:noFill/>
            <a:miter lim="800000"/>
            <a:headEnd/>
            <a:tailEnd/>
          </a:ln>
        </p:spPr>
      </p:pic>
      <p:pic>
        <p:nvPicPr>
          <p:cNvPr id="2056" name="Picture 8" descr="162"/>
          <p:cNvPicPr>
            <a:picLocks noChangeAspect="1" noChangeArrowheads="1" noCrop="1"/>
          </p:cNvPicPr>
          <p:nvPr/>
        </p:nvPicPr>
        <p:blipFill>
          <a:blip r:embed="rId3"/>
          <a:srcRect/>
          <a:stretch>
            <a:fillRect/>
          </a:stretch>
        </p:blipFill>
        <p:spPr bwMode="auto">
          <a:xfrm rot="1624062">
            <a:off x="3657600" y="1905000"/>
            <a:ext cx="609600" cy="457200"/>
          </a:xfrm>
          <a:prstGeom prst="rect">
            <a:avLst/>
          </a:prstGeom>
          <a:noFill/>
          <a:ln w="9525">
            <a:noFill/>
            <a:miter lim="800000"/>
            <a:headEnd/>
            <a:tailEnd/>
          </a:ln>
        </p:spPr>
      </p:pic>
      <p:sp>
        <p:nvSpPr>
          <p:cNvPr id="10" name="Rectangle 9"/>
          <p:cNvSpPr/>
          <p:nvPr/>
        </p:nvSpPr>
        <p:spPr>
          <a:xfrm>
            <a:off x="3163901" y="1667470"/>
            <a:ext cx="3084499" cy="923330"/>
          </a:xfrm>
          <a:prstGeom prst="rect">
            <a:avLst/>
          </a:prstGeom>
          <a:noFill/>
        </p:spPr>
        <p:txBody>
          <a:bodyPr wrap="none">
            <a:spAutoFit/>
          </a:bodyPr>
          <a:lstStyle/>
          <a:p>
            <a:pPr algn="ctr">
              <a:defRPr/>
            </a:pPr>
            <a:r>
              <a:rPr lang="en-US" sz="540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ĐẾN VỚI</a:t>
            </a:r>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POINSET2"/>
          <p:cNvPicPr>
            <a:picLocks noChangeAspect="1" noChangeArrowheads="1"/>
          </p:cNvPicPr>
          <p:nvPr/>
        </p:nvPicPr>
        <p:blipFill>
          <a:blip r:embed="rId2"/>
          <a:srcRect/>
          <a:stretch>
            <a:fillRect/>
          </a:stretch>
        </p:blipFill>
        <p:spPr bwMode="auto">
          <a:xfrm>
            <a:off x="0" y="0"/>
            <a:ext cx="914400" cy="911225"/>
          </a:xfrm>
          <a:prstGeom prst="rect">
            <a:avLst/>
          </a:prstGeom>
          <a:noFill/>
          <a:ln w="9525">
            <a:noFill/>
            <a:miter lim="800000"/>
            <a:headEnd/>
            <a:tailEnd/>
          </a:ln>
        </p:spPr>
      </p:pic>
      <p:pic>
        <p:nvPicPr>
          <p:cNvPr id="11267" name="Picture 4" descr="POINSET2"/>
          <p:cNvPicPr>
            <a:picLocks noChangeAspect="1" noChangeArrowheads="1"/>
          </p:cNvPicPr>
          <p:nvPr/>
        </p:nvPicPr>
        <p:blipFill>
          <a:blip r:embed="rId2"/>
          <a:srcRect/>
          <a:stretch>
            <a:fillRect/>
          </a:stretch>
        </p:blipFill>
        <p:spPr bwMode="auto">
          <a:xfrm rot="5400000">
            <a:off x="8231188" y="1587"/>
            <a:ext cx="914400" cy="911225"/>
          </a:xfrm>
          <a:prstGeom prst="rect">
            <a:avLst/>
          </a:prstGeom>
          <a:noFill/>
          <a:ln w="9525">
            <a:noFill/>
            <a:miter lim="800000"/>
            <a:headEnd/>
            <a:tailEnd/>
          </a:ln>
        </p:spPr>
      </p:pic>
      <p:sp>
        <p:nvSpPr>
          <p:cNvPr id="11268" name="Text Box 10"/>
          <p:cNvSpPr txBox="1">
            <a:spLocks noChangeArrowheads="1"/>
          </p:cNvSpPr>
          <p:nvPr/>
        </p:nvSpPr>
        <p:spPr bwMode="auto">
          <a:xfrm>
            <a:off x="3200400" y="533400"/>
            <a:ext cx="3124200" cy="457200"/>
          </a:xfrm>
          <a:prstGeom prst="rect">
            <a:avLst/>
          </a:prstGeom>
          <a:noFill/>
          <a:ln w="9525">
            <a:noFill/>
            <a:miter lim="800000"/>
            <a:headEnd/>
            <a:tailEnd/>
          </a:ln>
        </p:spPr>
        <p:txBody>
          <a:bodyPr>
            <a:spAutoFit/>
          </a:bodyPr>
          <a:lstStyle/>
          <a:p>
            <a:pPr>
              <a:spcBef>
                <a:spcPct val="50000"/>
              </a:spcBef>
            </a:pPr>
            <a:r>
              <a:rPr lang="en-US" sz="2400"/>
              <a:t>Tự nhiên và Xã hội</a:t>
            </a:r>
          </a:p>
        </p:txBody>
      </p:sp>
      <p:sp>
        <p:nvSpPr>
          <p:cNvPr id="11269" name="Text Box 6"/>
          <p:cNvSpPr txBox="1">
            <a:spLocks noChangeArrowheads="1"/>
          </p:cNvSpPr>
          <p:nvPr/>
        </p:nvSpPr>
        <p:spPr bwMode="auto">
          <a:xfrm>
            <a:off x="2209800" y="1020763"/>
            <a:ext cx="4908550" cy="579437"/>
          </a:xfrm>
          <a:prstGeom prst="rect">
            <a:avLst/>
          </a:prstGeom>
          <a:noFill/>
          <a:ln w="9525">
            <a:noFill/>
            <a:miter lim="800000"/>
            <a:headEnd/>
            <a:tailEnd/>
          </a:ln>
        </p:spPr>
        <p:txBody>
          <a:bodyPr wrap="none">
            <a:spAutoFit/>
          </a:bodyPr>
          <a:lstStyle/>
          <a:p>
            <a:r>
              <a:rPr lang="en-US" sz="3200">
                <a:solidFill>
                  <a:srgbClr val="FF0000"/>
                </a:solidFill>
              </a:rPr>
              <a:t> Bài 16: Hoạt động ở lớp</a:t>
            </a:r>
          </a:p>
        </p:txBody>
      </p:sp>
      <p:pic>
        <p:nvPicPr>
          <p:cNvPr id="8200" name="Picture 8" descr="8"/>
          <p:cNvPicPr>
            <a:picLocks noChangeAspect="1" noChangeArrowheads="1"/>
          </p:cNvPicPr>
          <p:nvPr/>
        </p:nvPicPr>
        <p:blipFill>
          <a:blip r:embed="rId3"/>
          <a:srcRect b="24615"/>
          <a:stretch>
            <a:fillRect/>
          </a:stretch>
        </p:blipFill>
        <p:spPr bwMode="auto">
          <a:xfrm>
            <a:off x="762000" y="2209800"/>
            <a:ext cx="7696200" cy="4419600"/>
          </a:xfrm>
          <a:prstGeom prst="rect">
            <a:avLst/>
          </a:prstGeom>
          <a:noFill/>
          <a:ln w="38100">
            <a:solidFill>
              <a:srgbClr val="0000CC"/>
            </a:solidFill>
            <a:miter lim="800000"/>
            <a:headEnd/>
            <a:tailEnd/>
          </a:ln>
        </p:spPr>
      </p:pic>
      <p:sp>
        <p:nvSpPr>
          <p:cNvPr id="11271" name="Rectangle 11"/>
          <p:cNvSpPr>
            <a:spLocks noChangeArrowheads="1"/>
          </p:cNvSpPr>
          <p:nvPr/>
        </p:nvSpPr>
        <p:spPr bwMode="auto">
          <a:xfrm>
            <a:off x="4572000" y="5867400"/>
            <a:ext cx="3733800" cy="762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272" name="Rectangle 12"/>
          <p:cNvSpPr>
            <a:spLocks noChangeArrowheads="1"/>
          </p:cNvSpPr>
          <p:nvPr/>
        </p:nvSpPr>
        <p:spPr bwMode="auto">
          <a:xfrm>
            <a:off x="4267200" y="6248400"/>
            <a:ext cx="457200" cy="38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273" name="Rectangle 13"/>
          <p:cNvSpPr>
            <a:spLocks noChangeArrowheads="1"/>
          </p:cNvSpPr>
          <p:nvPr/>
        </p:nvSpPr>
        <p:spPr bwMode="auto">
          <a:xfrm>
            <a:off x="4343400" y="3505200"/>
            <a:ext cx="3886200" cy="9144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274" name="Rectangle 14"/>
          <p:cNvSpPr>
            <a:spLocks noChangeArrowheads="1"/>
          </p:cNvSpPr>
          <p:nvPr/>
        </p:nvSpPr>
        <p:spPr bwMode="auto">
          <a:xfrm>
            <a:off x="4876800" y="4419600"/>
            <a:ext cx="2971800" cy="3810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1275" name="Rectangle 15"/>
          <p:cNvSpPr>
            <a:spLocks noChangeArrowheads="1"/>
          </p:cNvSpPr>
          <p:nvPr/>
        </p:nvSpPr>
        <p:spPr bwMode="auto">
          <a:xfrm>
            <a:off x="4876800" y="3276600"/>
            <a:ext cx="2895600" cy="3048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9224" name="Text Box 8"/>
          <p:cNvSpPr txBox="1">
            <a:spLocks noChangeArrowheads="1"/>
          </p:cNvSpPr>
          <p:nvPr/>
        </p:nvSpPr>
        <p:spPr bwMode="auto">
          <a:xfrm>
            <a:off x="838200" y="6019800"/>
            <a:ext cx="685800" cy="588963"/>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a:t>  </a:t>
            </a:r>
            <a:r>
              <a:rPr lang="en-US" sz="3200"/>
              <a:t>6</a:t>
            </a:r>
          </a:p>
        </p:txBody>
      </p:sp>
      <p:sp>
        <p:nvSpPr>
          <p:cNvPr id="11277" name="Text Box 9"/>
          <p:cNvSpPr txBox="1">
            <a:spLocks noChangeArrowheads="1"/>
          </p:cNvSpPr>
          <p:nvPr/>
        </p:nvSpPr>
        <p:spPr bwMode="auto">
          <a:xfrm>
            <a:off x="1524000" y="76200"/>
            <a:ext cx="6248400" cy="457200"/>
          </a:xfrm>
          <a:prstGeom prst="rect">
            <a:avLst/>
          </a:prstGeom>
          <a:noFill/>
          <a:ln w="9525">
            <a:noFill/>
            <a:miter lim="800000"/>
            <a:headEnd/>
            <a:tailEnd/>
          </a:ln>
        </p:spPr>
        <p:txBody>
          <a:bodyPr>
            <a:spAutoFit/>
          </a:bodyPr>
          <a:lstStyle/>
          <a:p>
            <a:pPr algn="ctr">
              <a:spcBef>
                <a:spcPct val="50000"/>
              </a:spcBef>
            </a:pPr>
            <a:r>
              <a:rPr lang="en-US" sz="2400"/>
              <a:t>Thứ sáu, ngày 21 tháng 12 năm 2018</a:t>
            </a:r>
          </a:p>
        </p:txBody>
      </p:sp>
      <p:sp>
        <p:nvSpPr>
          <p:cNvPr id="11278" name="Text Box 9"/>
          <p:cNvSpPr txBox="1">
            <a:spLocks noChangeArrowheads="1"/>
          </p:cNvSpPr>
          <p:nvPr/>
        </p:nvSpPr>
        <p:spPr bwMode="auto">
          <a:xfrm>
            <a:off x="228600" y="1524000"/>
            <a:ext cx="7010400" cy="457200"/>
          </a:xfrm>
          <a:prstGeom prst="rect">
            <a:avLst/>
          </a:prstGeom>
          <a:noFill/>
          <a:ln w="9525">
            <a:noFill/>
            <a:miter lim="800000"/>
            <a:headEnd/>
            <a:tailEnd/>
          </a:ln>
        </p:spPr>
        <p:txBody>
          <a:bodyPr>
            <a:spAutoFit/>
          </a:bodyPr>
          <a:lstStyle/>
          <a:p>
            <a:pPr>
              <a:spcBef>
                <a:spcPct val="50000"/>
              </a:spcBef>
            </a:pPr>
            <a:r>
              <a:rPr lang="en-US" sz="2400">
                <a:solidFill>
                  <a:srgbClr val="0000CC"/>
                </a:solidFill>
              </a:rPr>
              <a:t>Các bạn đang làm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ox(in)">
                                      <p:cBhvr>
                                        <p:cTn id="7" dur="500"/>
                                        <p:tgtEl>
                                          <p:spTgt spid="9224"/>
                                        </p:tgtEl>
                                      </p:cBhvr>
                                    </p:animEffect>
                                  </p:childTnLst>
                                </p:cTn>
                              </p:par>
                              <p:par>
                                <p:cTn id="8" presetID="4" presetClass="entr" presetSubtype="16" fill="hold" nodeType="withEffect">
                                  <p:stCondLst>
                                    <p:cond delay="0"/>
                                  </p:stCondLst>
                                  <p:childTnLst>
                                    <p:set>
                                      <p:cBhvr>
                                        <p:cTn id="9" dur="1" fill="hold">
                                          <p:stCondLst>
                                            <p:cond delay="0"/>
                                          </p:stCondLst>
                                        </p:cTn>
                                        <p:tgtEl>
                                          <p:spTgt spid="8200"/>
                                        </p:tgtEl>
                                        <p:attrNameLst>
                                          <p:attrName>style.visibility</p:attrName>
                                        </p:attrNameLst>
                                      </p:cBhvr>
                                      <p:to>
                                        <p:strVal val="visible"/>
                                      </p:to>
                                    </p:set>
                                    <p:animEffect transition="in" filter="box(in)">
                                      <p:cBhvr>
                                        <p:cTn id="10"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4" descr="6"/>
          <p:cNvPicPr>
            <a:picLocks noChangeAspect="1" noChangeArrowheads="1"/>
          </p:cNvPicPr>
          <p:nvPr/>
        </p:nvPicPr>
        <p:blipFill>
          <a:blip r:embed="rId2"/>
          <a:srcRect/>
          <a:stretch>
            <a:fillRect/>
          </a:stretch>
        </p:blipFill>
        <p:spPr bwMode="auto">
          <a:xfrm>
            <a:off x="1066800" y="2209800"/>
            <a:ext cx="7086600" cy="4191000"/>
          </a:xfrm>
          <a:prstGeom prst="rect">
            <a:avLst/>
          </a:prstGeom>
          <a:noFill/>
          <a:ln w="38100">
            <a:solidFill>
              <a:srgbClr val="0033CC"/>
            </a:solidFill>
            <a:miter lim="800000"/>
            <a:headEnd/>
            <a:tailEnd/>
          </a:ln>
        </p:spPr>
      </p:pic>
      <p:pic>
        <p:nvPicPr>
          <p:cNvPr id="12291" name="Picture 3" descr="POINSET2"/>
          <p:cNvPicPr>
            <a:picLocks noChangeAspect="1" noChangeArrowheads="1"/>
          </p:cNvPicPr>
          <p:nvPr/>
        </p:nvPicPr>
        <p:blipFill>
          <a:blip r:embed="rId3"/>
          <a:srcRect/>
          <a:stretch>
            <a:fillRect/>
          </a:stretch>
        </p:blipFill>
        <p:spPr bwMode="auto">
          <a:xfrm>
            <a:off x="0" y="0"/>
            <a:ext cx="914400" cy="911225"/>
          </a:xfrm>
          <a:prstGeom prst="rect">
            <a:avLst/>
          </a:prstGeom>
          <a:noFill/>
          <a:ln w="9525">
            <a:noFill/>
            <a:miter lim="800000"/>
            <a:headEnd/>
            <a:tailEnd/>
          </a:ln>
        </p:spPr>
      </p:pic>
      <p:pic>
        <p:nvPicPr>
          <p:cNvPr id="12292" name="Picture 4" descr="POINSET2"/>
          <p:cNvPicPr>
            <a:picLocks noChangeAspect="1" noChangeArrowheads="1"/>
          </p:cNvPicPr>
          <p:nvPr/>
        </p:nvPicPr>
        <p:blipFill>
          <a:blip r:embed="rId3"/>
          <a:srcRect/>
          <a:stretch>
            <a:fillRect/>
          </a:stretch>
        </p:blipFill>
        <p:spPr bwMode="auto">
          <a:xfrm rot="5400000">
            <a:off x="8231188" y="1587"/>
            <a:ext cx="914400" cy="911225"/>
          </a:xfrm>
          <a:prstGeom prst="rect">
            <a:avLst/>
          </a:prstGeom>
          <a:noFill/>
          <a:ln w="9525">
            <a:noFill/>
            <a:miter lim="800000"/>
            <a:headEnd/>
            <a:tailEnd/>
          </a:ln>
        </p:spPr>
      </p:pic>
      <p:sp>
        <p:nvSpPr>
          <p:cNvPr id="9224" name="Text Box 8"/>
          <p:cNvSpPr txBox="1">
            <a:spLocks noChangeArrowheads="1"/>
          </p:cNvSpPr>
          <p:nvPr/>
        </p:nvSpPr>
        <p:spPr bwMode="auto">
          <a:xfrm>
            <a:off x="1066800" y="5791200"/>
            <a:ext cx="685800" cy="588963"/>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a:t>  </a:t>
            </a:r>
            <a:r>
              <a:rPr lang="en-US" sz="3200"/>
              <a:t>7</a:t>
            </a:r>
          </a:p>
        </p:txBody>
      </p:sp>
      <p:sp>
        <p:nvSpPr>
          <p:cNvPr id="12294" name="Text Box 10"/>
          <p:cNvSpPr txBox="1">
            <a:spLocks noChangeArrowheads="1"/>
          </p:cNvSpPr>
          <p:nvPr/>
        </p:nvSpPr>
        <p:spPr bwMode="auto">
          <a:xfrm>
            <a:off x="3200400" y="533400"/>
            <a:ext cx="3124200" cy="457200"/>
          </a:xfrm>
          <a:prstGeom prst="rect">
            <a:avLst/>
          </a:prstGeom>
          <a:noFill/>
          <a:ln w="9525">
            <a:noFill/>
            <a:miter lim="800000"/>
            <a:headEnd/>
            <a:tailEnd/>
          </a:ln>
        </p:spPr>
        <p:txBody>
          <a:bodyPr>
            <a:spAutoFit/>
          </a:bodyPr>
          <a:lstStyle/>
          <a:p>
            <a:pPr>
              <a:spcBef>
                <a:spcPct val="50000"/>
              </a:spcBef>
            </a:pPr>
            <a:r>
              <a:rPr lang="en-US" sz="2400"/>
              <a:t>Tự nhiên và Xã hội</a:t>
            </a:r>
          </a:p>
        </p:txBody>
      </p:sp>
      <p:sp>
        <p:nvSpPr>
          <p:cNvPr id="12295" name="Text Box 6"/>
          <p:cNvSpPr txBox="1">
            <a:spLocks noChangeArrowheads="1"/>
          </p:cNvSpPr>
          <p:nvPr/>
        </p:nvSpPr>
        <p:spPr bwMode="auto">
          <a:xfrm>
            <a:off x="2209800" y="1020763"/>
            <a:ext cx="4908550" cy="579437"/>
          </a:xfrm>
          <a:prstGeom prst="rect">
            <a:avLst/>
          </a:prstGeom>
          <a:noFill/>
          <a:ln w="9525">
            <a:noFill/>
            <a:miter lim="800000"/>
            <a:headEnd/>
            <a:tailEnd/>
          </a:ln>
        </p:spPr>
        <p:txBody>
          <a:bodyPr wrap="none">
            <a:spAutoFit/>
          </a:bodyPr>
          <a:lstStyle/>
          <a:p>
            <a:r>
              <a:rPr lang="en-US" sz="3200">
                <a:solidFill>
                  <a:srgbClr val="FF0000"/>
                </a:solidFill>
              </a:rPr>
              <a:t> Bài 16: Hoạt động ở lớp</a:t>
            </a:r>
          </a:p>
        </p:txBody>
      </p:sp>
      <p:sp>
        <p:nvSpPr>
          <p:cNvPr id="12296" name="Text Box 9"/>
          <p:cNvSpPr txBox="1">
            <a:spLocks noChangeArrowheads="1"/>
          </p:cNvSpPr>
          <p:nvPr/>
        </p:nvSpPr>
        <p:spPr bwMode="auto">
          <a:xfrm>
            <a:off x="1524000" y="76200"/>
            <a:ext cx="6248400" cy="457200"/>
          </a:xfrm>
          <a:prstGeom prst="rect">
            <a:avLst/>
          </a:prstGeom>
          <a:noFill/>
          <a:ln w="9525">
            <a:noFill/>
            <a:miter lim="800000"/>
            <a:headEnd/>
            <a:tailEnd/>
          </a:ln>
        </p:spPr>
        <p:txBody>
          <a:bodyPr>
            <a:spAutoFit/>
          </a:bodyPr>
          <a:lstStyle/>
          <a:p>
            <a:pPr algn="ctr">
              <a:spcBef>
                <a:spcPct val="50000"/>
              </a:spcBef>
            </a:pPr>
            <a:r>
              <a:rPr lang="en-US" sz="2400"/>
              <a:t>Thứ sáu, ngày 21 tháng 12 năm 2018</a:t>
            </a:r>
          </a:p>
        </p:txBody>
      </p:sp>
      <p:sp>
        <p:nvSpPr>
          <p:cNvPr id="12297" name="Text Box 9"/>
          <p:cNvSpPr txBox="1">
            <a:spLocks noChangeArrowheads="1"/>
          </p:cNvSpPr>
          <p:nvPr/>
        </p:nvSpPr>
        <p:spPr bwMode="auto">
          <a:xfrm>
            <a:off x="228600" y="1524000"/>
            <a:ext cx="7010400" cy="457200"/>
          </a:xfrm>
          <a:prstGeom prst="rect">
            <a:avLst/>
          </a:prstGeom>
          <a:noFill/>
          <a:ln w="9525">
            <a:noFill/>
            <a:miter lim="800000"/>
            <a:headEnd/>
            <a:tailEnd/>
          </a:ln>
        </p:spPr>
        <p:txBody>
          <a:bodyPr>
            <a:spAutoFit/>
          </a:bodyPr>
          <a:lstStyle/>
          <a:p>
            <a:pPr>
              <a:spcBef>
                <a:spcPct val="50000"/>
              </a:spcBef>
            </a:pPr>
            <a:r>
              <a:rPr lang="en-US" sz="2400">
                <a:solidFill>
                  <a:srgbClr val="0000CC"/>
                </a:solidFill>
              </a:rPr>
              <a:t>Các bạn đang làm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ox(in)">
                                      <p:cBhvr>
                                        <p:cTn id="7" dur="500"/>
                                        <p:tgtEl>
                                          <p:spTgt spid="9224"/>
                                        </p:tgtEl>
                                      </p:cBhvr>
                                    </p:animEffect>
                                  </p:childTnLst>
                                </p:cTn>
                              </p:par>
                              <p:par>
                                <p:cTn id="8" presetID="4" presetClass="entr" presetSubtype="16" fill="hold" nodeType="withEffect">
                                  <p:stCondLst>
                                    <p:cond delay="0"/>
                                  </p:stCondLst>
                                  <p:childTnLst>
                                    <p:set>
                                      <p:cBhvr>
                                        <p:cTn id="9" dur="1" fill="hold">
                                          <p:stCondLst>
                                            <p:cond delay="0"/>
                                          </p:stCondLst>
                                        </p:cTn>
                                        <p:tgtEl>
                                          <p:spTgt spid="109570"/>
                                        </p:tgtEl>
                                        <p:attrNameLst>
                                          <p:attrName>style.visibility</p:attrName>
                                        </p:attrNameLst>
                                      </p:cBhvr>
                                      <p:to>
                                        <p:strVal val="visible"/>
                                      </p:to>
                                    </p:set>
                                    <p:animEffect transition="in" filter="box(in)">
                                      <p:cBhvr>
                                        <p:cTn id="10" dur="500"/>
                                        <p:tgtEl>
                                          <p:spTgt spid="109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4" descr="8"/>
          <p:cNvPicPr>
            <a:picLocks noChangeAspect="1" noChangeArrowheads="1"/>
          </p:cNvPicPr>
          <p:nvPr/>
        </p:nvPicPr>
        <p:blipFill>
          <a:blip r:embed="rId2"/>
          <a:srcRect l="39893" t="61781" b="-662"/>
          <a:stretch>
            <a:fillRect/>
          </a:stretch>
        </p:blipFill>
        <p:spPr bwMode="auto">
          <a:xfrm>
            <a:off x="1046163" y="2133600"/>
            <a:ext cx="7107237" cy="4267200"/>
          </a:xfrm>
          <a:prstGeom prst="rect">
            <a:avLst/>
          </a:prstGeom>
          <a:noFill/>
          <a:ln w="28575">
            <a:solidFill>
              <a:srgbClr val="0000FF"/>
            </a:solidFill>
            <a:miter lim="800000"/>
            <a:headEnd/>
            <a:tailEnd/>
          </a:ln>
        </p:spPr>
      </p:pic>
      <p:pic>
        <p:nvPicPr>
          <p:cNvPr id="13315" name="Picture 3" descr="POINSET2"/>
          <p:cNvPicPr>
            <a:picLocks noChangeAspect="1" noChangeArrowheads="1"/>
          </p:cNvPicPr>
          <p:nvPr/>
        </p:nvPicPr>
        <p:blipFill>
          <a:blip r:embed="rId3"/>
          <a:srcRect/>
          <a:stretch>
            <a:fillRect/>
          </a:stretch>
        </p:blipFill>
        <p:spPr bwMode="auto">
          <a:xfrm>
            <a:off x="0" y="0"/>
            <a:ext cx="914400" cy="911225"/>
          </a:xfrm>
          <a:prstGeom prst="rect">
            <a:avLst/>
          </a:prstGeom>
          <a:noFill/>
          <a:ln w="9525">
            <a:noFill/>
            <a:miter lim="800000"/>
            <a:headEnd/>
            <a:tailEnd/>
          </a:ln>
        </p:spPr>
      </p:pic>
      <p:pic>
        <p:nvPicPr>
          <p:cNvPr id="13316" name="Picture 4" descr="POINSET2"/>
          <p:cNvPicPr>
            <a:picLocks noChangeAspect="1" noChangeArrowheads="1"/>
          </p:cNvPicPr>
          <p:nvPr/>
        </p:nvPicPr>
        <p:blipFill>
          <a:blip r:embed="rId3"/>
          <a:srcRect/>
          <a:stretch>
            <a:fillRect/>
          </a:stretch>
        </p:blipFill>
        <p:spPr bwMode="auto">
          <a:xfrm rot="5400000">
            <a:off x="8231188" y="1587"/>
            <a:ext cx="914400" cy="911225"/>
          </a:xfrm>
          <a:prstGeom prst="rect">
            <a:avLst/>
          </a:prstGeom>
          <a:noFill/>
          <a:ln w="9525">
            <a:noFill/>
            <a:miter lim="800000"/>
            <a:headEnd/>
            <a:tailEnd/>
          </a:ln>
        </p:spPr>
      </p:pic>
      <p:sp>
        <p:nvSpPr>
          <p:cNvPr id="9224" name="Text Box 8"/>
          <p:cNvSpPr txBox="1">
            <a:spLocks noChangeArrowheads="1"/>
          </p:cNvSpPr>
          <p:nvPr/>
        </p:nvSpPr>
        <p:spPr bwMode="auto">
          <a:xfrm>
            <a:off x="1066800" y="5791200"/>
            <a:ext cx="685800" cy="588963"/>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a:t>  </a:t>
            </a:r>
            <a:r>
              <a:rPr lang="en-US" sz="3200"/>
              <a:t>8</a:t>
            </a:r>
          </a:p>
        </p:txBody>
      </p:sp>
      <p:sp>
        <p:nvSpPr>
          <p:cNvPr id="13318" name="Text Box 10"/>
          <p:cNvSpPr txBox="1">
            <a:spLocks noChangeArrowheads="1"/>
          </p:cNvSpPr>
          <p:nvPr/>
        </p:nvSpPr>
        <p:spPr bwMode="auto">
          <a:xfrm>
            <a:off x="3200400" y="533400"/>
            <a:ext cx="3124200" cy="457200"/>
          </a:xfrm>
          <a:prstGeom prst="rect">
            <a:avLst/>
          </a:prstGeom>
          <a:noFill/>
          <a:ln w="9525">
            <a:noFill/>
            <a:miter lim="800000"/>
            <a:headEnd/>
            <a:tailEnd/>
          </a:ln>
        </p:spPr>
        <p:txBody>
          <a:bodyPr>
            <a:spAutoFit/>
          </a:bodyPr>
          <a:lstStyle/>
          <a:p>
            <a:pPr>
              <a:spcBef>
                <a:spcPct val="50000"/>
              </a:spcBef>
            </a:pPr>
            <a:r>
              <a:rPr lang="en-US" sz="2400"/>
              <a:t>Tự nhiên và Xã hội</a:t>
            </a:r>
          </a:p>
        </p:txBody>
      </p:sp>
      <p:sp>
        <p:nvSpPr>
          <p:cNvPr id="13319" name="Text Box 6"/>
          <p:cNvSpPr txBox="1">
            <a:spLocks noChangeArrowheads="1"/>
          </p:cNvSpPr>
          <p:nvPr/>
        </p:nvSpPr>
        <p:spPr bwMode="auto">
          <a:xfrm>
            <a:off x="2209800" y="1020763"/>
            <a:ext cx="4908550" cy="579437"/>
          </a:xfrm>
          <a:prstGeom prst="rect">
            <a:avLst/>
          </a:prstGeom>
          <a:noFill/>
          <a:ln w="9525">
            <a:noFill/>
            <a:miter lim="800000"/>
            <a:headEnd/>
            <a:tailEnd/>
          </a:ln>
        </p:spPr>
        <p:txBody>
          <a:bodyPr wrap="none">
            <a:spAutoFit/>
          </a:bodyPr>
          <a:lstStyle/>
          <a:p>
            <a:r>
              <a:rPr lang="en-US" sz="3200">
                <a:solidFill>
                  <a:srgbClr val="FF0000"/>
                </a:solidFill>
              </a:rPr>
              <a:t> Bài 16: Hoạt động ở lớp</a:t>
            </a:r>
          </a:p>
        </p:txBody>
      </p:sp>
      <p:sp>
        <p:nvSpPr>
          <p:cNvPr id="13320" name="Rectangle 9"/>
          <p:cNvSpPr>
            <a:spLocks noChangeArrowheads="1"/>
          </p:cNvSpPr>
          <p:nvPr/>
        </p:nvSpPr>
        <p:spPr bwMode="auto">
          <a:xfrm>
            <a:off x="1066800" y="2133600"/>
            <a:ext cx="1143000" cy="990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3321" name="Text Box 9"/>
          <p:cNvSpPr txBox="1">
            <a:spLocks noChangeArrowheads="1"/>
          </p:cNvSpPr>
          <p:nvPr/>
        </p:nvSpPr>
        <p:spPr bwMode="auto">
          <a:xfrm>
            <a:off x="1524000" y="76200"/>
            <a:ext cx="6248400" cy="457200"/>
          </a:xfrm>
          <a:prstGeom prst="rect">
            <a:avLst/>
          </a:prstGeom>
          <a:noFill/>
          <a:ln w="9525">
            <a:noFill/>
            <a:miter lim="800000"/>
            <a:headEnd/>
            <a:tailEnd/>
          </a:ln>
        </p:spPr>
        <p:txBody>
          <a:bodyPr>
            <a:spAutoFit/>
          </a:bodyPr>
          <a:lstStyle/>
          <a:p>
            <a:pPr algn="ctr">
              <a:spcBef>
                <a:spcPct val="50000"/>
              </a:spcBef>
            </a:pPr>
            <a:r>
              <a:rPr lang="en-US" sz="2400"/>
              <a:t>Thứ sáu, ngày 21 tháng 12 năm 2018</a:t>
            </a:r>
          </a:p>
        </p:txBody>
      </p:sp>
      <p:sp>
        <p:nvSpPr>
          <p:cNvPr id="13322" name="Text Box 9"/>
          <p:cNvSpPr txBox="1">
            <a:spLocks noChangeArrowheads="1"/>
          </p:cNvSpPr>
          <p:nvPr/>
        </p:nvSpPr>
        <p:spPr bwMode="auto">
          <a:xfrm>
            <a:off x="228600" y="1524000"/>
            <a:ext cx="7010400" cy="457200"/>
          </a:xfrm>
          <a:prstGeom prst="rect">
            <a:avLst/>
          </a:prstGeom>
          <a:noFill/>
          <a:ln w="9525">
            <a:noFill/>
            <a:miter lim="800000"/>
            <a:headEnd/>
            <a:tailEnd/>
          </a:ln>
        </p:spPr>
        <p:txBody>
          <a:bodyPr>
            <a:spAutoFit/>
          </a:bodyPr>
          <a:lstStyle/>
          <a:p>
            <a:pPr>
              <a:spcBef>
                <a:spcPct val="50000"/>
              </a:spcBef>
            </a:pPr>
            <a:r>
              <a:rPr lang="en-US" sz="2400">
                <a:solidFill>
                  <a:srgbClr val="0000CC"/>
                </a:solidFill>
              </a:rPr>
              <a:t>Các bạn đang làm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ox(in)">
                                      <p:cBhvr>
                                        <p:cTn id="7" dur="500"/>
                                        <p:tgtEl>
                                          <p:spTgt spid="9224"/>
                                        </p:tgtEl>
                                      </p:cBhvr>
                                    </p:animEffect>
                                  </p:childTnLst>
                                </p:cTn>
                              </p:par>
                              <p:par>
                                <p:cTn id="8" presetID="4" presetClass="entr" presetSubtype="16" fill="hold" nodeType="withEffect">
                                  <p:stCondLst>
                                    <p:cond delay="0"/>
                                  </p:stCondLst>
                                  <p:childTnLst>
                                    <p:set>
                                      <p:cBhvr>
                                        <p:cTn id="9" dur="1" fill="hold">
                                          <p:stCondLst>
                                            <p:cond delay="0"/>
                                          </p:stCondLst>
                                        </p:cTn>
                                        <p:tgtEl>
                                          <p:spTgt spid="110594"/>
                                        </p:tgtEl>
                                        <p:attrNameLst>
                                          <p:attrName>style.visibility</p:attrName>
                                        </p:attrNameLst>
                                      </p:cBhvr>
                                      <p:to>
                                        <p:strVal val="visible"/>
                                      </p:to>
                                    </p:set>
                                    <p:animEffect transition="in" filter="box(in)">
                                      <p:cBhvr>
                                        <p:cTn id="10" dur="5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9"/>
          <p:cNvPicPr>
            <a:picLocks noChangeAspect="1" noChangeArrowheads="1"/>
          </p:cNvPicPr>
          <p:nvPr>
            <p:ph type="body" idx="4294967295"/>
          </p:nvPr>
        </p:nvPicPr>
        <p:blipFill>
          <a:blip r:embed="rId2"/>
          <a:srcRect/>
          <a:stretch>
            <a:fillRect/>
          </a:stretch>
        </p:blipFill>
        <p:spPr>
          <a:xfrm>
            <a:off x="0" y="1676400"/>
            <a:ext cx="4495800" cy="5181600"/>
          </a:xfrm>
          <a:noFill/>
          <a:ln w="38100">
            <a:solidFill>
              <a:schemeClr val="bg1"/>
            </a:solidFill>
          </a:ln>
        </p:spPr>
      </p:pic>
      <p:pic>
        <p:nvPicPr>
          <p:cNvPr id="14339" name="Picture 8" descr="8"/>
          <p:cNvPicPr>
            <a:picLocks noChangeAspect="1" noChangeArrowheads="1"/>
          </p:cNvPicPr>
          <p:nvPr/>
        </p:nvPicPr>
        <p:blipFill>
          <a:blip r:embed="rId3"/>
          <a:srcRect/>
          <a:stretch>
            <a:fillRect/>
          </a:stretch>
        </p:blipFill>
        <p:spPr bwMode="auto">
          <a:xfrm>
            <a:off x="4540250" y="1676400"/>
            <a:ext cx="4603750" cy="5181600"/>
          </a:xfrm>
          <a:prstGeom prst="rect">
            <a:avLst/>
          </a:prstGeom>
          <a:noFill/>
          <a:ln w="38100">
            <a:solidFill>
              <a:schemeClr val="bg1"/>
            </a:solidFill>
            <a:miter lim="800000"/>
            <a:headEnd/>
            <a:tailEnd/>
          </a:ln>
        </p:spPr>
      </p:pic>
      <p:sp>
        <p:nvSpPr>
          <p:cNvPr id="14340" name="Text Box 11"/>
          <p:cNvSpPr txBox="1">
            <a:spLocks noChangeArrowheads="1"/>
          </p:cNvSpPr>
          <p:nvPr/>
        </p:nvSpPr>
        <p:spPr bwMode="auto">
          <a:xfrm>
            <a:off x="381000" y="3886200"/>
            <a:ext cx="409575" cy="396875"/>
          </a:xfrm>
          <a:prstGeom prst="rect">
            <a:avLst/>
          </a:prstGeom>
          <a:solidFill>
            <a:schemeClr val="bg1"/>
          </a:solidFill>
          <a:ln w="9525">
            <a:noFill/>
            <a:miter lim="800000"/>
            <a:headEnd/>
            <a:tailEnd/>
          </a:ln>
        </p:spPr>
        <p:txBody>
          <a:bodyPr>
            <a:spAutoFit/>
          </a:bodyPr>
          <a:lstStyle/>
          <a:p>
            <a:r>
              <a:rPr lang="en-US"/>
              <a:t>1</a:t>
            </a:r>
          </a:p>
        </p:txBody>
      </p:sp>
      <p:sp>
        <p:nvSpPr>
          <p:cNvPr id="14341" name="Text Box 13"/>
          <p:cNvSpPr txBox="1">
            <a:spLocks noChangeArrowheads="1"/>
          </p:cNvSpPr>
          <p:nvPr/>
        </p:nvSpPr>
        <p:spPr bwMode="auto">
          <a:xfrm>
            <a:off x="3905250" y="3321050"/>
            <a:ext cx="325438" cy="396875"/>
          </a:xfrm>
          <a:prstGeom prst="rect">
            <a:avLst/>
          </a:prstGeom>
          <a:solidFill>
            <a:schemeClr val="bg1"/>
          </a:solidFill>
          <a:ln w="9525">
            <a:noFill/>
            <a:miter lim="800000"/>
            <a:headEnd/>
            <a:tailEnd/>
          </a:ln>
        </p:spPr>
        <p:txBody>
          <a:bodyPr wrap="none">
            <a:spAutoFit/>
          </a:bodyPr>
          <a:lstStyle/>
          <a:p>
            <a:r>
              <a:rPr lang="en-US"/>
              <a:t>2</a:t>
            </a:r>
          </a:p>
        </p:txBody>
      </p:sp>
      <p:sp>
        <p:nvSpPr>
          <p:cNvPr id="14342" name="Text Box 14"/>
          <p:cNvSpPr txBox="1">
            <a:spLocks noChangeArrowheads="1"/>
          </p:cNvSpPr>
          <p:nvPr/>
        </p:nvSpPr>
        <p:spPr bwMode="auto">
          <a:xfrm>
            <a:off x="2133600" y="4953000"/>
            <a:ext cx="184150" cy="396875"/>
          </a:xfrm>
          <a:prstGeom prst="rect">
            <a:avLst/>
          </a:prstGeom>
          <a:noFill/>
          <a:ln w="9525">
            <a:noFill/>
            <a:miter lim="800000"/>
            <a:headEnd/>
            <a:tailEnd/>
          </a:ln>
        </p:spPr>
        <p:txBody>
          <a:bodyPr wrap="none">
            <a:spAutoFit/>
          </a:bodyPr>
          <a:lstStyle/>
          <a:p>
            <a:endParaRPr lang="vi-VN"/>
          </a:p>
        </p:txBody>
      </p:sp>
      <p:sp>
        <p:nvSpPr>
          <p:cNvPr id="14343" name="Text Box 15"/>
          <p:cNvSpPr txBox="1">
            <a:spLocks noChangeArrowheads="1"/>
          </p:cNvSpPr>
          <p:nvPr/>
        </p:nvSpPr>
        <p:spPr bwMode="auto">
          <a:xfrm>
            <a:off x="3600450" y="4419600"/>
            <a:ext cx="438150" cy="396875"/>
          </a:xfrm>
          <a:prstGeom prst="rect">
            <a:avLst/>
          </a:prstGeom>
          <a:solidFill>
            <a:schemeClr val="bg1"/>
          </a:solidFill>
          <a:ln w="9525">
            <a:noFill/>
            <a:miter lim="800000"/>
            <a:headEnd/>
            <a:tailEnd/>
          </a:ln>
        </p:spPr>
        <p:txBody>
          <a:bodyPr>
            <a:spAutoFit/>
          </a:bodyPr>
          <a:lstStyle/>
          <a:p>
            <a:r>
              <a:rPr lang="en-US"/>
              <a:t>3</a:t>
            </a:r>
          </a:p>
        </p:txBody>
      </p:sp>
      <p:sp>
        <p:nvSpPr>
          <p:cNvPr id="14344" name="Text Box 16"/>
          <p:cNvSpPr txBox="1">
            <a:spLocks noChangeArrowheads="1"/>
          </p:cNvSpPr>
          <p:nvPr/>
        </p:nvSpPr>
        <p:spPr bwMode="auto">
          <a:xfrm>
            <a:off x="150813" y="6248400"/>
            <a:ext cx="311150" cy="366713"/>
          </a:xfrm>
          <a:prstGeom prst="rect">
            <a:avLst/>
          </a:prstGeom>
          <a:solidFill>
            <a:schemeClr val="bg1"/>
          </a:solidFill>
          <a:ln w="9525">
            <a:noFill/>
            <a:miter lim="800000"/>
            <a:headEnd/>
            <a:tailEnd/>
          </a:ln>
        </p:spPr>
        <p:txBody>
          <a:bodyPr wrap="none">
            <a:spAutoFit/>
          </a:bodyPr>
          <a:lstStyle/>
          <a:p>
            <a:r>
              <a:rPr lang="en-US" sz="1800"/>
              <a:t>4</a:t>
            </a:r>
          </a:p>
        </p:txBody>
      </p:sp>
      <p:sp>
        <p:nvSpPr>
          <p:cNvPr id="14345" name="Text Box 18"/>
          <p:cNvSpPr txBox="1">
            <a:spLocks noChangeArrowheads="1"/>
          </p:cNvSpPr>
          <p:nvPr/>
        </p:nvSpPr>
        <p:spPr bwMode="auto">
          <a:xfrm>
            <a:off x="2286000" y="6172200"/>
            <a:ext cx="311150" cy="366713"/>
          </a:xfrm>
          <a:prstGeom prst="rect">
            <a:avLst/>
          </a:prstGeom>
          <a:solidFill>
            <a:schemeClr val="bg1"/>
          </a:solidFill>
          <a:ln w="9525">
            <a:noFill/>
            <a:miter lim="800000"/>
            <a:headEnd/>
            <a:tailEnd/>
          </a:ln>
        </p:spPr>
        <p:txBody>
          <a:bodyPr wrap="none">
            <a:spAutoFit/>
          </a:bodyPr>
          <a:lstStyle/>
          <a:p>
            <a:r>
              <a:rPr lang="en-US" sz="1800"/>
              <a:t>5</a:t>
            </a:r>
          </a:p>
        </p:txBody>
      </p:sp>
      <p:sp>
        <p:nvSpPr>
          <p:cNvPr id="14346" name="Text Box 19"/>
          <p:cNvSpPr txBox="1">
            <a:spLocks noChangeArrowheads="1"/>
          </p:cNvSpPr>
          <p:nvPr/>
        </p:nvSpPr>
        <p:spPr bwMode="auto">
          <a:xfrm>
            <a:off x="5334000" y="5410200"/>
            <a:ext cx="438150" cy="396875"/>
          </a:xfrm>
          <a:prstGeom prst="rect">
            <a:avLst/>
          </a:prstGeom>
          <a:solidFill>
            <a:schemeClr val="bg1"/>
          </a:solidFill>
          <a:ln w="9525">
            <a:noFill/>
            <a:miter lim="800000"/>
            <a:headEnd/>
            <a:tailEnd/>
          </a:ln>
        </p:spPr>
        <p:txBody>
          <a:bodyPr>
            <a:spAutoFit/>
          </a:bodyPr>
          <a:lstStyle/>
          <a:p>
            <a:r>
              <a:rPr lang="en-US"/>
              <a:t>6</a:t>
            </a:r>
          </a:p>
        </p:txBody>
      </p:sp>
      <p:sp>
        <p:nvSpPr>
          <p:cNvPr id="14347" name="Text Box 21"/>
          <p:cNvSpPr txBox="1">
            <a:spLocks noChangeArrowheads="1"/>
          </p:cNvSpPr>
          <p:nvPr/>
        </p:nvSpPr>
        <p:spPr bwMode="auto">
          <a:xfrm>
            <a:off x="7848600" y="4038600"/>
            <a:ext cx="325438" cy="396875"/>
          </a:xfrm>
          <a:prstGeom prst="rect">
            <a:avLst/>
          </a:prstGeom>
          <a:solidFill>
            <a:schemeClr val="bg1"/>
          </a:solidFill>
          <a:ln w="9525">
            <a:noFill/>
            <a:miter lim="800000"/>
            <a:headEnd/>
            <a:tailEnd/>
          </a:ln>
        </p:spPr>
        <p:txBody>
          <a:bodyPr wrap="none">
            <a:spAutoFit/>
          </a:bodyPr>
          <a:lstStyle/>
          <a:p>
            <a:r>
              <a:rPr lang="en-US"/>
              <a:t>7</a:t>
            </a:r>
          </a:p>
        </p:txBody>
      </p:sp>
      <p:sp>
        <p:nvSpPr>
          <p:cNvPr id="14348" name="Text Box 22"/>
          <p:cNvSpPr txBox="1">
            <a:spLocks noChangeArrowheads="1"/>
          </p:cNvSpPr>
          <p:nvPr/>
        </p:nvSpPr>
        <p:spPr bwMode="auto">
          <a:xfrm>
            <a:off x="6019800" y="6172200"/>
            <a:ext cx="325438" cy="396875"/>
          </a:xfrm>
          <a:prstGeom prst="rect">
            <a:avLst/>
          </a:prstGeom>
          <a:solidFill>
            <a:schemeClr val="bg1"/>
          </a:solidFill>
          <a:ln w="9525">
            <a:noFill/>
            <a:miter lim="800000"/>
            <a:headEnd/>
            <a:tailEnd/>
          </a:ln>
        </p:spPr>
        <p:txBody>
          <a:bodyPr wrap="none">
            <a:spAutoFit/>
          </a:bodyPr>
          <a:lstStyle/>
          <a:p>
            <a:r>
              <a:rPr lang="en-US"/>
              <a:t>8</a:t>
            </a:r>
          </a:p>
        </p:txBody>
      </p:sp>
      <p:sp>
        <p:nvSpPr>
          <p:cNvPr id="14349" name="Line 13"/>
          <p:cNvSpPr>
            <a:spLocks noChangeShapeType="1"/>
          </p:cNvSpPr>
          <p:nvPr/>
        </p:nvSpPr>
        <p:spPr bwMode="auto">
          <a:xfrm>
            <a:off x="4495800" y="3048000"/>
            <a:ext cx="0" cy="0"/>
          </a:xfrm>
          <a:prstGeom prst="line">
            <a:avLst/>
          </a:prstGeom>
          <a:noFill/>
          <a:ln w="9525">
            <a:solidFill>
              <a:schemeClr val="tx1"/>
            </a:solidFill>
            <a:round/>
            <a:headEnd/>
            <a:tailEnd/>
          </a:ln>
        </p:spPr>
        <p:txBody>
          <a:bodyPr/>
          <a:lstStyle/>
          <a:p>
            <a:endParaRPr lang="en-US"/>
          </a:p>
        </p:txBody>
      </p:sp>
      <p:pic>
        <p:nvPicPr>
          <p:cNvPr id="14350" name="Picture 14" descr="POINSET2"/>
          <p:cNvPicPr>
            <a:picLocks noChangeAspect="1" noChangeArrowheads="1"/>
          </p:cNvPicPr>
          <p:nvPr/>
        </p:nvPicPr>
        <p:blipFill>
          <a:blip r:embed="rId4"/>
          <a:srcRect/>
          <a:stretch>
            <a:fillRect/>
          </a:stretch>
        </p:blipFill>
        <p:spPr bwMode="auto">
          <a:xfrm>
            <a:off x="0" y="0"/>
            <a:ext cx="685800" cy="682625"/>
          </a:xfrm>
          <a:prstGeom prst="rect">
            <a:avLst/>
          </a:prstGeom>
          <a:noFill/>
          <a:ln w="9525">
            <a:noFill/>
            <a:miter lim="800000"/>
            <a:headEnd/>
            <a:tailEnd/>
          </a:ln>
        </p:spPr>
      </p:pic>
      <p:pic>
        <p:nvPicPr>
          <p:cNvPr id="14351" name="Picture 15" descr="POINSET2"/>
          <p:cNvPicPr>
            <a:picLocks noChangeAspect="1" noChangeArrowheads="1"/>
          </p:cNvPicPr>
          <p:nvPr/>
        </p:nvPicPr>
        <p:blipFill>
          <a:blip r:embed="rId4"/>
          <a:srcRect/>
          <a:stretch>
            <a:fillRect/>
          </a:stretch>
        </p:blipFill>
        <p:spPr bwMode="auto">
          <a:xfrm rot="5400000">
            <a:off x="8458994" y="794"/>
            <a:ext cx="685800" cy="684212"/>
          </a:xfrm>
          <a:prstGeom prst="rect">
            <a:avLst/>
          </a:prstGeom>
          <a:noFill/>
          <a:ln w="9525">
            <a:noFill/>
            <a:miter lim="800000"/>
            <a:headEnd/>
            <a:tailEnd/>
          </a:ln>
        </p:spPr>
      </p:pic>
      <p:sp>
        <p:nvSpPr>
          <p:cNvPr id="14352" name="Text Box 9"/>
          <p:cNvSpPr txBox="1">
            <a:spLocks noChangeArrowheads="1"/>
          </p:cNvSpPr>
          <p:nvPr/>
        </p:nvSpPr>
        <p:spPr bwMode="auto">
          <a:xfrm>
            <a:off x="76200" y="381000"/>
            <a:ext cx="8839200" cy="1200150"/>
          </a:xfrm>
          <a:prstGeom prst="rect">
            <a:avLst/>
          </a:prstGeom>
          <a:noFill/>
          <a:ln w="9525">
            <a:noFill/>
            <a:miter lim="800000"/>
            <a:headEnd/>
            <a:tailEnd/>
          </a:ln>
        </p:spPr>
        <p:txBody>
          <a:bodyPr>
            <a:spAutoFit/>
          </a:bodyPr>
          <a:lstStyle/>
          <a:p>
            <a:pPr>
              <a:spcBef>
                <a:spcPct val="50000"/>
              </a:spcBef>
            </a:pPr>
            <a:r>
              <a:rPr lang="en-US" sz="2400">
                <a:solidFill>
                  <a:srgbClr val="0000CC"/>
                </a:solidFill>
              </a:rPr>
              <a:t>Trong các hoạt động vừa nêu, hoạt động nào được tổ chức ở trong lớp? Hoạt động nào được tổ chức ngoài sân trường?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9"/>
          <p:cNvPicPr>
            <a:picLocks noChangeAspect="1" noChangeArrowheads="1"/>
          </p:cNvPicPr>
          <p:nvPr/>
        </p:nvPicPr>
        <p:blipFill>
          <a:blip r:embed="rId2"/>
          <a:srcRect/>
          <a:stretch>
            <a:fillRect/>
          </a:stretch>
        </p:blipFill>
        <p:spPr bwMode="auto">
          <a:xfrm>
            <a:off x="0" y="76200"/>
            <a:ext cx="5267325" cy="6781800"/>
          </a:xfrm>
          <a:prstGeom prst="rect">
            <a:avLst/>
          </a:prstGeom>
          <a:noFill/>
          <a:ln w="28575">
            <a:solidFill>
              <a:srgbClr val="0000FF"/>
            </a:solidFill>
            <a:miter lim="800000"/>
            <a:headEnd/>
            <a:tailEnd/>
          </a:ln>
        </p:spPr>
      </p:pic>
      <p:pic>
        <p:nvPicPr>
          <p:cNvPr id="15363" name="Picture 7" descr="8"/>
          <p:cNvPicPr>
            <a:picLocks noChangeAspect="1" noChangeArrowheads="1"/>
          </p:cNvPicPr>
          <p:nvPr/>
        </p:nvPicPr>
        <p:blipFill>
          <a:blip r:embed="rId3"/>
          <a:srcRect/>
          <a:stretch>
            <a:fillRect/>
          </a:stretch>
        </p:blipFill>
        <p:spPr bwMode="auto">
          <a:xfrm>
            <a:off x="5257800" y="76200"/>
            <a:ext cx="3886200" cy="6781800"/>
          </a:xfrm>
          <a:prstGeom prst="rect">
            <a:avLst/>
          </a:prstGeom>
          <a:noFill/>
          <a:ln w="28575">
            <a:solidFill>
              <a:srgbClr val="0000FF"/>
            </a:solidFill>
            <a:miter lim="800000"/>
            <a:headEnd/>
            <a:tailEnd/>
          </a:ln>
        </p:spPr>
      </p:pic>
      <p:sp>
        <p:nvSpPr>
          <p:cNvPr id="15364" name="Oval 10"/>
          <p:cNvSpPr>
            <a:spLocks noChangeArrowheads="1"/>
          </p:cNvSpPr>
          <p:nvPr/>
        </p:nvSpPr>
        <p:spPr bwMode="auto">
          <a:xfrm>
            <a:off x="4462463" y="2405063"/>
            <a:ext cx="609600" cy="533400"/>
          </a:xfrm>
          <a:prstGeom prst="ellipse">
            <a:avLst/>
          </a:prstGeom>
          <a:solidFill>
            <a:srgbClr val="FFFFCC"/>
          </a:solidFill>
          <a:ln w="9525">
            <a:solidFill>
              <a:srgbClr val="FF0000"/>
            </a:solidFill>
            <a:round/>
            <a:headEnd/>
            <a:tailEnd/>
          </a:ln>
        </p:spPr>
        <p:txBody>
          <a:bodyPr wrap="none" anchor="ctr"/>
          <a:lstStyle/>
          <a:p>
            <a:pPr algn="ctr"/>
            <a:r>
              <a:rPr lang="en-US" sz="3200">
                <a:solidFill>
                  <a:srgbClr val="0033CC"/>
                </a:solidFill>
                <a:latin typeface=".VnTime" pitchFamily="34" charset="0"/>
              </a:rPr>
              <a:t>2</a:t>
            </a:r>
          </a:p>
        </p:txBody>
      </p:sp>
      <p:sp>
        <p:nvSpPr>
          <p:cNvPr id="15365" name="Oval 11"/>
          <p:cNvSpPr>
            <a:spLocks noChangeArrowheads="1"/>
          </p:cNvSpPr>
          <p:nvPr/>
        </p:nvSpPr>
        <p:spPr bwMode="auto">
          <a:xfrm>
            <a:off x="182563" y="5880100"/>
            <a:ext cx="609600" cy="533400"/>
          </a:xfrm>
          <a:prstGeom prst="ellipse">
            <a:avLst/>
          </a:prstGeom>
          <a:solidFill>
            <a:srgbClr val="FFFFCC"/>
          </a:solidFill>
          <a:ln w="9525">
            <a:solidFill>
              <a:srgbClr val="FF0000"/>
            </a:solidFill>
            <a:round/>
            <a:headEnd/>
            <a:tailEnd/>
          </a:ln>
        </p:spPr>
        <p:txBody>
          <a:bodyPr wrap="none" anchor="ctr"/>
          <a:lstStyle/>
          <a:p>
            <a:pPr algn="ctr"/>
            <a:r>
              <a:rPr lang="en-US" sz="3200">
                <a:solidFill>
                  <a:srgbClr val="0033CC"/>
                </a:solidFill>
                <a:latin typeface=".VnTime" pitchFamily="34" charset="0"/>
              </a:rPr>
              <a:t>4</a:t>
            </a:r>
          </a:p>
        </p:txBody>
      </p:sp>
      <p:sp>
        <p:nvSpPr>
          <p:cNvPr id="15366" name="Oval 12"/>
          <p:cNvSpPr>
            <a:spLocks noChangeArrowheads="1"/>
          </p:cNvSpPr>
          <p:nvPr/>
        </p:nvSpPr>
        <p:spPr bwMode="auto">
          <a:xfrm>
            <a:off x="2989263" y="6213475"/>
            <a:ext cx="609600" cy="533400"/>
          </a:xfrm>
          <a:prstGeom prst="ellipse">
            <a:avLst/>
          </a:prstGeom>
          <a:solidFill>
            <a:srgbClr val="FFFFCC"/>
          </a:solidFill>
          <a:ln w="9525">
            <a:solidFill>
              <a:srgbClr val="FF0000"/>
            </a:solidFill>
            <a:round/>
            <a:headEnd/>
            <a:tailEnd/>
          </a:ln>
        </p:spPr>
        <p:txBody>
          <a:bodyPr wrap="none" anchor="ctr"/>
          <a:lstStyle/>
          <a:p>
            <a:pPr algn="ctr"/>
            <a:r>
              <a:rPr lang="en-US" sz="3200">
                <a:solidFill>
                  <a:srgbClr val="0033CC"/>
                </a:solidFill>
                <a:latin typeface=".VnTime" pitchFamily="34" charset="0"/>
              </a:rPr>
              <a:t>5</a:t>
            </a:r>
          </a:p>
        </p:txBody>
      </p:sp>
      <p:sp>
        <p:nvSpPr>
          <p:cNvPr id="15367" name="Oval 13"/>
          <p:cNvSpPr>
            <a:spLocks noChangeArrowheads="1"/>
          </p:cNvSpPr>
          <p:nvPr/>
        </p:nvSpPr>
        <p:spPr bwMode="auto">
          <a:xfrm>
            <a:off x="7848600" y="3124200"/>
            <a:ext cx="609600" cy="533400"/>
          </a:xfrm>
          <a:prstGeom prst="ellipse">
            <a:avLst/>
          </a:prstGeom>
          <a:solidFill>
            <a:srgbClr val="FFFFCC"/>
          </a:solidFill>
          <a:ln w="9525">
            <a:solidFill>
              <a:srgbClr val="FF0000"/>
            </a:solidFill>
            <a:round/>
            <a:headEnd/>
            <a:tailEnd/>
          </a:ln>
        </p:spPr>
        <p:txBody>
          <a:bodyPr wrap="none" anchor="ctr"/>
          <a:lstStyle/>
          <a:p>
            <a:pPr algn="ctr"/>
            <a:r>
              <a:rPr lang="en-US" sz="3200">
                <a:solidFill>
                  <a:srgbClr val="0033CC"/>
                </a:solidFill>
                <a:latin typeface=".VnTime" pitchFamily="34" charset="0"/>
              </a:rPr>
              <a:t>7</a:t>
            </a:r>
          </a:p>
        </p:txBody>
      </p:sp>
      <p:sp>
        <p:nvSpPr>
          <p:cNvPr id="15368" name="Oval 14"/>
          <p:cNvSpPr>
            <a:spLocks noChangeArrowheads="1"/>
          </p:cNvSpPr>
          <p:nvPr/>
        </p:nvSpPr>
        <p:spPr bwMode="auto">
          <a:xfrm>
            <a:off x="5943600" y="4953000"/>
            <a:ext cx="609600" cy="533400"/>
          </a:xfrm>
          <a:prstGeom prst="ellipse">
            <a:avLst/>
          </a:prstGeom>
          <a:solidFill>
            <a:srgbClr val="FFFFCC"/>
          </a:solidFill>
          <a:ln w="9525">
            <a:solidFill>
              <a:srgbClr val="FF0000"/>
            </a:solidFill>
            <a:round/>
            <a:headEnd/>
            <a:tailEnd/>
          </a:ln>
        </p:spPr>
        <p:txBody>
          <a:bodyPr wrap="none" anchor="ctr"/>
          <a:lstStyle/>
          <a:p>
            <a:pPr algn="ctr"/>
            <a:r>
              <a:rPr lang="en-US" sz="3200">
                <a:solidFill>
                  <a:srgbClr val="0033CC"/>
                </a:solidFill>
                <a:latin typeface=".VnTime" pitchFamily="34" charset="0"/>
              </a:rPr>
              <a:t>6</a:t>
            </a:r>
          </a:p>
        </p:txBody>
      </p:sp>
      <p:sp>
        <p:nvSpPr>
          <p:cNvPr id="15369" name="Oval 15"/>
          <p:cNvSpPr>
            <a:spLocks noChangeArrowheads="1"/>
          </p:cNvSpPr>
          <p:nvPr/>
        </p:nvSpPr>
        <p:spPr bwMode="auto">
          <a:xfrm>
            <a:off x="7864475" y="6116638"/>
            <a:ext cx="609600" cy="533400"/>
          </a:xfrm>
          <a:prstGeom prst="ellipse">
            <a:avLst/>
          </a:prstGeom>
          <a:solidFill>
            <a:srgbClr val="FFFFCC"/>
          </a:solidFill>
          <a:ln w="9525">
            <a:solidFill>
              <a:srgbClr val="FF0000"/>
            </a:solidFill>
            <a:round/>
            <a:headEnd/>
            <a:tailEnd/>
          </a:ln>
        </p:spPr>
        <p:txBody>
          <a:bodyPr wrap="none" anchor="ctr"/>
          <a:lstStyle/>
          <a:p>
            <a:pPr algn="ctr"/>
            <a:r>
              <a:rPr lang="en-US" sz="3200">
                <a:solidFill>
                  <a:srgbClr val="0033CC"/>
                </a:solidFill>
                <a:latin typeface=".VnTime" pitchFamily="34" charset="0"/>
              </a:rPr>
              <a:t>8</a:t>
            </a:r>
          </a:p>
        </p:txBody>
      </p:sp>
      <p:sp>
        <p:nvSpPr>
          <p:cNvPr id="15370" name="Oval 16"/>
          <p:cNvSpPr>
            <a:spLocks noChangeArrowheads="1"/>
          </p:cNvSpPr>
          <p:nvPr/>
        </p:nvSpPr>
        <p:spPr bwMode="auto">
          <a:xfrm>
            <a:off x="3913188" y="3905250"/>
            <a:ext cx="609600" cy="533400"/>
          </a:xfrm>
          <a:prstGeom prst="ellipse">
            <a:avLst/>
          </a:prstGeom>
          <a:solidFill>
            <a:srgbClr val="FFFFCC"/>
          </a:solidFill>
          <a:ln w="9525">
            <a:solidFill>
              <a:srgbClr val="FF0000"/>
            </a:solidFill>
            <a:round/>
            <a:headEnd/>
            <a:tailEnd/>
          </a:ln>
        </p:spPr>
        <p:txBody>
          <a:bodyPr wrap="none" anchor="ctr"/>
          <a:lstStyle/>
          <a:p>
            <a:pPr algn="ctr"/>
            <a:r>
              <a:rPr lang="en-US" sz="3200">
                <a:solidFill>
                  <a:srgbClr val="0033CC"/>
                </a:solidFill>
                <a:latin typeface=".VnTime" pitchFamily="34" charset="0"/>
              </a:rPr>
              <a:t>3</a:t>
            </a:r>
          </a:p>
        </p:txBody>
      </p:sp>
      <p:sp>
        <p:nvSpPr>
          <p:cNvPr id="15371" name="Oval 17"/>
          <p:cNvSpPr>
            <a:spLocks noChangeArrowheads="1"/>
          </p:cNvSpPr>
          <p:nvPr/>
        </p:nvSpPr>
        <p:spPr bwMode="auto">
          <a:xfrm>
            <a:off x="219075" y="2916238"/>
            <a:ext cx="609600" cy="533400"/>
          </a:xfrm>
          <a:prstGeom prst="ellipse">
            <a:avLst/>
          </a:prstGeom>
          <a:solidFill>
            <a:srgbClr val="FFFFCC"/>
          </a:solidFill>
          <a:ln w="9525">
            <a:solidFill>
              <a:srgbClr val="FF0000"/>
            </a:solidFill>
            <a:round/>
            <a:headEnd/>
            <a:tailEnd/>
          </a:ln>
        </p:spPr>
        <p:txBody>
          <a:bodyPr wrap="none" anchor="ctr"/>
          <a:lstStyle/>
          <a:p>
            <a:pPr algn="ctr"/>
            <a:r>
              <a:rPr lang="en-US" sz="3200">
                <a:solidFill>
                  <a:srgbClr val="0033CC"/>
                </a:solidFill>
                <a:latin typeface=".VnTime" pitchFamily="34" charset="0"/>
              </a:rPr>
              <a:t>1</a:t>
            </a:r>
          </a:p>
        </p:txBody>
      </p:sp>
      <p:sp>
        <p:nvSpPr>
          <p:cNvPr id="403479" name="Text Box 23"/>
          <p:cNvSpPr txBox="1">
            <a:spLocks noChangeArrowheads="1"/>
          </p:cNvSpPr>
          <p:nvPr/>
        </p:nvSpPr>
        <p:spPr bwMode="auto">
          <a:xfrm>
            <a:off x="1600200" y="166688"/>
            <a:ext cx="1865313" cy="519112"/>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Trong lớp</a:t>
            </a:r>
          </a:p>
        </p:txBody>
      </p:sp>
      <p:sp>
        <p:nvSpPr>
          <p:cNvPr id="403480" name="Text Box 24"/>
          <p:cNvSpPr txBox="1">
            <a:spLocks noChangeArrowheads="1"/>
          </p:cNvSpPr>
          <p:nvPr/>
        </p:nvSpPr>
        <p:spPr bwMode="auto">
          <a:xfrm>
            <a:off x="5715000" y="161925"/>
            <a:ext cx="3182938"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Ngoài sân trường</a:t>
            </a:r>
          </a:p>
        </p:txBody>
      </p:sp>
      <p:cxnSp>
        <p:nvCxnSpPr>
          <p:cNvPr id="24591" name="AutoShape 15"/>
          <p:cNvCxnSpPr>
            <a:cxnSpLocks noChangeShapeType="1"/>
          </p:cNvCxnSpPr>
          <p:nvPr/>
        </p:nvCxnSpPr>
        <p:spPr bwMode="auto">
          <a:xfrm rot="5400000">
            <a:off x="1827213" y="3503613"/>
            <a:ext cx="6859587" cy="1587"/>
          </a:xfrm>
          <a:prstGeom prst="straightConnector1">
            <a:avLst/>
          </a:prstGeom>
          <a:noFill/>
          <a:ln w="38100">
            <a:solidFill>
              <a:srgbClr val="FF0000"/>
            </a:solidFill>
            <a:round/>
            <a:headEnd/>
            <a:tailEnd/>
          </a:ln>
        </p:spPr>
      </p:cxnSp>
      <p:grpSp>
        <p:nvGrpSpPr>
          <p:cNvPr id="2" name="Group 4"/>
          <p:cNvGrpSpPr>
            <a:grpSpLocks/>
          </p:cNvGrpSpPr>
          <p:nvPr/>
        </p:nvGrpSpPr>
        <p:grpSpPr bwMode="auto">
          <a:xfrm>
            <a:off x="0" y="-76200"/>
            <a:ext cx="9334500" cy="7010400"/>
            <a:chOff x="0" y="-48"/>
            <a:chExt cx="5880" cy="4416"/>
          </a:xfrm>
        </p:grpSpPr>
        <p:pic>
          <p:nvPicPr>
            <p:cNvPr id="15376" name="Picture 5" descr="n3"/>
            <p:cNvPicPr>
              <a:picLocks noChangeAspect="1" noChangeArrowheads="1"/>
            </p:cNvPicPr>
            <p:nvPr/>
          </p:nvPicPr>
          <p:blipFill>
            <a:blip r:embed="rId4"/>
            <a:srcRect/>
            <a:stretch>
              <a:fillRect/>
            </a:stretch>
          </p:blipFill>
          <p:spPr bwMode="auto">
            <a:xfrm>
              <a:off x="0" y="-48"/>
              <a:ext cx="5880" cy="163"/>
            </a:xfrm>
            <a:prstGeom prst="rect">
              <a:avLst/>
            </a:prstGeom>
            <a:noFill/>
            <a:ln w="9525">
              <a:noFill/>
              <a:miter lim="800000"/>
              <a:headEnd/>
              <a:tailEnd/>
            </a:ln>
          </p:spPr>
        </p:pic>
        <p:grpSp>
          <p:nvGrpSpPr>
            <p:cNvPr id="3" name="Group 6"/>
            <p:cNvGrpSpPr>
              <a:grpSpLocks/>
            </p:cNvGrpSpPr>
            <p:nvPr/>
          </p:nvGrpSpPr>
          <p:grpSpPr bwMode="auto">
            <a:xfrm>
              <a:off x="0" y="-24"/>
              <a:ext cx="5880" cy="4392"/>
              <a:chOff x="0" y="-24"/>
              <a:chExt cx="5880" cy="4392"/>
            </a:xfrm>
          </p:grpSpPr>
          <p:pic>
            <p:nvPicPr>
              <p:cNvPr id="15378" name="Picture 7" descr="n3"/>
              <p:cNvPicPr>
                <a:picLocks noChangeAspect="1" noChangeArrowheads="1"/>
              </p:cNvPicPr>
              <p:nvPr/>
            </p:nvPicPr>
            <p:blipFill>
              <a:blip r:embed="rId4"/>
              <a:srcRect/>
              <a:stretch>
                <a:fillRect/>
              </a:stretch>
            </p:blipFill>
            <p:spPr bwMode="auto">
              <a:xfrm>
                <a:off x="0" y="4205"/>
                <a:ext cx="5880" cy="163"/>
              </a:xfrm>
              <a:prstGeom prst="rect">
                <a:avLst/>
              </a:prstGeom>
              <a:noFill/>
              <a:ln w="9525">
                <a:noFill/>
                <a:miter lim="800000"/>
                <a:headEnd/>
                <a:tailEnd/>
              </a:ln>
            </p:spPr>
          </p:pic>
          <p:pic>
            <p:nvPicPr>
              <p:cNvPr id="15379" name="Picture 8" descr="n3"/>
              <p:cNvPicPr>
                <a:picLocks noChangeAspect="1" noChangeArrowheads="1"/>
              </p:cNvPicPr>
              <p:nvPr/>
            </p:nvPicPr>
            <p:blipFill>
              <a:blip r:embed="rId4"/>
              <a:srcRect/>
              <a:stretch>
                <a:fillRect/>
              </a:stretch>
            </p:blipFill>
            <p:spPr bwMode="auto">
              <a:xfrm rot="5400000">
                <a:off x="-2100" y="2100"/>
                <a:ext cx="4320" cy="120"/>
              </a:xfrm>
              <a:prstGeom prst="rect">
                <a:avLst/>
              </a:prstGeom>
              <a:noFill/>
              <a:ln w="9525">
                <a:noFill/>
                <a:miter lim="800000"/>
                <a:headEnd/>
                <a:tailEnd/>
              </a:ln>
            </p:spPr>
          </p:pic>
          <p:pic>
            <p:nvPicPr>
              <p:cNvPr id="15380" name="Picture 9" descr="n3"/>
              <p:cNvPicPr>
                <a:picLocks noChangeAspect="1" noChangeArrowheads="1"/>
              </p:cNvPicPr>
              <p:nvPr/>
            </p:nvPicPr>
            <p:blipFill>
              <a:blip r:embed="rId4"/>
              <a:srcRect/>
              <a:stretch>
                <a:fillRect/>
              </a:stretch>
            </p:blipFill>
            <p:spPr bwMode="auto">
              <a:xfrm rot="5400000">
                <a:off x="3564" y="2076"/>
                <a:ext cx="4320" cy="120"/>
              </a:xfrm>
              <a:prstGeom prst="rect">
                <a:avLst/>
              </a:prstGeom>
              <a:noFill/>
              <a:ln w="9525">
                <a:noFill/>
                <a:miter lim="800000"/>
                <a:headEnd/>
                <a:tailEnd/>
              </a:ln>
            </p:spPr>
          </p:pic>
        </p:gr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3479"/>
                                        </p:tgtEl>
                                        <p:attrNameLst>
                                          <p:attrName>style.visibility</p:attrName>
                                        </p:attrNameLst>
                                      </p:cBhvr>
                                      <p:to>
                                        <p:strVal val="visible"/>
                                      </p:to>
                                    </p:set>
                                    <p:animEffect transition="in" filter="blinds(horizontal)">
                                      <p:cBhvr>
                                        <p:cTn id="7" dur="500"/>
                                        <p:tgtEl>
                                          <p:spTgt spid="4034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03480"/>
                                        </p:tgtEl>
                                        <p:attrNameLst>
                                          <p:attrName>style.visibility</p:attrName>
                                        </p:attrNameLst>
                                      </p:cBhvr>
                                      <p:to>
                                        <p:strVal val="visible"/>
                                      </p:to>
                                    </p:set>
                                    <p:animEffect transition="in" filter="blinds(horizontal)">
                                      <p:cBhvr>
                                        <p:cTn id="12" dur="500"/>
                                        <p:tgtEl>
                                          <p:spTgt spid="4034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24591"/>
                                        </p:tgtEl>
                                        <p:attrNameLst>
                                          <p:attrName>style.visibility</p:attrName>
                                        </p:attrNameLst>
                                      </p:cBhvr>
                                      <p:to>
                                        <p:strVal val="visible"/>
                                      </p:to>
                                    </p:set>
                                    <p:animEffect transition="in" filter="diamond(in)">
                                      <p:cBhvr>
                                        <p:cTn id="17" dur="2000"/>
                                        <p:tgtEl>
                                          <p:spTgt spid="245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79" grpId="0"/>
      <p:bldP spid="4034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POINSET2"/>
          <p:cNvPicPr>
            <a:picLocks noChangeAspect="1" noChangeArrowheads="1"/>
          </p:cNvPicPr>
          <p:nvPr/>
        </p:nvPicPr>
        <p:blipFill>
          <a:blip r:embed="rId2"/>
          <a:srcRect/>
          <a:stretch>
            <a:fillRect/>
          </a:stretch>
        </p:blipFill>
        <p:spPr bwMode="auto">
          <a:xfrm>
            <a:off x="76200" y="0"/>
            <a:ext cx="914400" cy="911225"/>
          </a:xfrm>
          <a:prstGeom prst="rect">
            <a:avLst/>
          </a:prstGeom>
          <a:noFill/>
          <a:ln w="9525">
            <a:noFill/>
            <a:miter lim="800000"/>
            <a:headEnd/>
            <a:tailEnd/>
          </a:ln>
        </p:spPr>
      </p:pic>
      <p:pic>
        <p:nvPicPr>
          <p:cNvPr id="16387" name="Picture 6" descr="POINSET2"/>
          <p:cNvPicPr>
            <a:picLocks noChangeAspect="1" noChangeArrowheads="1"/>
          </p:cNvPicPr>
          <p:nvPr/>
        </p:nvPicPr>
        <p:blipFill>
          <a:blip r:embed="rId2"/>
          <a:srcRect/>
          <a:stretch>
            <a:fillRect/>
          </a:stretch>
        </p:blipFill>
        <p:spPr bwMode="auto">
          <a:xfrm rot="5400000">
            <a:off x="8231188" y="1587"/>
            <a:ext cx="914400" cy="911225"/>
          </a:xfrm>
          <a:prstGeom prst="rect">
            <a:avLst/>
          </a:prstGeom>
          <a:noFill/>
          <a:ln w="9525">
            <a:noFill/>
            <a:miter lim="800000"/>
            <a:headEnd/>
            <a:tailEnd/>
          </a:ln>
        </p:spPr>
      </p:pic>
      <p:sp>
        <p:nvSpPr>
          <p:cNvPr id="16388" name="Text Box 6"/>
          <p:cNvSpPr txBox="1">
            <a:spLocks noChangeArrowheads="1"/>
          </p:cNvSpPr>
          <p:nvPr/>
        </p:nvSpPr>
        <p:spPr bwMode="auto">
          <a:xfrm>
            <a:off x="2590800" y="1020763"/>
            <a:ext cx="4908550" cy="579437"/>
          </a:xfrm>
          <a:prstGeom prst="rect">
            <a:avLst/>
          </a:prstGeom>
          <a:noFill/>
          <a:ln w="9525">
            <a:noFill/>
            <a:miter lim="800000"/>
            <a:headEnd/>
            <a:tailEnd/>
          </a:ln>
        </p:spPr>
        <p:txBody>
          <a:bodyPr wrap="none">
            <a:spAutoFit/>
          </a:bodyPr>
          <a:lstStyle/>
          <a:p>
            <a:r>
              <a:rPr lang="en-US" sz="3200">
                <a:solidFill>
                  <a:srgbClr val="FF0000"/>
                </a:solidFill>
              </a:rPr>
              <a:t> Bài 16: Hoạt động ở lớp</a:t>
            </a:r>
          </a:p>
        </p:txBody>
      </p:sp>
      <p:sp>
        <p:nvSpPr>
          <p:cNvPr id="16389" name="Text Box 9"/>
          <p:cNvSpPr txBox="1">
            <a:spLocks noChangeArrowheads="1"/>
          </p:cNvSpPr>
          <p:nvPr/>
        </p:nvSpPr>
        <p:spPr bwMode="auto">
          <a:xfrm>
            <a:off x="1524000" y="76200"/>
            <a:ext cx="6248400" cy="457200"/>
          </a:xfrm>
          <a:prstGeom prst="rect">
            <a:avLst/>
          </a:prstGeom>
          <a:noFill/>
          <a:ln w="9525">
            <a:noFill/>
            <a:miter lim="800000"/>
            <a:headEnd/>
            <a:tailEnd/>
          </a:ln>
        </p:spPr>
        <p:txBody>
          <a:bodyPr>
            <a:spAutoFit/>
          </a:bodyPr>
          <a:lstStyle/>
          <a:p>
            <a:pPr algn="ctr">
              <a:spcBef>
                <a:spcPct val="50000"/>
              </a:spcBef>
            </a:pPr>
            <a:r>
              <a:rPr lang="en-US" sz="2400"/>
              <a:t>Thứ sáu, ngày 21 tháng 12 năm 2018</a:t>
            </a:r>
          </a:p>
        </p:txBody>
      </p:sp>
      <p:sp>
        <p:nvSpPr>
          <p:cNvPr id="16390" name="Text Box 10"/>
          <p:cNvSpPr txBox="1">
            <a:spLocks noChangeArrowheads="1"/>
          </p:cNvSpPr>
          <p:nvPr/>
        </p:nvSpPr>
        <p:spPr bwMode="auto">
          <a:xfrm>
            <a:off x="3200400" y="533400"/>
            <a:ext cx="3124200" cy="457200"/>
          </a:xfrm>
          <a:prstGeom prst="rect">
            <a:avLst/>
          </a:prstGeom>
          <a:noFill/>
          <a:ln w="9525">
            <a:noFill/>
            <a:miter lim="800000"/>
            <a:headEnd/>
            <a:tailEnd/>
          </a:ln>
        </p:spPr>
        <p:txBody>
          <a:bodyPr>
            <a:spAutoFit/>
          </a:bodyPr>
          <a:lstStyle/>
          <a:p>
            <a:pPr>
              <a:spcBef>
                <a:spcPct val="50000"/>
              </a:spcBef>
            </a:pPr>
            <a:r>
              <a:rPr lang="en-US" sz="2400"/>
              <a:t>Tự nhiên và Xã hội</a:t>
            </a:r>
          </a:p>
        </p:txBody>
      </p:sp>
      <p:sp>
        <p:nvSpPr>
          <p:cNvPr id="16391" name="Text Box 8"/>
          <p:cNvSpPr txBox="1">
            <a:spLocks noChangeArrowheads="1"/>
          </p:cNvSpPr>
          <p:nvPr/>
        </p:nvSpPr>
        <p:spPr bwMode="auto">
          <a:xfrm>
            <a:off x="152400" y="2362200"/>
            <a:ext cx="8991600" cy="1816100"/>
          </a:xfrm>
          <a:prstGeom prst="rect">
            <a:avLst/>
          </a:prstGeom>
          <a:noFill/>
          <a:ln w="9525">
            <a:noFill/>
            <a:miter lim="800000"/>
            <a:headEnd/>
            <a:tailEnd/>
          </a:ln>
        </p:spPr>
        <p:txBody>
          <a:bodyPr>
            <a:spAutoFit/>
          </a:bodyPr>
          <a:lstStyle/>
          <a:p>
            <a:pPr>
              <a:spcBef>
                <a:spcPct val="50000"/>
              </a:spcBef>
            </a:pPr>
            <a:r>
              <a:rPr lang="en-US" sz="2800" u="sng">
                <a:solidFill>
                  <a:srgbClr val="FF0000"/>
                </a:solidFill>
                <a:latin typeface="Times New Roman" pitchFamily="18" charset="0"/>
              </a:rPr>
              <a:t>Kết luận:</a:t>
            </a:r>
            <a:r>
              <a:rPr lang="en-US" sz="2800">
                <a:solidFill>
                  <a:srgbClr val="FF0000"/>
                </a:solidFill>
                <a:latin typeface="Times New Roman" pitchFamily="18" charset="0"/>
              </a:rPr>
              <a:t> Ở lớp học có nhiều hoạt động học tập khác nhau. Trong đó có những hoạt động được tổ chức trong lớp và có những hoạt động được tổ chức ngoài sân trường.</a:t>
            </a:r>
          </a:p>
        </p:txBody>
      </p:sp>
      <p:sp>
        <p:nvSpPr>
          <p:cNvPr id="8" name="TextBox 7"/>
          <p:cNvSpPr txBox="1">
            <a:spLocks noChangeArrowheads="1"/>
          </p:cNvSpPr>
          <p:nvPr/>
        </p:nvSpPr>
        <p:spPr bwMode="auto">
          <a:xfrm>
            <a:off x="228600" y="4419600"/>
            <a:ext cx="8686800" cy="1816100"/>
          </a:xfrm>
          <a:prstGeom prst="rect">
            <a:avLst/>
          </a:prstGeom>
          <a:noFill/>
          <a:ln w="9525">
            <a:noFill/>
            <a:miter lim="800000"/>
            <a:headEnd/>
            <a:tailEnd/>
          </a:ln>
        </p:spPr>
        <p:txBody>
          <a:bodyPr>
            <a:spAutoFit/>
          </a:bodyPr>
          <a:lstStyle/>
          <a:p>
            <a:r>
              <a:rPr lang="en-US" sz="2800">
                <a:latin typeface="Times New Roman" pitchFamily="18" charset="0"/>
                <a:cs typeface="Times New Roman" pitchFamily="18" charset="0"/>
              </a:rPr>
              <a:t>Ngoài các hoạt động trong lớp và ngoài sân trường chúng ta vừa quan sát trong SGK cô còn có một số hoạt động khác như các hình sau. Các em thử đoán xem đó là các hoạt động gì nhé?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0" y="0"/>
          <a:ext cx="9144000" cy="7010400"/>
        </p:xfrm>
        <a:graphic>
          <a:graphicData uri="http://schemas.openxmlformats.org/drawingml/2006/table">
            <a:tbl>
              <a:tblPr firstRow="1" bandRow="1">
                <a:tableStyleId>{5C22544A-7EE6-4342-B048-85BDC9FD1C3A}</a:tableStyleId>
              </a:tblPr>
              <a:tblGrid>
                <a:gridCol w="3200400"/>
                <a:gridCol w="5943600"/>
              </a:tblGrid>
              <a:tr h="1752600">
                <a:tc>
                  <a:txBody>
                    <a:bodyPr/>
                    <a:lstStyle/>
                    <a:p>
                      <a:endParaRPr lang="en-US" dirty="0"/>
                    </a:p>
                  </a:txBody>
                  <a:tcPr/>
                </a:tc>
                <a:tc>
                  <a:txBody>
                    <a:bodyPr/>
                    <a:lstStyle/>
                    <a:p>
                      <a:endParaRPr lang="en-US" dirty="0"/>
                    </a:p>
                  </a:txBody>
                  <a:tcPr/>
                </a:tc>
              </a:tr>
              <a:tr h="1752600">
                <a:tc>
                  <a:txBody>
                    <a:bodyPr/>
                    <a:lstStyle/>
                    <a:p>
                      <a:endParaRPr lang="en-US" dirty="0"/>
                    </a:p>
                  </a:txBody>
                  <a:tcPr/>
                </a:tc>
                <a:tc>
                  <a:txBody>
                    <a:bodyPr/>
                    <a:lstStyle/>
                    <a:p>
                      <a:endParaRPr lang="en-US"/>
                    </a:p>
                  </a:txBody>
                  <a:tcPr/>
                </a:tc>
              </a:tr>
              <a:tr h="1752600">
                <a:tc>
                  <a:txBody>
                    <a:bodyPr/>
                    <a:lstStyle/>
                    <a:p>
                      <a:endParaRPr lang="en-US" dirty="0"/>
                    </a:p>
                  </a:txBody>
                  <a:tcPr/>
                </a:tc>
                <a:tc>
                  <a:txBody>
                    <a:bodyPr/>
                    <a:lstStyle/>
                    <a:p>
                      <a:endParaRPr lang="en-US" dirty="0"/>
                    </a:p>
                  </a:txBody>
                  <a:tcPr/>
                </a:tc>
              </a:tr>
              <a:tr h="1752600">
                <a:tc>
                  <a:txBody>
                    <a:bodyPr/>
                    <a:lstStyle/>
                    <a:p>
                      <a:endParaRPr lang="en-US" dirty="0"/>
                    </a:p>
                  </a:txBody>
                  <a:tcPr/>
                </a:tc>
                <a:tc>
                  <a:txBody>
                    <a:bodyPr/>
                    <a:lstStyle/>
                    <a:p>
                      <a:endParaRPr lang="en-US" dirty="0"/>
                    </a:p>
                  </a:txBody>
                  <a:tcPr/>
                </a:tc>
              </a:tr>
            </a:tbl>
          </a:graphicData>
        </a:graphic>
      </p:graphicFrame>
      <p:pic>
        <p:nvPicPr>
          <p:cNvPr id="21512" name="Picture 2" descr="DSC00238"/>
          <p:cNvPicPr>
            <a:picLocks noChangeAspect="1" noChangeArrowheads="1"/>
          </p:cNvPicPr>
          <p:nvPr/>
        </p:nvPicPr>
        <p:blipFill>
          <a:blip r:embed="rId2" cstate="print"/>
          <a:srcRect/>
          <a:stretch>
            <a:fillRect/>
          </a:stretch>
        </p:blipFill>
        <p:spPr bwMode="auto">
          <a:xfrm>
            <a:off x="228601" y="0"/>
            <a:ext cx="2819399" cy="1691639"/>
          </a:xfrm>
          <a:prstGeom prst="rect">
            <a:avLst/>
          </a:prstGeom>
          <a:noFill/>
          <a:ln w="9525">
            <a:solidFill>
              <a:schemeClr val="tx1"/>
            </a:solidFill>
            <a:miter lim="800000"/>
            <a:headEnd/>
            <a:tailEnd/>
          </a:ln>
        </p:spPr>
      </p:pic>
      <p:sp>
        <p:nvSpPr>
          <p:cNvPr id="17414" name="TextBox 5"/>
          <p:cNvSpPr txBox="1">
            <a:spLocks noChangeArrowheads="1"/>
          </p:cNvSpPr>
          <p:nvPr/>
        </p:nvSpPr>
        <p:spPr bwMode="auto">
          <a:xfrm>
            <a:off x="3962400" y="609600"/>
            <a:ext cx="4419600" cy="523875"/>
          </a:xfrm>
          <a:prstGeom prst="rect">
            <a:avLst/>
          </a:prstGeom>
          <a:noFill/>
          <a:ln w="9525">
            <a:noFill/>
            <a:miter lim="800000"/>
            <a:headEnd/>
            <a:tailEnd/>
          </a:ln>
        </p:spPr>
        <p:txBody>
          <a:bodyPr>
            <a:spAutoFit/>
          </a:bodyPr>
          <a:lstStyle/>
          <a:p>
            <a:r>
              <a:rPr lang="en-US" sz="2800" dirty="0" err="1">
                <a:solidFill>
                  <a:srgbClr val="FF0000"/>
                </a:solidFill>
                <a:latin typeface="Times New Roman" pitchFamily="18" charset="0"/>
                <a:cs typeface="Times New Roman" pitchFamily="18" charset="0"/>
              </a:rPr>
              <a:t>Thưc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que</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endParaRPr lang="en-US" sz="2800" dirty="0">
              <a:solidFill>
                <a:srgbClr val="FF0000"/>
              </a:solidFill>
              <a:latin typeface="Times New Roman" pitchFamily="18" charset="0"/>
              <a:cs typeface="Times New Roman" pitchFamily="18" charset="0"/>
            </a:endParaRPr>
          </a:p>
        </p:txBody>
      </p:sp>
      <p:pic>
        <p:nvPicPr>
          <p:cNvPr id="8" name="Picture 6"/>
          <p:cNvPicPr>
            <a:picLocks noChangeAspect="1" noChangeArrowheads="1"/>
          </p:cNvPicPr>
          <p:nvPr/>
        </p:nvPicPr>
        <p:blipFill>
          <a:blip r:embed="rId3" cstate="print"/>
          <a:srcRect/>
          <a:stretch>
            <a:fillRect/>
          </a:stretch>
        </p:blipFill>
        <p:spPr bwMode="auto">
          <a:xfrm>
            <a:off x="228600" y="1752600"/>
            <a:ext cx="2758592" cy="1561209"/>
          </a:xfrm>
          <a:prstGeom prst="rect">
            <a:avLst/>
          </a:prstGeom>
          <a:noFill/>
          <a:ln w="9525">
            <a:solidFill>
              <a:schemeClr val="tx1"/>
            </a:solidFill>
            <a:miter lim="800000"/>
            <a:headEnd/>
            <a:tailEnd/>
          </a:ln>
        </p:spPr>
      </p:pic>
      <p:sp>
        <p:nvSpPr>
          <p:cNvPr id="9" name="TextBox 5"/>
          <p:cNvSpPr txBox="1">
            <a:spLocks noChangeArrowheads="1"/>
          </p:cNvSpPr>
          <p:nvPr/>
        </p:nvSpPr>
        <p:spPr bwMode="auto">
          <a:xfrm>
            <a:off x="3962400" y="2133600"/>
            <a:ext cx="4191000" cy="523220"/>
          </a:xfrm>
          <a:prstGeom prst="rect">
            <a:avLst/>
          </a:prstGeom>
          <a:noFill/>
          <a:ln w="9525">
            <a:noFill/>
            <a:miter lim="800000"/>
            <a:headEnd/>
            <a:tailEnd/>
          </a:ln>
        </p:spPr>
        <p:txBody>
          <a:bodyPr wrap="square">
            <a:spAutoFit/>
          </a:bodyPr>
          <a:lstStyle/>
          <a:p>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sát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sách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giáo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khoa</a:t>
            </a:r>
            <a:endParaRPr lang="en-US" sz="2800" dirty="0">
              <a:solidFill>
                <a:srgbClr val="FF0000"/>
              </a:solidFill>
              <a:latin typeface="Times New Roman" pitchFamily="18" charset="0"/>
              <a:cs typeface="Times New Roman" pitchFamily="18" charset="0"/>
            </a:endParaRPr>
          </a:p>
        </p:txBody>
      </p:sp>
      <p:pic>
        <p:nvPicPr>
          <p:cNvPr id="10" name="Picture 6"/>
          <p:cNvPicPr>
            <a:picLocks noChangeAspect="1" noChangeArrowheads="1"/>
          </p:cNvPicPr>
          <p:nvPr/>
        </p:nvPicPr>
        <p:blipFill>
          <a:blip r:embed="rId4" cstate="print"/>
          <a:srcRect/>
          <a:stretch>
            <a:fillRect/>
          </a:stretch>
        </p:blipFill>
        <p:spPr bwMode="auto">
          <a:xfrm>
            <a:off x="228600" y="3546765"/>
            <a:ext cx="2743200" cy="1655805"/>
          </a:xfrm>
          <a:prstGeom prst="rect">
            <a:avLst/>
          </a:prstGeom>
          <a:noFill/>
          <a:ln w="9525">
            <a:solidFill>
              <a:schemeClr val="tx1"/>
            </a:solidFill>
            <a:miter lim="800000"/>
            <a:headEnd/>
            <a:tailEnd/>
          </a:ln>
        </p:spPr>
      </p:pic>
      <p:sp>
        <p:nvSpPr>
          <p:cNvPr id="11" name="TextBox 5"/>
          <p:cNvSpPr txBox="1">
            <a:spLocks noChangeArrowheads="1"/>
          </p:cNvSpPr>
          <p:nvPr/>
        </p:nvSpPr>
        <p:spPr bwMode="auto">
          <a:xfrm>
            <a:off x="4267200" y="4114800"/>
            <a:ext cx="4419600" cy="523875"/>
          </a:xfrm>
          <a:prstGeom prst="rect">
            <a:avLst/>
          </a:prstGeom>
          <a:noFill/>
          <a:ln w="9525">
            <a:noFill/>
            <a:miter lim="800000"/>
            <a:headEnd/>
            <a:tailEnd/>
          </a:ln>
        </p:spPr>
        <p:txBody>
          <a:bodyPr>
            <a:spAutoFit/>
          </a:bodyPr>
          <a:lstStyle/>
          <a:p>
            <a:r>
              <a:rPr lang="en-US" sz="2800" dirty="0" err="1">
                <a:solidFill>
                  <a:srgbClr val="FF0000"/>
                </a:solidFill>
                <a:latin typeface="Times New Roman" pitchFamily="18" charset="0"/>
                <a:cs typeface="Times New Roman" pitchFamily="18" charset="0"/>
              </a:rPr>
              <a:t>Viết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bảng</a:t>
            </a:r>
            <a:r>
              <a:rPr lang="en-US" sz="2800" dirty="0">
                <a:solidFill>
                  <a:srgbClr val="FF0000"/>
                </a:solidFill>
                <a:latin typeface="Times New Roman" pitchFamily="18" charset="0"/>
                <a:cs typeface="Times New Roman" pitchFamily="18" charset="0"/>
              </a:rPr>
              <a:t> con</a:t>
            </a:r>
          </a:p>
        </p:txBody>
      </p:sp>
      <p:pic>
        <p:nvPicPr>
          <p:cNvPr id="12" name="Picture 2"/>
          <p:cNvPicPr>
            <a:picLocks noChangeAspect="1" noChangeArrowheads="1"/>
          </p:cNvPicPr>
          <p:nvPr/>
        </p:nvPicPr>
        <p:blipFill>
          <a:blip r:embed="rId5" cstate="print"/>
          <a:srcRect/>
          <a:stretch>
            <a:fillRect/>
          </a:stretch>
        </p:blipFill>
        <p:spPr bwMode="auto">
          <a:xfrm>
            <a:off x="228600" y="5288971"/>
            <a:ext cx="2743200" cy="1620982"/>
          </a:xfrm>
          <a:prstGeom prst="rect">
            <a:avLst/>
          </a:prstGeom>
          <a:noFill/>
          <a:ln w="9525">
            <a:solidFill>
              <a:schemeClr val="tx1"/>
            </a:solidFill>
            <a:miter lim="800000"/>
            <a:headEnd/>
            <a:tailEnd/>
          </a:ln>
        </p:spPr>
      </p:pic>
      <p:sp>
        <p:nvSpPr>
          <p:cNvPr id="13" name="TextBox 5"/>
          <p:cNvSpPr txBox="1">
            <a:spLocks noChangeArrowheads="1"/>
          </p:cNvSpPr>
          <p:nvPr/>
        </p:nvSpPr>
        <p:spPr bwMode="auto">
          <a:xfrm>
            <a:off x="4267200" y="6248400"/>
            <a:ext cx="4419600" cy="523875"/>
          </a:xfrm>
          <a:prstGeom prst="rect">
            <a:avLst/>
          </a:prstGeom>
          <a:noFill/>
          <a:ln w="9525">
            <a:noFill/>
            <a:miter lim="800000"/>
            <a:headEnd/>
            <a:tailEnd/>
          </a:ln>
        </p:spPr>
        <p:txBody>
          <a:bodyPr>
            <a:spAutoFit/>
          </a:bodyPr>
          <a:lstStyle/>
          <a:p>
            <a:r>
              <a:rPr lang="en-US" sz="2800">
                <a:solidFill>
                  <a:srgbClr val="FF0000"/>
                </a:solidFill>
                <a:latin typeface="Times New Roman" pitchFamily="18" charset="0"/>
                <a:cs typeface="Times New Roman" pitchFamily="18" charset="0"/>
              </a:rPr>
              <a:t>Học tiếng 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21512"/>
                                        </p:tgtEl>
                                        <p:attrNameLst>
                                          <p:attrName>style.visibility</p:attrName>
                                        </p:attrNameLst>
                                      </p:cBhvr>
                                      <p:to>
                                        <p:strVal val="visible"/>
                                      </p:to>
                                    </p:set>
                                    <p:animEffect transition="in" filter="box(in)">
                                      <p:cBhvr>
                                        <p:cTn id="7" dur="500"/>
                                        <p:tgtEl>
                                          <p:spTgt spid="21512"/>
                                        </p:tgtEl>
                                      </p:cBhvr>
                                    </p:animEffect>
                                  </p:childTnLst>
                                </p:cTn>
                              </p:par>
                              <p:par>
                                <p:cTn id="8" presetID="13"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plus(in)">
                                      <p:cBhvr>
                                        <p:cTn id="10" dur="2000"/>
                                        <p:tgtEl>
                                          <p:spTgt spid="8"/>
                                        </p:tgtEl>
                                      </p:cBhvr>
                                    </p:animEffect>
                                  </p:childTnLst>
                                </p:cTn>
                              </p:par>
                              <p:par>
                                <p:cTn id="11" presetID="4" presetClass="entr" presetSubtype="16"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ox(in)">
                                      <p:cBhvr>
                                        <p:cTn id="13" dur="500"/>
                                        <p:tgtEl>
                                          <p:spTgt spid="10"/>
                                        </p:tgtEl>
                                      </p:cBhvr>
                                    </p:animEffect>
                                  </p:childTnLst>
                                </p:cTn>
                              </p:par>
                              <p:par>
                                <p:cTn id="14" presetID="4"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ox(i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14"/>
          <p:cNvSpPr txBox="1">
            <a:spLocks noChangeArrowheads="1"/>
          </p:cNvSpPr>
          <p:nvPr/>
        </p:nvSpPr>
        <p:spPr bwMode="auto">
          <a:xfrm>
            <a:off x="2133600" y="4953000"/>
            <a:ext cx="184150" cy="396875"/>
          </a:xfrm>
          <a:prstGeom prst="rect">
            <a:avLst/>
          </a:prstGeom>
          <a:noFill/>
          <a:ln w="9525">
            <a:noFill/>
            <a:miter lim="800000"/>
            <a:headEnd/>
            <a:tailEnd/>
          </a:ln>
        </p:spPr>
        <p:txBody>
          <a:bodyPr wrap="none">
            <a:spAutoFit/>
          </a:bodyPr>
          <a:lstStyle/>
          <a:p>
            <a:endParaRPr lang="vi-VN"/>
          </a:p>
        </p:txBody>
      </p:sp>
      <p:sp>
        <p:nvSpPr>
          <p:cNvPr id="25603" name="Line 13"/>
          <p:cNvSpPr>
            <a:spLocks noChangeShapeType="1"/>
          </p:cNvSpPr>
          <p:nvPr/>
        </p:nvSpPr>
        <p:spPr bwMode="auto">
          <a:xfrm>
            <a:off x="4495800" y="3048000"/>
            <a:ext cx="0" cy="0"/>
          </a:xfrm>
          <a:prstGeom prst="line">
            <a:avLst/>
          </a:prstGeom>
          <a:noFill/>
          <a:ln w="9525">
            <a:solidFill>
              <a:schemeClr val="tx1"/>
            </a:solidFill>
            <a:round/>
            <a:headEnd/>
            <a:tailEnd/>
          </a:ln>
        </p:spPr>
        <p:txBody>
          <a:bodyPr/>
          <a:lstStyle/>
          <a:p>
            <a:endParaRPr lang="en-US"/>
          </a:p>
        </p:txBody>
      </p:sp>
      <p:pic>
        <p:nvPicPr>
          <p:cNvPr id="25604" name="Picture 14" descr="POINSET2"/>
          <p:cNvPicPr>
            <a:picLocks noChangeAspect="1" noChangeArrowheads="1"/>
          </p:cNvPicPr>
          <p:nvPr/>
        </p:nvPicPr>
        <p:blipFill>
          <a:blip r:embed="rId2"/>
          <a:srcRect/>
          <a:stretch>
            <a:fillRect/>
          </a:stretch>
        </p:blipFill>
        <p:spPr bwMode="auto">
          <a:xfrm>
            <a:off x="0" y="0"/>
            <a:ext cx="685800" cy="682625"/>
          </a:xfrm>
          <a:prstGeom prst="rect">
            <a:avLst/>
          </a:prstGeom>
          <a:noFill/>
          <a:ln w="9525">
            <a:noFill/>
            <a:miter lim="800000"/>
            <a:headEnd/>
            <a:tailEnd/>
          </a:ln>
        </p:spPr>
      </p:pic>
      <p:pic>
        <p:nvPicPr>
          <p:cNvPr id="25605" name="Picture 15" descr="POINSET2"/>
          <p:cNvPicPr>
            <a:picLocks noChangeAspect="1" noChangeArrowheads="1"/>
          </p:cNvPicPr>
          <p:nvPr/>
        </p:nvPicPr>
        <p:blipFill>
          <a:blip r:embed="rId2"/>
          <a:srcRect/>
          <a:stretch>
            <a:fillRect/>
          </a:stretch>
        </p:blipFill>
        <p:spPr bwMode="auto">
          <a:xfrm rot="5400000">
            <a:off x="8458994" y="794"/>
            <a:ext cx="685800" cy="684212"/>
          </a:xfrm>
          <a:prstGeom prst="rect">
            <a:avLst/>
          </a:prstGeom>
          <a:noFill/>
          <a:ln w="9525">
            <a:noFill/>
            <a:miter lim="800000"/>
            <a:headEnd/>
            <a:tailEnd/>
          </a:ln>
        </p:spPr>
      </p:pic>
      <p:sp>
        <p:nvSpPr>
          <p:cNvPr id="25606" name="Text Box 10"/>
          <p:cNvSpPr txBox="1">
            <a:spLocks noChangeArrowheads="1"/>
          </p:cNvSpPr>
          <p:nvPr/>
        </p:nvSpPr>
        <p:spPr bwMode="auto">
          <a:xfrm>
            <a:off x="3200400" y="533400"/>
            <a:ext cx="3124200" cy="457200"/>
          </a:xfrm>
          <a:prstGeom prst="rect">
            <a:avLst/>
          </a:prstGeom>
          <a:noFill/>
          <a:ln w="9525">
            <a:noFill/>
            <a:miter lim="800000"/>
            <a:headEnd/>
            <a:tailEnd/>
          </a:ln>
        </p:spPr>
        <p:txBody>
          <a:bodyPr>
            <a:spAutoFit/>
          </a:bodyPr>
          <a:lstStyle/>
          <a:p>
            <a:pPr>
              <a:spcBef>
                <a:spcPct val="50000"/>
              </a:spcBef>
            </a:pPr>
            <a:r>
              <a:rPr lang="en-US" sz="2400"/>
              <a:t>Tự nhiên và Xã hội</a:t>
            </a:r>
          </a:p>
        </p:txBody>
      </p:sp>
      <p:sp>
        <p:nvSpPr>
          <p:cNvPr id="25607" name="Text Box 6"/>
          <p:cNvSpPr txBox="1">
            <a:spLocks noChangeArrowheads="1"/>
          </p:cNvSpPr>
          <p:nvPr/>
        </p:nvSpPr>
        <p:spPr bwMode="auto">
          <a:xfrm>
            <a:off x="2209800" y="1020763"/>
            <a:ext cx="4908550" cy="579437"/>
          </a:xfrm>
          <a:prstGeom prst="rect">
            <a:avLst/>
          </a:prstGeom>
          <a:noFill/>
          <a:ln w="9525">
            <a:noFill/>
            <a:miter lim="800000"/>
            <a:headEnd/>
            <a:tailEnd/>
          </a:ln>
        </p:spPr>
        <p:txBody>
          <a:bodyPr wrap="none">
            <a:spAutoFit/>
          </a:bodyPr>
          <a:lstStyle/>
          <a:p>
            <a:r>
              <a:rPr lang="en-US" sz="3200">
                <a:solidFill>
                  <a:srgbClr val="FF0000"/>
                </a:solidFill>
              </a:rPr>
              <a:t> Bài 16: Hoạt động ở lớp</a:t>
            </a:r>
          </a:p>
        </p:txBody>
      </p:sp>
      <p:sp>
        <p:nvSpPr>
          <p:cNvPr id="25608" name="Text Box 9"/>
          <p:cNvSpPr txBox="1">
            <a:spLocks noChangeArrowheads="1"/>
          </p:cNvSpPr>
          <p:nvPr/>
        </p:nvSpPr>
        <p:spPr bwMode="auto">
          <a:xfrm>
            <a:off x="533400" y="1828800"/>
            <a:ext cx="6248400" cy="457200"/>
          </a:xfrm>
          <a:prstGeom prst="rect">
            <a:avLst/>
          </a:prstGeom>
          <a:noFill/>
          <a:ln w="9525">
            <a:noFill/>
            <a:miter lim="800000"/>
            <a:headEnd/>
            <a:tailEnd/>
          </a:ln>
        </p:spPr>
        <p:txBody>
          <a:bodyPr>
            <a:spAutoFit/>
          </a:bodyPr>
          <a:lstStyle/>
          <a:p>
            <a:pPr>
              <a:spcBef>
                <a:spcPct val="50000"/>
              </a:spcBef>
            </a:pPr>
            <a:r>
              <a:rPr lang="en-US" sz="2400">
                <a:solidFill>
                  <a:srgbClr val="0000CC"/>
                </a:solidFill>
                <a:latin typeface="Times New Roman" pitchFamily="18" charset="0"/>
                <a:cs typeface="Times New Roman" pitchFamily="18" charset="0"/>
              </a:rPr>
              <a:t>Hoạt động 1: Quan sát tranh </a:t>
            </a:r>
          </a:p>
        </p:txBody>
      </p:sp>
      <p:sp>
        <p:nvSpPr>
          <p:cNvPr id="124948" name="Text Box 9"/>
          <p:cNvSpPr txBox="1">
            <a:spLocks noChangeArrowheads="1"/>
          </p:cNvSpPr>
          <p:nvPr/>
        </p:nvSpPr>
        <p:spPr bwMode="auto">
          <a:xfrm>
            <a:off x="457200" y="2438400"/>
            <a:ext cx="6248400" cy="457200"/>
          </a:xfrm>
          <a:prstGeom prst="rect">
            <a:avLst/>
          </a:prstGeom>
          <a:noFill/>
          <a:ln w="9525">
            <a:noFill/>
            <a:miter lim="800000"/>
            <a:headEnd/>
            <a:tailEnd/>
          </a:ln>
        </p:spPr>
        <p:txBody>
          <a:bodyPr>
            <a:spAutoFit/>
          </a:bodyPr>
          <a:lstStyle/>
          <a:p>
            <a:pPr>
              <a:spcBef>
                <a:spcPct val="50000"/>
              </a:spcBef>
            </a:pPr>
            <a:r>
              <a:rPr lang="en-US" sz="2400">
                <a:solidFill>
                  <a:srgbClr val="0000CC"/>
                </a:solidFill>
                <a:latin typeface="Times New Roman" pitchFamily="18" charset="0"/>
                <a:cs typeface="Times New Roman" pitchFamily="18" charset="0"/>
              </a:rPr>
              <a:t>Hoạt động 2: Trả lời các câu hỏi sau:</a:t>
            </a:r>
          </a:p>
        </p:txBody>
      </p:sp>
      <p:sp>
        <p:nvSpPr>
          <p:cNvPr id="25610" name="Text Box 9"/>
          <p:cNvSpPr txBox="1">
            <a:spLocks noChangeArrowheads="1"/>
          </p:cNvSpPr>
          <p:nvPr/>
        </p:nvSpPr>
        <p:spPr bwMode="auto">
          <a:xfrm>
            <a:off x="1524000" y="76200"/>
            <a:ext cx="6248400" cy="457200"/>
          </a:xfrm>
          <a:prstGeom prst="rect">
            <a:avLst/>
          </a:prstGeom>
          <a:noFill/>
          <a:ln w="9525">
            <a:noFill/>
            <a:miter lim="800000"/>
            <a:headEnd/>
            <a:tailEnd/>
          </a:ln>
        </p:spPr>
        <p:txBody>
          <a:bodyPr>
            <a:spAutoFit/>
          </a:bodyPr>
          <a:lstStyle/>
          <a:p>
            <a:pPr algn="ctr">
              <a:spcBef>
                <a:spcPct val="50000"/>
              </a:spcBef>
            </a:pPr>
            <a:r>
              <a:rPr lang="en-US" sz="2400"/>
              <a:t>Thứ sáu, ngày 21 tháng 12 năm 2018</a:t>
            </a:r>
          </a:p>
        </p:txBody>
      </p:sp>
      <p:sp>
        <p:nvSpPr>
          <p:cNvPr id="13" name="Text Box 9"/>
          <p:cNvSpPr txBox="1">
            <a:spLocks noChangeArrowheads="1"/>
          </p:cNvSpPr>
          <p:nvPr/>
        </p:nvSpPr>
        <p:spPr bwMode="auto">
          <a:xfrm>
            <a:off x="838200" y="3352800"/>
            <a:ext cx="6858000" cy="1016000"/>
          </a:xfrm>
          <a:prstGeom prst="rect">
            <a:avLst/>
          </a:prstGeom>
          <a:noFill/>
          <a:ln w="9525">
            <a:noFill/>
            <a:miter lim="800000"/>
            <a:headEnd/>
            <a:tailEnd/>
          </a:ln>
        </p:spPr>
        <p:txBody>
          <a:bodyPr>
            <a:spAutoFit/>
          </a:bodyPr>
          <a:lstStyle/>
          <a:p>
            <a:pPr>
              <a:spcBef>
                <a:spcPct val="50000"/>
              </a:spcBef>
            </a:pPr>
            <a:r>
              <a:rPr lang="en-US" sz="2400" dirty="0">
                <a:solidFill>
                  <a:srgbClr val="0000CC"/>
                </a:solidFill>
                <a:latin typeface="Times New Roman" pitchFamily="18" charset="0"/>
                <a:cs typeface="Times New Roman" pitchFamily="18" charset="0"/>
              </a:rPr>
              <a:t>-Ở </a:t>
            </a:r>
            <a:r>
              <a:rPr lang="en-US" sz="2400" dirty="0" err="1">
                <a:solidFill>
                  <a:srgbClr val="0000CC"/>
                </a:solidFill>
                <a:latin typeface="Times New Roman" pitchFamily="18" charset="0"/>
                <a:cs typeface="Times New Roman" pitchFamily="18" charset="0"/>
              </a:rPr>
              <a:t>lớp</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bạn</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đã</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tham</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gia</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những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hoạt</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động</a:t>
            </a:r>
            <a:r>
              <a:rPr lang="en-US" sz="2400" dirty="0">
                <a:solidFill>
                  <a:srgbClr val="0000CC"/>
                </a:solidFill>
                <a:latin typeface="Times New Roman" pitchFamily="18" charset="0"/>
                <a:cs typeface="Times New Roman" pitchFamily="18" charset="0"/>
              </a:rPr>
              <a:t> </a:t>
            </a:r>
            <a:r>
              <a:rPr lang="en-US" sz="2400" dirty="0" err="1">
                <a:solidFill>
                  <a:srgbClr val="0000CC"/>
                </a:solidFill>
                <a:latin typeface="Times New Roman" pitchFamily="18" charset="0"/>
                <a:cs typeface="Times New Roman" pitchFamily="18" charset="0"/>
              </a:rPr>
              <a:t>nào</a:t>
            </a:r>
            <a:r>
              <a:rPr lang="en-US" sz="2400" dirty="0">
                <a:solidFill>
                  <a:srgbClr val="0000CC"/>
                </a:solidFill>
                <a:latin typeface="Times New Roman" pitchFamily="18" charset="0"/>
                <a:cs typeface="Times New Roman" pitchFamily="18" charset="0"/>
              </a:rPr>
              <a:t>?</a:t>
            </a:r>
          </a:p>
          <a:p>
            <a:pPr>
              <a:spcBef>
                <a:spcPct val="50000"/>
              </a:spcBef>
            </a:pPr>
            <a:r>
              <a:rPr lang="en-US" sz="2400" dirty="0" smtClean="0">
                <a:solidFill>
                  <a:srgbClr val="0000CC"/>
                </a:solidFill>
                <a:latin typeface="Times New Roman" pitchFamily="18" charset="0"/>
                <a:cs typeface="Times New Roman" pitchFamily="18" charset="0"/>
              </a:rPr>
              <a:t>……………………………………………..</a:t>
            </a:r>
            <a:endParaRPr lang="en-US" sz="2400" dirty="0">
              <a:solidFill>
                <a:srgbClr val="0000CC"/>
              </a:solidFill>
              <a:latin typeface="Times New Roman" pitchFamily="18" charset="0"/>
              <a:cs typeface="Times New Roman" pitchFamily="18" charset="0"/>
            </a:endParaRPr>
          </a:p>
        </p:txBody>
      </p:sp>
      <p:sp>
        <p:nvSpPr>
          <p:cNvPr id="12" name="Text Box 9"/>
          <p:cNvSpPr txBox="1">
            <a:spLocks noChangeArrowheads="1"/>
          </p:cNvSpPr>
          <p:nvPr/>
        </p:nvSpPr>
        <p:spPr bwMode="auto">
          <a:xfrm>
            <a:off x="990600" y="5080000"/>
            <a:ext cx="6858000" cy="1015663"/>
          </a:xfrm>
          <a:prstGeom prst="rect">
            <a:avLst/>
          </a:prstGeom>
          <a:noFill/>
          <a:ln w="9525">
            <a:noFill/>
            <a:miter lim="800000"/>
            <a:headEnd/>
            <a:tailEnd/>
          </a:ln>
        </p:spPr>
        <p:txBody>
          <a:bodyPr>
            <a:spAutoFit/>
          </a:bodyPr>
          <a:lstStyle/>
          <a:p>
            <a:pPr>
              <a:spcBef>
                <a:spcPct val="50000"/>
              </a:spcBef>
            </a:pPr>
            <a:r>
              <a:rPr lang="en-US" sz="2400" dirty="0" smtClean="0">
                <a:solidFill>
                  <a:srgbClr val="0000CC"/>
                </a:solidFill>
                <a:latin typeface="Times New Roman" pitchFamily="18" charset="0"/>
                <a:cs typeface="Times New Roman" pitchFamily="18" charset="0"/>
              </a:rPr>
              <a:t>-</a:t>
            </a:r>
            <a:r>
              <a:rPr lang="en-US" sz="2400" dirty="0" err="1" smtClean="0">
                <a:solidFill>
                  <a:srgbClr val="0000CC"/>
                </a:solidFill>
                <a:latin typeface="Times New Roman" pitchFamily="18" charset="0"/>
                <a:cs typeface="Times New Roman" pitchFamily="18" charset="0"/>
              </a:rPr>
              <a:t>Bạn</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thích</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nhất</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hoạt</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động</a:t>
            </a:r>
            <a:r>
              <a:rPr lang="en-US" sz="2400" dirty="0" smtClean="0">
                <a:solidFill>
                  <a:srgbClr val="0000CC"/>
                </a:solidFill>
                <a:latin typeface="Times New Roman" pitchFamily="18" charset="0"/>
                <a:cs typeface="Times New Roman" pitchFamily="18" charset="0"/>
              </a:rPr>
              <a:t> </a:t>
            </a:r>
            <a:r>
              <a:rPr lang="en-US" sz="2400" dirty="0" err="1" smtClean="0">
                <a:solidFill>
                  <a:srgbClr val="0000CC"/>
                </a:solidFill>
                <a:latin typeface="Times New Roman" pitchFamily="18" charset="0"/>
                <a:cs typeface="Times New Roman" pitchFamily="18" charset="0"/>
              </a:rPr>
              <a:t>nào</a:t>
            </a:r>
            <a:r>
              <a:rPr lang="en-US" sz="2400" dirty="0" smtClean="0">
                <a:solidFill>
                  <a:srgbClr val="0000CC"/>
                </a:solidFill>
                <a:latin typeface="Times New Roman" pitchFamily="18" charset="0"/>
                <a:cs typeface="Times New Roman" pitchFamily="18" charset="0"/>
              </a:rPr>
              <a:t>? </a:t>
            </a:r>
          </a:p>
          <a:p>
            <a:pPr>
              <a:spcBef>
                <a:spcPct val="50000"/>
              </a:spcBef>
            </a:pPr>
            <a:r>
              <a:rPr lang="en-US" sz="2400" dirty="0" smtClean="0">
                <a:solidFill>
                  <a:srgbClr val="0000CC"/>
                </a:solidFill>
                <a:latin typeface="Times New Roman" pitchFamily="18" charset="0"/>
                <a:cs typeface="Times New Roman" pitchFamily="18" charset="0"/>
              </a:rPr>
              <a:t>………………………………………</a:t>
            </a:r>
            <a:endParaRPr lang="en-US" sz="24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4948"/>
                                        </p:tgtEl>
                                        <p:attrNameLst>
                                          <p:attrName>style.visibility</p:attrName>
                                        </p:attrNameLst>
                                      </p:cBhvr>
                                      <p:to>
                                        <p:strVal val="visible"/>
                                      </p:to>
                                    </p:set>
                                    <p:animEffect transition="in" filter="box(in)">
                                      <p:cBhvr>
                                        <p:cTn id="7" dur="500"/>
                                        <p:tgtEl>
                                          <p:spTgt spid="12494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ox(i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4"/>
          <p:cNvSpPr txBox="1">
            <a:spLocks noChangeArrowheads="1"/>
          </p:cNvSpPr>
          <p:nvPr/>
        </p:nvSpPr>
        <p:spPr bwMode="auto">
          <a:xfrm>
            <a:off x="2133600" y="4953000"/>
            <a:ext cx="184150" cy="396875"/>
          </a:xfrm>
          <a:prstGeom prst="rect">
            <a:avLst/>
          </a:prstGeom>
          <a:noFill/>
          <a:ln w="9525">
            <a:noFill/>
            <a:miter lim="800000"/>
            <a:headEnd/>
            <a:tailEnd/>
          </a:ln>
        </p:spPr>
        <p:txBody>
          <a:bodyPr wrap="none">
            <a:spAutoFit/>
          </a:bodyPr>
          <a:lstStyle/>
          <a:p>
            <a:endParaRPr lang="vi-VN"/>
          </a:p>
        </p:txBody>
      </p:sp>
      <p:sp>
        <p:nvSpPr>
          <p:cNvPr id="26627" name="Line 3"/>
          <p:cNvSpPr>
            <a:spLocks noChangeShapeType="1"/>
          </p:cNvSpPr>
          <p:nvPr/>
        </p:nvSpPr>
        <p:spPr bwMode="auto">
          <a:xfrm>
            <a:off x="4495800" y="3048000"/>
            <a:ext cx="0" cy="0"/>
          </a:xfrm>
          <a:prstGeom prst="line">
            <a:avLst/>
          </a:prstGeom>
          <a:noFill/>
          <a:ln w="9525">
            <a:solidFill>
              <a:schemeClr val="tx1"/>
            </a:solidFill>
            <a:round/>
            <a:headEnd/>
            <a:tailEnd/>
          </a:ln>
        </p:spPr>
        <p:txBody>
          <a:bodyPr/>
          <a:lstStyle/>
          <a:p>
            <a:endParaRPr lang="en-US"/>
          </a:p>
        </p:txBody>
      </p:sp>
      <p:pic>
        <p:nvPicPr>
          <p:cNvPr id="26628" name="Picture 4" descr="POINSET2"/>
          <p:cNvPicPr>
            <a:picLocks noChangeAspect="1" noChangeArrowheads="1"/>
          </p:cNvPicPr>
          <p:nvPr/>
        </p:nvPicPr>
        <p:blipFill>
          <a:blip r:embed="rId2"/>
          <a:srcRect/>
          <a:stretch>
            <a:fillRect/>
          </a:stretch>
        </p:blipFill>
        <p:spPr bwMode="auto">
          <a:xfrm>
            <a:off x="0" y="0"/>
            <a:ext cx="685800" cy="682625"/>
          </a:xfrm>
          <a:prstGeom prst="rect">
            <a:avLst/>
          </a:prstGeom>
          <a:noFill/>
          <a:ln w="9525">
            <a:noFill/>
            <a:miter lim="800000"/>
            <a:headEnd/>
            <a:tailEnd/>
          </a:ln>
        </p:spPr>
      </p:pic>
      <p:pic>
        <p:nvPicPr>
          <p:cNvPr id="26629" name="Picture 5" descr="POINSET2"/>
          <p:cNvPicPr>
            <a:picLocks noChangeAspect="1" noChangeArrowheads="1"/>
          </p:cNvPicPr>
          <p:nvPr/>
        </p:nvPicPr>
        <p:blipFill>
          <a:blip r:embed="rId2"/>
          <a:srcRect/>
          <a:stretch>
            <a:fillRect/>
          </a:stretch>
        </p:blipFill>
        <p:spPr bwMode="auto">
          <a:xfrm rot="5400000">
            <a:off x="8458994" y="794"/>
            <a:ext cx="685800" cy="684212"/>
          </a:xfrm>
          <a:prstGeom prst="rect">
            <a:avLst/>
          </a:prstGeom>
          <a:noFill/>
          <a:ln w="9525">
            <a:noFill/>
            <a:miter lim="800000"/>
            <a:headEnd/>
            <a:tailEnd/>
          </a:ln>
        </p:spPr>
      </p:pic>
      <p:sp>
        <p:nvSpPr>
          <p:cNvPr id="26630" name="Text Box 10"/>
          <p:cNvSpPr txBox="1">
            <a:spLocks noChangeArrowheads="1"/>
          </p:cNvSpPr>
          <p:nvPr/>
        </p:nvSpPr>
        <p:spPr bwMode="auto">
          <a:xfrm>
            <a:off x="3200400" y="533400"/>
            <a:ext cx="3124200" cy="457200"/>
          </a:xfrm>
          <a:prstGeom prst="rect">
            <a:avLst/>
          </a:prstGeom>
          <a:noFill/>
          <a:ln w="9525">
            <a:noFill/>
            <a:miter lim="800000"/>
            <a:headEnd/>
            <a:tailEnd/>
          </a:ln>
        </p:spPr>
        <p:txBody>
          <a:bodyPr>
            <a:spAutoFit/>
          </a:bodyPr>
          <a:lstStyle/>
          <a:p>
            <a:pPr>
              <a:spcBef>
                <a:spcPct val="50000"/>
              </a:spcBef>
            </a:pPr>
            <a:r>
              <a:rPr lang="en-US" sz="2400"/>
              <a:t>Tự nhiên và Xã hội</a:t>
            </a:r>
          </a:p>
        </p:txBody>
      </p:sp>
      <p:sp>
        <p:nvSpPr>
          <p:cNvPr id="26631" name="Text Box 6"/>
          <p:cNvSpPr txBox="1">
            <a:spLocks noChangeArrowheads="1"/>
          </p:cNvSpPr>
          <p:nvPr/>
        </p:nvSpPr>
        <p:spPr bwMode="auto">
          <a:xfrm>
            <a:off x="2209800" y="1020763"/>
            <a:ext cx="4908550" cy="579437"/>
          </a:xfrm>
          <a:prstGeom prst="rect">
            <a:avLst/>
          </a:prstGeom>
          <a:noFill/>
          <a:ln w="9525">
            <a:noFill/>
            <a:miter lim="800000"/>
            <a:headEnd/>
            <a:tailEnd/>
          </a:ln>
        </p:spPr>
        <p:txBody>
          <a:bodyPr wrap="none">
            <a:spAutoFit/>
          </a:bodyPr>
          <a:lstStyle/>
          <a:p>
            <a:r>
              <a:rPr lang="en-US" sz="3200">
                <a:solidFill>
                  <a:srgbClr val="FF0000"/>
                </a:solidFill>
              </a:rPr>
              <a:t> Bài 16: Hoạt động ở lớp</a:t>
            </a:r>
          </a:p>
        </p:txBody>
      </p:sp>
      <p:sp>
        <p:nvSpPr>
          <p:cNvPr id="26632" name="Text Box 9"/>
          <p:cNvSpPr txBox="1">
            <a:spLocks noChangeArrowheads="1"/>
          </p:cNvSpPr>
          <p:nvPr/>
        </p:nvSpPr>
        <p:spPr bwMode="auto">
          <a:xfrm>
            <a:off x="-533400" y="1828800"/>
            <a:ext cx="6248400" cy="457200"/>
          </a:xfrm>
          <a:prstGeom prst="rect">
            <a:avLst/>
          </a:prstGeom>
          <a:noFill/>
          <a:ln w="9525">
            <a:noFill/>
            <a:miter lim="800000"/>
            <a:headEnd/>
            <a:tailEnd/>
          </a:ln>
        </p:spPr>
        <p:txBody>
          <a:bodyPr>
            <a:spAutoFit/>
          </a:bodyPr>
          <a:lstStyle/>
          <a:p>
            <a:pPr algn="ctr">
              <a:spcBef>
                <a:spcPct val="50000"/>
              </a:spcBef>
            </a:pPr>
            <a:r>
              <a:rPr lang="en-US" sz="2400">
                <a:solidFill>
                  <a:srgbClr val="0000CC"/>
                </a:solidFill>
              </a:rPr>
              <a:t>Hoạt động 1: Quan sát tranh </a:t>
            </a:r>
          </a:p>
        </p:txBody>
      </p:sp>
      <p:sp>
        <p:nvSpPr>
          <p:cNvPr id="26633" name="Text Box 9"/>
          <p:cNvSpPr txBox="1">
            <a:spLocks noChangeArrowheads="1"/>
          </p:cNvSpPr>
          <p:nvPr/>
        </p:nvSpPr>
        <p:spPr bwMode="auto">
          <a:xfrm>
            <a:off x="-304800" y="2438400"/>
            <a:ext cx="6248400" cy="457200"/>
          </a:xfrm>
          <a:prstGeom prst="rect">
            <a:avLst/>
          </a:prstGeom>
          <a:noFill/>
          <a:ln w="9525">
            <a:noFill/>
            <a:miter lim="800000"/>
            <a:headEnd/>
            <a:tailEnd/>
          </a:ln>
        </p:spPr>
        <p:txBody>
          <a:bodyPr>
            <a:spAutoFit/>
          </a:bodyPr>
          <a:lstStyle/>
          <a:p>
            <a:pPr algn="ctr">
              <a:spcBef>
                <a:spcPct val="50000"/>
              </a:spcBef>
            </a:pPr>
            <a:r>
              <a:rPr lang="en-US" sz="2400" dirty="0" err="1">
                <a:solidFill>
                  <a:srgbClr val="0000CC"/>
                </a:solidFill>
              </a:rPr>
              <a:t>Hoạt</a:t>
            </a:r>
            <a:r>
              <a:rPr lang="en-US" sz="2400" dirty="0">
                <a:solidFill>
                  <a:srgbClr val="0000CC"/>
                </a:solidFill>
              </a:rPr>
              <a:t> </a:t>
            </a:r>
            <a:r>
              <a:rPr lang="en-US" sz="2400" dirty="0" err="1">
                <a:solidFill>
                  <a:srgbClr val="0000CC"/>
                </a:solidFill>
              </a:rPr>
              <a:t>động</a:t>
            </a:r>
            <a:r>
              <a:rPr lang="en-US" sz="2400" dirty="0">
                <a:solidFill>
                  <a:srgbClr val="0000CC"/>
                </a:solidFill>
              </a:rPr>
              <a:t> 2: </a:t>
            </a:r>
            <a:r>
              <a:rPr lang="en-US" sz="2400" dirty="0" err="1" smtClean="0">
                <a:solidFill>
                  <a:srgbClr val="0000CC"/>
                </a:solidFill>
              </a:rPr>
              <a:t>Trả</a:t>
            </a:r>
            <a:r>
              <a:rPr lang="en-US" sz="2400" dirty="0" smtClean="0">
                <a:solidFill>
                  <a:srgbClr val="0000CC"/>
                </a:solidFill>
              </a:rPr>
              <a:t> </a:t>
            </a:r>
            <a:r>
              <a:rPr lang="en-US" sz="2400" dirty="0" err="1" smtClean="0">
                <a:solidFill>
                  <a:srgbClr val="0000CC"/>
                </a:solidFill>
              </a:rPr>
              <a:t>lời</a:t>
            </a:r>
            <a:r>
              <a:rPr lang="en-US" sz="2400" dirty="0" smtClean="0">
                <a:solidFill>
                  <a:srgbClr val="0000CC"/>
                </a:solidFill>
              </a:rPr>
              <a:t> </a:t>
            </a:r>
            <a:r>
              <a:rPr lang="en-US" sz="2400" dirty="0" err="1" smtClean="0">
                <a:solidFill>
                  <a:srgbClr val="0000CC"/>
                </a:solidFill>
              </a:rPr>
              <a:t>các</a:t>
            </a:r>
            <a:r>
              <a:rPr lang="en-US" sz="2400" dirty="0" smtClean="0">
                <a:solidFill>
                  <a:srgbClr val="0000CC"/>
                </a:solidFill>
              </a:rPr>
              <a:t> </a:t>
            </a:r>
            <a:r>
              <a:rPr lang="en-US" sz="2400" dirty="0" err="1" smtClean="0">
                <a:solidFill>
                  <a:srgbClr val="0000CC"/>
                </a:solidFill>
              </a:rPr>
              <a:t>câu</a:t>
            </a:r>
            <a:r>
              <a:rPr lang="en-US" sz="2400" dirty="0" smtClean="0">
                <a:solidFill>
                  <a:srgbClr val="0000CC"/>
                </a:solidFill>
              </a:rPr>
              <a:t> </a:t>
            </a:r>
            <a:r>
              <a:rPr lang="en-US" sz="2400" dirty="0" err="1" smtClean="0">
                <a:solidFill>
                  <a:srgbClr val="0000CC"/>
                </a:solidFill>
              </a:rPr>
              <a:t>hỏi</a:t>
            </a:r>
            <a:endParaRPr lang="en-US" sz="2400" dirty="0">
              <a:solidFill>
                <a:srgbClr val="0000CC"/>
              </a:solidFill>
            </a:endParaRPr>
          </a:p>
        </p:txBody>
      </p:sp>
      <p:sp>
        <p:nvSpPr>
          <p:cNvPr id="26634" name="Text Box 9"/>
          <p:cNvSpPr txBox="1">
            <a:spLocks noChangeArrowheads="1"/>
          </p:cNvSpPr>
          <p:nvPr/>
        </p:nvSpPr>
        <p:spPr bwMode="auto">
          <a:xfrm>
            <a:off x="1524000" y="76200"/>
            <a:ext cx="6248400" cy="457200"/>
          </a:xfrm>
          <a:prstGeom prst="rect">
            <a:avLst/>
          </a:prstGeom>
          <a:noFill/>
          <a:ln w="9525">
            <a:noFill/>
            <a:miter lim="800000"/>
            <a:headEnd/>
            <a:tailEnd/>
          </a:ln>
        </p:spPr>
        <p:txBody>
          <a:bodyPr>
            <a:spAutoFit/>
          </a:bodyPr>
          <a:lstStyle/>
          <a:p>
            <a:pPr algn="ctr">
              <a:spcBef>
                <a:spcPct val="50000"/>
              </a:spcBef>
            </a:pPr>
            <a:r>
              <a:rPr lang="en-US" sz="2400"/>
              <a:t>Thứ sáu, ngày 21 tháng 12 năm 2018</a:t>
            </a:r>
          </a:p>
        </p:txBody>
      </p:sp>
      <p:sp>
        <p:nvSpPr>
          <p:cNvPr id="11" name="Text Box 9"/>
          <p:cNvSpPr txBox="1">
            <a:spLocks noChangeArrowheads="1"/>
          </p:cNvSpPr>
          <p:nvPr/>
        </p:nvSpPr>
        <p:spPr bwMode="auto">
          <a:xfrm>
            <a:off x="0" y="3200400"/>
            <a:ext cx="9144000" cy="1384300"/>
          </a:xfrm>
          <a:prstGeom prst="rect">
            <a:avLst/>
          </a:prstGeom>
          <a:noFill/>
          <a:ln w="9525">
            <a:noFill/>
            <a:miter lim="800000"/>
            <a:headEnd/>
            <a:tailEnd/>
          </a:ln>
        </p:spPr>
        <p:txBody>
          <a:bodyPr>
            <a:spAutoFit/>
          </a:bodyPr>
          <a:lstStyle/>
          <a:p>
            <a:pPr>
              <a:spcBef>
                <a:spcPct val="50000"/>
              </a:spcBef>
            </a:pPr>
            <a:r>
              <a:rPr lang="en-US" sz="2800" u="sng">
                <a:solidFill>
                  <a:srgbClr val="FF0000"/>
                </a:solidFill>
                <a:latin typeface="Times New Roman" pitchFamily="18" charset="0"/>
              </a:rPr>
              <a:t>Kết luận:</a:t>
            </a:r>
            <a:r>
              <a:rPr lang="en-US" sz="2800">
                <a:solidFill>
                  <a:srgbClr val="FF0000"/>
                </a:solidFill>
                <a:latin typeface="Times New Roman" pitchFamily="18" charset="0"/>
              </a:rPr>
              <a:t> Trong khi học, khi chơi các em phải biết đoàn kết hợp tác chia sẻ với các bạn thì mọi hoạt động sẽ tốt hơn và hiệu quả hơn.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31800" y="322263"/>
            <a:ext cx="8321675" cy="6172200"/>
          </a:xfrm>
          <a:prstGeom prst="rect">
            <a:avLst/>
          </a:prstGeom>
          <a:noFill/>
          <a:ln w="57150" cmpd="thinThick">
            <a:solidFill>
              <a:srgbClr val="0000FF"/>
            </a:solidFill>
            <a:miter lim="800000"/>
            <a:headEnd/>
            <a:tailEnd/>
          </a:ln>
        </p:spPr>
        <p:txBody>
          <a:bodyPr wrap="none" anchor="ctr"/>
          <a:lstStyle/>
          <a:p>
            <a:pPr algn="ctr"/>
            <a:endParaRPr lang="en-GB" sz="4000">
              <a:solidFill>
                <a:srgbClr val="FFFF00"/>
              </a:solidFill>
            </a:endParaRPr>
          </a:p>
        </p:txBody>
      </p:sp>
      <p:sp>
        <p:nvSpPr>
          <p:cNvPr id="27651" name="Rectangle 3"/>
          <p:cNvSpPr>
            <a:spLocks noChangeArrowheads="1"/>
          </p:cNvSpPr>
          <p:nvPr/>
        </p:nvSpPr>
        <p:spPr bwMode="auto">
          <a:xfrm>
            <a:off x="0" y="1417638"/>
            <a:ext cx="5265738" cy="4098925"/>
          </a:xfrm>
          <a:prstGeom prst="rect">
            <a:avLst/>
          </a:prstGeom>
          <a:gradFill rotWithShape="1">
            <a:gsLst>
              <a:gs pos="0">
                <a:srgbClr val="FFCC99"/>
              </a:gs>
              <a:gs pos="50000">
                <a:srgbClr val="FFFFFF"/>
              </a:gs>
              <a:gs pos="100000">
                <a:srgbClr val="FFCC99"/>
              </a:gs>
            </a:gsLst>
            <a:lin ang="2700000" scaled="1"/>
          </a:gradFill>
          <a:ln w="9525">
            <a:solidFill>
              <a:srgbClr val="FF0000"/>
            </a:solidFill>
            <a:miter lim="800000"/>
            <a:headEnd/>
            <a:tailEnd/>
          </a:ln>
        </p:spPr>
        <p:txBody>
          <a:bodyPr wrap="none" anchor="ctr"/>
          <a:lstStyle/>
          <a:p>
            <a:pPr algn="ctr"/>
            <a:endParaRPr lang="vi-VN" sz="4000">
              <a:solidFill>
                <a:srgbClr val="FFFF00"/>
              </a:solidFill>
              <a:latin typeface=".VnTime" pitchFamily="34" charset="0"/>
            </a:endParaRPr>
          </a:p>
        </p:txBody>
      </p:sp>
      <p:sp>
        <p:nvSpPr>
          <p:cNvPr id="27652" name="Text Box 4"/>
          <p:cNvSpPr txBox="1">
            <a:spLocks noChangeArrowheads="1"/>
          </p:cNvSpPr>
          <p:nvPr/>
        </p:nvSpPr>
        <p:spPr bwMode="auto">
          <a:xfrm>
            <a:off x="0" y="1636713"/>
            <a:ext cx="5273675" cy="579437"/>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cs typeface="Times New Roman" pitchFamily="18" charset="0"/>
              </a:rPr>
              <a:t>Câu 1: Các bạn đang làm gì ?</a:t>
            </a:r>
          </a:p>
        </p:txBody>
      </p:sp>
      <p:sp>
        <p:nvSpPr>
          <p:cNvPr id="140294" name="AutoShape 6"/>
          <p:cNvSpPr>
            <a:spLocks noChangeArrowheads="1"/>
          </p:cNvSpPr>
          <p:nvPr/>
        </p:nvSpPr>
        <p:spPr bwMode="auto">
          <a:xfrm>
            <a:off x="3924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FF0000"/>
                </a:solidFill>
              </a:rPr>
              <a:t>0</a:t>
            </a:r>
          </a:p>
        </p:txBody>
      </p:sp>
      <p:sp>
        <p:nvSpPr>
          <p:cNvPr id="140295" name="AutoShape 7"/>
          <p:cNvSpPr>
            <a:spLocks noChangeArrowheads="1"/>
          </p:cNvSpPr>
          <p:nvPr/>
        </p:nvSpPr>
        <p:spPr bwMode="auto">
          <a:xfrm>
            <a:off x="3927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800000"/>
                </a:solidFill>
              </a:rPr>
              <a:t>1</a:t>
            </a:r>
          </a:p>
        </p:txBody>
      </p:sp>
      <p:sp>
        <p:nvSpPr>
          <p:cNvPr id="140296" name="AutoShape 8"/>
          <p:cNvSpPr>
            <a:spLocks noChangeArrowheads="1"/>
          </p:cNvSpPr>
          <p:nvPr/>
        </p:nvSpPr>
        <p:spPr bwMode="auto">
          <a:xfrm>
            <a:off x="3932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2</a:t>
            </a:r>
          </a:p>
        </p:txBody>
      </p:sp>
      <p:sp>
        <p:nvSpPr>
          <p:cNvPr id="140297" name="AutoShape 9"/>
          <p:cNvSpPr>
            <a:spLocks noChangeArrowheads="1"/>
          </p:cNvSpPr>
          <p:nvPr/>
        </p:nvSpPr>
        <p:spPr bwMode="auto">
          <a:xfrm>
            <a:off x="3924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3</a:t>
            </a:r>
          </a:p>
        </p:txBody>
      </p:sp>
      <p:sp>
        <p:nvSpPr>
          <p:cNvPr id="140298" name="AutoShape 10"/>
          <p:cNvSpPr>
            <a:spLocks noChangeArrowheads="1"/>
          </p:cNvSpPr>
          <p:nvPr/>
        </p:nvSpPr>
        <p:spPr bwMode="auto">
          <a:xfrm>
            <a:off x="3924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4</a:t>
            </a:r>
          </a:p>
        </p:txBody>
      </p:sp>
      <p:sp>
        <p:nvSpPr>
          <p:cNvPr id="140304" name="AutoShape 16"/>
          <p:cNvSpPr>
            <a:spLocks noChangeArrowheads="1"/>
          </p:cNvSpPr>
          <p:nvPr/>
        </p:nvSpPr>
        <p:spPr bwMode="auto">
          <a:xfrm>
            <a:off x="3924300" y="54864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5</a:t>
            </a:r>
          </a:p>
        </p:txBody>
      </p:sp>
      <p:grpSp>
        <p:nvGrpSpPr>
          <p:cNvPr id="2" name="Group 18"/>
          <p:cNvGrpSpPr>
            <a:grpSpLocks/>
          </p:cNvGrpSpPr>
          <p:nvPr/>
        </p:nvGrpSpPr>
        <p:grpSpPr bwMode="auto">
          <a:xfrm>
            <a:off x="533400" y="5486400"/>
            <a:ext cx="3184525" cy="901700"/>
            <a:chOff x="912" y="2592"/>
            <a:chExt cx="3072" cy="960"/>
          </a:xfrm>
        </p:grpSpPr>
        <p:sp>
          <p:nvSpPr>
            <p:cNvPr id="27676" name="Oval 19"/>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pPr algn="ctr"/>
              <a:endParaRPr lang="en-GB" sz="4000">
                <a:solidFill>
                  <a:srgbClr val="FFFF00"/>
                </a:solidFill>
              </a:endParaRPr>
            </a:p>
          </p:txBody>
        </p:sp>
        <p:sp>
          <p:nvSpPr>
            <p:cNvPr id="27677" name="WordArt 20"/>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3600" i="1" kern="10">
                  <a:ln w="9525">
                    <a:solidFill>
                      <a:srgbClr val="FF0000"/>
                    </a:solidFill>
                    <a:round/>
                    <a:headEnd/>
                    <a:tailEnd/>
                  </a:ln>
                  <a:solidFill>
                    <a:srgbClr val="FF6600"/>
                  </a:solidFill>
                  <a:latin typeface=".VnTime"/>
                </a:rPr>
                <a:t>HÕt giê</a:t>
              </a:r>
            </a:p>
          </p:txBody>
        </p:sp>
      </p:grpSp>
      <p:pic>
        <p:nvPicPr>
          <p:cNvPr id="27660" name="Picture 21" descr="Book-03-june"/>
          <p:cNvPicPr>
            <a:picLocks noChangeAspect="1" noChangeArrowheads="1" noCrop="1"/>
          </p:cNvPicPr>
          <p:nvPr/>
        </p:nvPicPr>
        <p:blipFill>
          <a:blip r:embed="rId7"/>
          <a:srcRect/>
          <a:stretch>
            <a:fillRect/>
          </a:stretch>
        </p:blipFill>
        <p:spPr bwMode="auto">
          <a:xfrm>
            <a:off x="539750" y="457200"/>
            <a:ext cx="523875" cy="457200"/>
          </a:xfrm>
          <a:prstGeom prst="rect">
            <a:avLst/>
          </a:prstGeom>
          <a:noFill/>
          <a:ln w="9525">
            <a:noFill/>
            <a:miter lim="800000"/>
            <a:headEnd/>
            <a:tailEnd/>
          </a:ln>
        </p:spPr>
      </p:pic>
      <p:sp>
        <p:nvSpPr>
          <p:cNvPr id="27661" name="AutoShape 22">
            <a:hlinkClick r:id="" action="ppaction://noaction" highlightClick="1">
              <a:snd r:embed="rId8" name="camera.wav"/>
            </a:hlinkClick>
          </p:cNvPr>
          <p:cNvSpPr>
            <a:spLocks noChangeArrowheads="1"/>
          </p:cNvSpPr>
          <p:nvPr/>
        </p:nvSpPr>
        <p:spPr bwMode="auto">
          <a:xfrm>
            <a:off x="8016875" y="5795963"/>
            <a:ext cx="550863" cy="477837"/>
          </a:xfrm>
          <a:prstGeom prst="actionButtonReturn">
            <a:avLst/>
          </a:prstGeom>
          <a:solidFill>
            <a:srgbClr val="CCFFCC"/>
          </a:solidFill>
          <a:ln w="9525">
            <a:solidFill>
              <a:srgbClr val="0000FF"/>
            </a:solidFill>
            <a:miter lim="800000"/>
            <a:headEnd/>
            <a:tailEnd/>
          </a:ln>
        </p:spPr>
        <p:txBody>
          <a:bodyPr wrap="none" anchor="ctr"/>
          <a:lstStyle/>
          <a:p>
            <a:pPr algn="ctr"/>
            <a:endParaRPr lang="en-GB" sz="4000">
              <a:solidFill>
                <a:srgbClr val="FFFF00"/>
              </a:solidFill>
            </a:endParaRPr>
          </a:p>
        </p:txBody>
      </p:sp>
      <p:sp>
        <p:nvSpPr>
          <p:cNvPr id="140330" name="Oval 42"/>
          <p:cNvSpPr>
            <a:spLocks noChangeArrowheads="1"/>
          </p:cNvSpPr>
          <p:nvPr/>
        </p:nvSpPr>
        <p:spPr bwMode="auto">
          <a:xfrm>
            <a:off x="0" y="2587625"/>
            <a:ext cx="685800" cy="609600"/>
          </a:xfrm>
          <a:prstGeom prst="ellipse">
            <a:avLst/>
          </a:prstGeom>
          <a:noFill/>
          <a:ln w="9525">
            <a:solidFill>
              <a:srgbClr val="FF0000"/>
            </a:solidFill>
            <a:round/>
            <a:headEnd/>
            <a:tailEnd/>
          </a:ln>
        </p:spPr>
        <p:txBody>
          <a:bodyPr wrap="none" anchor="ctr"/>
          <a:lstStyle/>
          <a:p>
            <a:pPr algn="ctr"/>
            <a:endParaRPr lang="en-GB" sz="4400">
              <a:solidFill>
                <a:srgbClr val="0000CC"/>
              </a:solidFill>
            </a:endParaRPr>
          </a:p>
        </p:txBody>
      </p:sp>
      <p:sp>
        <p:nvSpPr>
          <p:cNvPr id="27663" name="Text Box 44"/>
          <p:cNvSpPr txBox="1">
            <a:spLocks noChangeArrowheads="1"/>
          </p:cNvSpPr>
          <p:nvPr/>
        </p:nvSpPr>
        <p:spPr bwMode="auto">
          <a:xfrm>
            <a:off x="1295400" y="381000"/>
            <a:ext cx="6781800" cy="579438"/>
          </a:xfrm>
          <a:prstGeom prst="rect">
            <a:avLst/>
          </a:prstGeom>
          <a:noFill/>
          <a:ln w="9525">
            <a:noFill/>
            <a:miter lim="800000"/>
            <a:headEnd/>
            <a:tailEnd/>
          </a:ln>
        </p:spPr>
        <p:txBody>
          <a:bodyPr>
            <a:spAutoFit/>
          </a:bodyPr>
          <a:lstStyle/>
          <a:p>
            <a:pPr marL="342900" indent="-342900" algn="ctr"/>
            <a:r>
              <a:rPr lang="en-US" sz="2800" i="1">
                <a:solidFill>
                  <a:srgbClr val="FFFF00"/>
                </a:solidFill>
                <a:latin typeface=".VnTime" pitchFamily="34" charset="0"/>
              </a:rPr>
              <a:t>   </a:t>
            </a:r>
            <a:r>
              <a:rPr lang="en-US" sz="3200" i="1">
                <a:solidFill>
                  <a:srgbClr val="0000FF"/>
                </a:solidFill>
                <a:latin typeface="Times New Roman" pitchFamily="18" charset="0"/>
              </a:rPr>
              <a:t>Hãy chọn thẻ đáp án đúng nhất</a:t>
            </a:r>
          </a:p>
        </p:txBody>
      </p:sp>
      <p:pic>
        <p:nvPicPr>
          <p:cNvPr id="140336" name="j0213054.wav">
            <a:hlinkClick r:id="" action="ppaction://media"/>
          </p:cNvPr>
          <p:cNvPicPr>
            <a:picLocks noRot="1" noChangeAspect="1" noChangeArrowheads="1"/>
          </p:cNvPicPr>
          <p:nvPr>
            <a:wavAudioFile r:embed="rId1" name="j0214098.wav"/>
          </p:nvPr>
        </p:nvPicPr>
        <p:blipFill>
          <a:blip r:embed="rId9"/>
          <a:srcRect/>
          <a:stretch>
            <a:fillRect/>
          </a:stretch>
        </p:blipFill>
        <p:spPr bwMode="auto">
          <a:xfrm>
            <a:off x="7162800" y="5791200"/>
            <a:ext cx="304800" cy="304800"/>
          </a:xfrm>
          <a:prstGeom prst="rect">
            <a:avLst/>
          </a:prstGeom>
          <a:noFill/>
          <a:ln w="9525">
            <a:noFill/>
            <a:miter lim="800000"/>
            <a:headEnd/>
            <a:tailEnd/>
          </a:ln>
        </p:spPr>
      </p:pic>
      <p:pic>
        <p:nvPicPr>
          <p:cNvPr id="27665" name="Picture 49" descr="Tàng-Tàng"/>
          <p:cNvPicPr>
            <a:picLocks noChangeAspect="1" noChangeArrowheads="1" noCrop="1"/>
          </p:cNvPicPr>
          <p:nvPr/>
        </p:nvPicPr>
        <p:blipFill>
          <a:blip r:embed="rId10"/>
          <a:srcRect/>
          <a:stretch>
            <a:fillRect/>
          </a:stretch>
        </p:blipFill>
        <p:spPr bwMode="auto">
          <a:xfrm>
            <a:off x="5257800" y="5638800"/>
            <a:ext cx="1409700" cy="666750"/>
          </a:xfrm>
          <a:prstGeom prst="rect">
            <a:avLst/>
          </a:prstGeom>
          <a:noFill/>
          <a:ln w="9525">
            <a:noFill/>
            <a:miter lim="800000"/>
            <a:headEnd/>
            <a:tailEnd/>
          </a:ln>
        </p:spPr>
      </p:pic>
      <p:pic>
        <p:nvPicPr>
          <p:cNvPr id="27666" name="Picture 29" descr="14_Copy_1[1]"/>
          <p:cNvPicPr>
            <a:picLocks noChangeAspect="1" noChangeArrowheads="1"/>
          </p:cNvPicPr>
          <p:nvPr/>
        </p:nvPicPr>
        <p:blipFill>
          <a:blip r:embed="rId11"/>
          <a:srcRect/>
          <a:stretch>
            <a:fillRect/>
          </a:stretch>
        </p:blipFill>
        <p:spPr bwMode="auto">
          <a:xfrm>
            <a:off x="5230813" y="1344613"/>
            <a:ext cx="3913187" cy="5148262"/>
          </a:xfrm>
          <a:prstGeom prst="rect">
            <a:avLst/>
          </a:prstGeom>
          <a:noFill/>
          <a:ln w="9525">
            <a:noFill/>
            <a:miter lim="800000"/>
            <a:headEnd/>
            <a:tailEnd/>
          </a:ln>
        </p:spPr>
      </p:pic>
      <p:sp>
        <p:nvSpPr>
          <p:cNvPr id="27667" name="Text Box 4"/>
          <p:cNvSpPr txBox="1">
            <a:spLocks noChangeArrowheads="1"/>
          </p:cNvSpPr>
          <p:nvPr/>
        </p:nvSpPr>
        <p:spPr bwMode="auto">
          <a:xfrm>
            <a:off x="0" y="2551113"/>
            <a:ext cx="5084763" cy="579437"/>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rPr>
              <a:t> </a:t>
            </a:r>
            <a:r>
              <a:rPr lang="en-US" sz="3200">
                <a:solidFill>
                  <a:srgbClr val="0000CC"/>
                </a:solidFill>
                <a:latin typeface="Times New Roman" pitchFamily="18" charset="0"/>
              </a:rPr>
              <a:t>A</a:t>
            </a:r>
            <a:r>
              <a:rPr lang="en-US" sz="3200">
                <a:solidFill>
                  <a:srgbClr val="0000CC"/>
                </a:solidFill>
                <a:latin typeface="Times New Roman" pitchFamily="18" charset="0"/>
                <a:cs typeface="Times New Roman" pitchFamily="18" charset="0"/>
              </a:rPr>
              <a:t>. Quét lớp</a:t>
            </a:r>
            <a:endParaRPr lang="en-US" sz="3200" i="1">
              <a:solidFill>
                <a:srgbClr val="0000CC"/>
              </a:solidFill>
              <a:latin typeface="Times New Roman" pitchFamily="18" charset="0"/>
              <a:cs typeface="Times New Roman" pitchFamily="18" charset="0"/>
            </a:endParaRPr>
          </a:p>
        </p:txBody>
      </p:sp>
      <p:sp>
        <p:nvSpPr>
          <p:cNvPr id="27668" name="Text Box 4"/>
          <p:cNvSpPr txBox="1">
            <a:spLocks noChangeArrowheads="1"/>
          </p:cNvSpPr>
          <p:nvPr/>
        </p:nvSpPr>
        <p:spPr bwMode="auto">
          <a:xfrm>
            <a:off x="0" y="3611563"/>
            <a:ext cx="5084763" cy="579437"/>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rPr>
              <a:t> </a:t>
            </a:r>
            <a:r>
              <a:rPr lang="en-US" sz="3200">
                <a:solidFill>
                  <a:srgbClr val="0000CC"/>
                </a:solidFill>
                <a:latin typeface="Times New Roman" pitchFamily="18" charset="0"/>
              </a:rPr>
              <a:t>B. Chơi trò chơi</a:t>
            </a:r>
            <a:endParaRPr lang="en-US" sz="3200" i="1">
              <a:solidFill>
                <a:srgbClr val="0000CC"/>
              </a:solidFill>
              <a:latin typeface="Times New Roman" pitchFamily="18" charset="0"/>
            </a:endParaRPr>
          </a:p>
        </p:txBody>
      </p:sp>
      <p:sp>
        <p:nvSpPr>
          <p:cNvPr id="27669" name="Text Box 4"/>
          <p:cNvSpPr txBox="1">
            <a:spLocks noChangeArrowheads="1"/>
          </p:cNvSpPr>
          <p:nvPr/>
        </p:nvSpPr>
        <p:spPr bwMode="auto">
          <a:xfrm>
            <a:off x="0" y="4708525"/>
            <a:ext cx="5084763" cy="579438"/>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rPr>
              <a:t> </a:t>
            </a:r>
            <a:r>
              <a:rPr lang="en-US" sz="3200">
                <a:solidFill>
                  <a:srgbClr val="0000CC"/>
                </a:solidFill>
                <a:latin typeface="Times New Roman" pitchFamily="18" charset="0"/>
              </a:rPr>
              <a:t>C. Tìm đồ đánh mất</a:t>
            </a:r>
            <a:endParaRPr lang="en-US" sz="3200" i="1">
              <a:solidFill>
                <a:srgbClr val="0000CC"/>
              </a:solidFill>
              <a:latin typeface="Times New Roman" pitchFamily="18" charset="0"/>
            </a:endParaRPr>
          </a:p>
        </p:txBody>
      </p:sp>
      <p:grpSp>
        <p:nvGrpSpPr>
          <p:cNvPr id="3" name="Group 4"/>
          <p:cNvGrpSpPr>
            <a:grpSpLocks/>
          </p:cNvGrpSpPr>
          <p:nvPr/>
        </p:nvGrpSpPr>
        <p:grpSpPr bwMode="auto">
          <a:xfrm>
            <a:off x="0" y="-76200"/>
            <a:ext cx="9334500" cy="7010400"/>
            <a:chOff x="0" y="-48"/>
            <a:chExt cx="5880" cy="4416"/>
          </a:xfrm>
        </p:grpSpPr>
        <p:pic>
          <p:nvPicPr>
            <p:cNvPr id="27671" name="Picture 5" descr="n3"/>
            <p:cNvPicPr>
              <a:picLocks noChangeAspect="1" noChangeArrowheads="1"/>
            </p:cNvPicPr>
            <p:nvPr/>
          </p:nvPicPr>
          <p:blipFill>
            <a:blip r:embed="rId12"/>
            <a:srcRect/>
            <a:stretch>
              <a:fillRect/>
            </a:stretch>
          </p:blipFill>
          <p:spPr bwMode="auto">
            <a:xfrm>
              <a:off x="0" y="-48"/>
              <a:ext cx="5880" cy="163"/>
            </a:xfrm>
            <a:prstGeom prst="rect">
              <a:avLst/>
            </a:prstGeom>
            <a:noFill/>
            <a:ln w="9525">
              <a:noFill/>
              <a:miter lim="800000"/>
              <a:headEnd/>
              <a:tailEnd/>
            </a:ln>
          </p:spPr>
        </p:pic>
        <p:grpSp>
          <p:nvGrpSpPr>
            <p:cNvPr id="4" name="Group 6"/>
            <p:cNvGrpSpPr>
              <a:grpSpLocks/>
            </p:cNvGrpSpPr>
            <p:nvPr/>
          </p:nvGrpSpPr>
          <p:grpSpPr bwMode="auto">
            <a:xfrm>
              <a:off x="0" y="-24"/>
              <a:ext cx="5880" cy="4392"/>
              <a:chOff x="0" y="-24"/>
              <a:chExt cx="5880" cy="4392"/>
            </a:xfrm>
          </p:grpSpPr>
          <p:pic>
            <p:nvPicPr>
              <p:cNvPr id="27673" name="Picture 7" descr="n3"/>
              <p:cNvPicPr>
                <a:picLocks noChangeAspect="1" noChangeArrowheads="1"/>
              </p:cNvPicPr>
              <p:nvPr/>
            </p:nvPicPr>
            <p:blipFill>
              <a:blip r:embed="rId12"/>
              <a:srcRect/>
              <a:stretch>
                <a:fillRect/>
              </a:stretch>
            </p:blipFill>
            <p:spPr bwMode="auto">
              <a:xfrm>
                <a:off x="0" y="4205"/>
                <a:ext cx="5880" cy="163"/>
              </a:xfrm>
              <a:prstGeom prst="rect">
                <a:avLst/>
              </a:prstGeom>
              <a:noFill/>
              <a:ln w="9525">
                <a:noFill/>
                <a:miter lim="800000"/>
                <a:headEnd/>
                <a:tailEnd/>
              </a:ln>
            </p:spPr>
          </p:pic>
          <p:pic>
            <p:nvPicPr>
              <p:cNvPr id="27674" name="Picture 8" descr="n3"/>
              <p:cNvPicPr>
                <a:picLocks noChangeAspect="1" noChangeArrowheads="1"/>
              </p:cNvPicPr>
              <p:nvPr/>
            </p:nvPicPr>
            <p:blipFill>
              <a:blip r:embed="rId12"/>
              <a:srcRect/>
              <a:stretch>
                <a:fillRect/>
              </a:stretch>
            </p:blipFill>
            <p:spPr bwMode="auto">
              <a:xfrm rot="5400000">
                <a:off x="-2100" y="2100"/>
                <a:ext cx="4320" cy="120"/>
              </a:xfrm>
              <a:prstGeom prst="rect">
                <a:avLst/>
              </a:prstGeom>
              <a:noFill/>
              <a:ln w="9525">
                <a:noFill/>
                <a:miter lim="800000"/>
                <a:headEnd/>
                <a:tailEnd/>
              </a:ln>
            </p:spPr>
          </p:pic>
          <p:pic>
            <p:nvPicPr>
              <p:cNvPr id="27675" name="Picture 9" descr="n3"/>
              <p:cNvPicPr>
                <a:picLocks noChangeAspect="1" noChangeArrowheads="1"/>
              </p:cNvPicPr>
              <p:nvPr/>
            </p:nvPicPr>
            <p:blipFill>
              <a:blip r:embed="rId12"/>
              <a:srcRect/>
              <a:stretch>
                <a:fillRect/>
              </a:stretch>
            </p:blipFill>
            <p:spPr bwMode="auto">
              <a:xfrm rot="5400000">
                <a:off x="3564" y="2076"/>
                <a:ext cx="4320" cy="120"/>
              </a:xfrm>
              <a:prstGeom prst="rect">
                <a:avLst/>
              </a:prstGeom>
              <a:noFill/>
              <a:ln w="9525">
                <a:noFill/>
                <a:miter lim="800000"/>
                <a:headEnd/>
                <a:tailEnd/>
              </a:ln>
            </p:spPr>
          </p:pic>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1000"/>
                                        <p:tgtEl>
                                          <p:spTgt spid="140304"/>
                                        </p:tgtEl>
                                        <p:attrNameLst>
                                          <p:attrName>ppt_w</p:attrName>
                                        </p:attrNameLst>
                                      </p:cBhvr>
                                      <p:tavLst>
                                        <p:tav tm="0">
                                          <p:val>
                                            <p:strVal val="ppt_w"/>
                                          </p:val>
                                        </p:tav>
                                        <p:tav tm="100000">
                                          <p:val>
                                            <p:strVal val="ppt_w*0.05"/>
                                          </p:val>
                                        </p:tav>
                                      </p:tavLst>
                                    </p:anim>
                                    <p:anim calcmode="lin" valueType="num">
                                      <p:cBhvr>
                                        <p:cTn id="7" dur="1000"/>
                                        <p:tgtEl>
                                          <p:spTgt spid="140304"/>
                                        </p:tgtEl>
                                        <p:attrNameLst>
                                          <p:attrName>ppt_h</p:attrName>
                                        </p:attrNameLst>
                                      </p:cBhvr>
                                      <p:tavLst>
                                        <p:tav tm="0">
                                          <p:val>
                                            <p:strVal val="ppt_h"/>
                                          </p:val>
                                        </p:tav>
                                        <p:tav tm="100000">
                                          <p:val>
                                            <p:strVal val="ppt_h"/>
                                          </p:val>
                                        </p:tav>
                                      </p:tavLst>
                                    </p:anim>
                                    <p:anim calcmode="lin" valueType="num">
                                      <p:cBhvr>
                                        <p:cTn id="8" dur="1000"/>
                                        <p:tgtEl>
                                          <p:spTgt spid="140304"/>
                                        </p:tgtEl>
                                        <p:attrNameLst>
                                          <p:attrName>ppt_x</p:attrName>
                                        </p:attrNameLst>
                                      </p:cBhvr>
                                      <p:tavLst>
                                        <p:tav tm="0">
                                          <p:val>
                                            <p:strVal val="ppt_x"/>
                                          </p:val>
                                        </p:tav>
                                        <p:tav tm="100000">
                                          <p:val>
                                            <p:strVal val="ppt_x-.2"/>
                                          </p:val>
                                        </p:tav>
                                      </p:tavLst>
                                    </p:anim>
                                    <p:anim calcmode="lin" valueType="num">
                                      <p:cBhvr>
                                        <p:cTn id="9" dur="1000"/>
                                        <p:tgtEl>
                                          <p:spTgt spid="140304"/>
                                        </p:tgtEl>
                                        <p:attrNameLst>
                                          <p:attrName>ppt_y</p:attrName>
                                        </p:attrNameLst>
                                      </p:cBhvr>
                                      <p:tavLst>
                                        <p:tav tm="0">
                                          <p:val>
                                            <p:strVal val="ppt_y"/>
                                          </p:val>
                                        </p:tav>
                                        <p:tav tm="100000">
                                          <p:val>
                                            <p:strVal val="ppt_y"/>
                                          </p:val>
                                        </p:tav>
                                      </p:tavLst>
                                    </p:anim>
                                    <p:animEffect transition="out" filter="fade">
                                      <p:cBhvr>
                                        <p:cTn id="10" dur="1000"/>
                                        <p:tgtEl>
                                          <p:spTgt spid="140304"/>
                                        </p:tgtEl>
                                      </p:cBhvr>
                                    </p:animEffect>
                                    <p:set>
                                      <p:cBhvr>
                                        <p:cTn id="11" dur="1" fill="hold">
                                          <p:stCondLst>
                                            <p:cond delay="999"/>
                                          </p:stCondLst>
                                        </p:cTn>
                                        <p:tgtEl>
                                          <p:spTgt spid="14030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12" fill="hold" nodeType="afterGroup">
                            <p:stCondLst>
                              <p:cond delay="1000"/>
                            </p:stCondLst>
                            <p:childTnLst>
                              <p:par>
                                <p:cTn id="13" presetID="54" presetClass="exit" presetSubtype="0" decel="100000" fill="hold" grpId="0" nodeType="afterEffect">
                                  <p:stCondLst>
                                    <p:cond delay="0"/>
                                  </p:stCondLst>
                                  <p:childTnLst>
                                    <p:anim calcmode="lin" valueType="num">
                                      <p:cBhvr>
                                        <p:cTn id="14" dur="1000"/>
                                        <p:tgtEl>
                                          <p:spTgt spid="140298"/>
                                        </p:tgtEl>
                                        <p:attrNameLst>
                                          <p:attrName>ppt_w</p:attrName>
                                        </p:attrNameLst>
                                      </p:cBhvr>
                                      <p:tavLst>
                                        <p:tav tm="0">
                                          <p:val>
                                            <p:strVal val="ppt_w"/>
                                          </p:val>
                                        </p:tav>
                                        <p:tav tm="100000">
                                          <p:val>
                                            <p:strVal val="ppt_w*0.05"/>
                                          </p:val>
                                        </p:tav>
                                      </p:tavLst>
                                    </p:anim>
                                    <p:anim calcmode="lin" valueType="num">
                                      <p:cBhvr>
                                        <p:cTn id="15" dur="1000"/>
                                        <p:tgtEl>
                                          <p:spTgt spid="140298"/>
                                        </p:tgtEl>
                                        <p:attrNameLst>
                                          <p:attrName>ppt_h</p:attrName>
                                        </p:attrNameLst>
                                      </p:cBhvr>
                                      <p:tavLst>
                                        <p:tav tm="0">
                                          <p:val>
                                            <p:strVal val="ppt_h"/>
                                          </p:val>
                                        </p:tav>
                                        <p:tav tm="100000">
                                          <p:val>
                                            <p:strVal val="ppt_h"/>
                                          </p:val>
                                        </p:tav>
                                      </p:tavLst>
                                    </p:anim>
                                    <p:anim calcmode="lin" valueType="num">
                                      <p:cBhvr>
                                        <p:cTn id="16" dur="1000"/>
                                        <p:tgtEl>
                                          <p:spTgt spid="140298"/>
                                        </p:tgtEl>
                                        <p:attrNameLst>
                                          <p:attrName>ppt_x</p:attrName>
                                        </p:attrNameLst>
                                      </p:cBhvr>
                                      <p:tavLst>
                                        <p:tav tm="0">
                                          <p:val>
                                            <p:strVal val="ppt_x"/>
                                          </p:val>
                                        </p:tav>
                                        <p:tav tm="100000">
                                          <p:val>
                                            <p:strVal val="ppt_x-.2"/>
                                          </p:val>
                                        </p:tav>
                                      </p:tavLst>
                                    </p:anim>
                                    <p:anim calcmode="lin" valueType="num">
                                      <p:cBhvr>
                                        <p:cTn id="17" dur="1000"/>
                                        <p:tgtEl>
                                          <p:spTgt spid="140298"/>
                                        </p:tgtEl>
                                        <p:attrNameLst>
                                          <p:attrName>ppt_y</p:attrName>
                                        </p:attrNameLst>
                                      </p:cBhvr>
                                      <p:tavLst>
                                        <p:tav tm="0">
                                          <p:val>
                                            <p:strVal val="ppt_y"/>
                                          </p:val>
                                        </p:tav>
                                        <p:tav tm="100000">
                                          <p:val>
                                            <p:strVal val="ppt_y"/>
                                          </p:val>
                                        </p:tav>
                                      </p:tavLst>
                                    </p:anim>
                                    <p:animEffect transition="out" filter="fade">
                                      <p:cBhvr>
                                        <p:cTn id="18" dur="1000"/>
                                        <p:tgtEl>
                                          <p:spTgt spid="140298"/>
                                        </p:tgtEl>
                                      </p:cBhvr>
                                    </p:animEffect>
                                    <p:set>
                                      <p:cBhvr>
                                        <p:cTn id="19" dur="1" fill="hold">
                                          <p:stCondLst>
                                            <p:cond delay="999"/>
                                          </p:stCondLst>
                                        </p:cTn>
                                        <p:tgtEl>
                                          <p:spTgt spid="14029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20" fill="hold" nodeType="afterGroup">
                            <p:stCondLst>
                              <p:cond delay="2000"/>
                            </p:stCondLst>
                            <p:childTnLst>
                              <p:par>
                                <p:cTn id="21" presetID="54" presetClass="exit" presetSubtype="0" decel="100000" fill="hold" grpId="0" nodeType="afterEffect">
                                  <p:stCondLst>
                                    <p:cond delay="0"/>
                                  </p:stCondLst>
                                  <p:childTnLst>
                                    <p:anim calcmode="lin" valueType="num">
                                      <p:cBhvr>
                                        <p:cTn id="22" dur="1000"/>
                                        <p:tgtEl>
                                          <p:spTgt spid="140297"/>
                                        </p:tgtEl>
                                        <p:attrNameLst>
                                          <p:attrName>ppt_w</p:attrName>
                                        </p:attrNameLst>
                                      </p:cBhvr>
                                      <p:tavLst>
                                        <p:tav tm="0">
                                          <p:val>
                                            <p:strVal val="ppt_w"/>
                                          </p:val>
                                        </p:tav>
                                        <p:tav tm="100000">
                                          <p:val>
                                            <p:strVal val="ppt_w*0.05"/>
                                          </p:val>
                                        </p:tav>
                                      </p:tavLst>
                                    </p:anim>
                                    <p:anim calcmode="lin" valueType="num">
                                      <p:cBhvr>
                                        <p:cTn id="23" dur="1000"/>
                                        <p:tgtEl>
                                          <p:spTgt spid="140297"/>
                                        </p:tgtEl>
                                        <p:attrNameLst>
                                          <p:attrName>ppt_h</p:attrName>
                                        </p:attrNameLst>
                                      </p:cBhvr>
                                      <p:tavLst>
                                        <p:tav tm="0">
                                          <p:val>
                                            <p:strVal val="ppt_h"/>
                                          </p:val>
                                        </p:tav>
                                        <p:tav tm="100000">
                                          <p:val>
                                            <p:strVal val="ppt_h"/>
                                          </p:val>
                                        </p:tav>
                                      </p:tavLst>
                                    </p:anim>
                                    <p:anim calcmode="lin" valueType="num">
                                      <p:cBhvr>
                                        <p:cTn id="24" dur="1000"/>
                                        <p:tgtEl>
                                          <p:spTgt spid="140297"/>
                                        </p:tgtEl>
                                        <p:attrNameLst>
                                          <p:attrName>ppt_x</p:attrName>
                                        </p:attrNameLst>
                                      </p:cBhvr>
                                      <p:tavLst>
                                        <p:tav tm="0">
                                          <p:val>
                                            <p:strVal val="ppt_x"/>
                                          </p:val>
                                        </p:tav>
                                        <p:tav tm="100000">
                                          <p:val>
                                            <p:strVal val="ppt_x-.2"/>
                                          </p:val>
                                        </p:tav>
                                      </p:tavLst>
                                    </p:anim>
                                    <p:anim calcmode="lin" valueType="num">
                                      <p:cBhvr>
                                        <p:cTn id="25" dur="1000"/>
                                        <p:tgtEl>
                                          <p:spTgt spid="140297"/>
                                        </p:tgtEl>
                                        <p:attrNameLst>
                                          <p:attrName>ppt_y</p:attrName>
                                        </p:attrNameLst>
                                      </p:cBhvr>
                                      <p:tavLst>
                                        <p:tav tm="0">
                                          <p:val>
                                            <p:strVal val="ppt_y"/>
                                          </p:val>
                                        </p:tav>
                                        <p:tav tm="100000">
                                          <p:val>
                                            <p:strVal val="ppt_y"/>
                                          </p:val>
                                        </p:tav>
                                      </p:tavLst>
                                    </p:anim>
                                    <p:animEffect transition="out" filter="fade">
                                      <p:cBhvr>
                                        <p:cTn id="26" dur="1000"/>
                                        <p:tgtEl>
                                          <p:spTgt spid="140297"/>
                                        </p:tgtEl>
                                      </p:cBhvr>
                                    </p:animEffect>
                                    <p:set>
                                      <p:cBhvr>
                                        <p:cTn id="27" dur="1" fill="hold">
                                          <p:stCondLst>
                                            <p:cond delay="999"/>
                                          </p:stCondLst>
                                        </p:cTn>
                                        <p:tgtEl>
                                          <p:spTgt spid="140297"/>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8" fill="hold" nodeType="afterGroup">
                            <p:stCondLst>
                              <p:cond delay="3000"/>
                            </p:stCondLst>
                            <p:childTnLst>
                              <p:par>
                                <p:cTn id="29" presetID="54" presetClass="exit" presetSubtype="0" decel="100000" fill="hold" grpId="0" nodeType="afterEffect">
                                  <p:stCondLst>
                                    <p:cond delay="0"/>
                                  </p:stCondLst>
                                  <p:childTnLst>
                                    <p:anim calcmode="lin" valueType="num">
                                      <p:cBhvr>
                                        <p:cTn id="30" dur="1000"/>
                                        <p:tgtEl>
                                          <p:spTgt spid="140296"/>
                                        </p:tgtEl>
                                        <p:attrNameLst>
                                          <p:attrName>ppt_w</p:attrName>
                                        </p:attrNameLst>
                                      </p:cBhvr>
                                      <p:tavLst>
                                        <p:tav tm="0">
                                          <p:val>
                                            <p:strVal val="ppt_w"/>
                                          </p:val>
                                        </p:tav>
                                        <p:tav tm="100000">
                                          <p:val>
                                            <p:strVal val="ppt_w*0.05"/>
                                          </p:val>
                                        </p:tav>
                                      </p:tavLst>
                                    </p:anim>
                                    <p:anim calcmode="lin" valueType="num">
                                      <p:cBhvr>
                                        <p:cTn id="31" dur="1000"/>
                                        <p:tgtEl>
                                          <p:spTgt spid="140296"/>
                                        </p:tgtEl>
                                        <p:attrNameLst>
                                          <p:attrName>ppt_h</p:attrName>
                                        </p:attrNameLst>
                                      </p:cBhvr>
                                      <p:tavLst>
                                        <p:tav tm="0">
                                          <p:val>
                                            <p:strVal val="ppt_h"/>
                                          </p:val>
                                        </p:tav>
                                        <p:tav tm="100000">
                                          <p:val>
                                            <p:strVal val="ppt_h"/>
                                          </p:val>
                                        </p:tav>
                                      </p:tavLst>
                                    </p:anim>
                                    <p:anim calcmode="lin" valueType="num">
                                      <p:cBhvr>
                                        <p:cTn id="32" dur="1000"/>
                                        <p:tgtEl>
                                          <p:spTgt spid="140296"/>
                                        </p:tgtEl>
                                        <p:attrNameLst>
                                          <p:attrName>ppt_x</p:attrName>
                                        </p:attrNameLst>
                                      </p:cBhvr>
                                      <p:tavLst>
                                        <p:tav tm="0">
                                          <p:val>
                                            <p:strVal val="ppt_x"/>
                                          </p:val>
                                        </p:tav>
                                        <p:tav tm="100000">
                                          <p:val>
                                            <p:strVal val="ppt_x-.2"/>
                                          </p:val>
                                        </p:tav>
                                      </p:tavLst>
                                    </p:anim>
                                    <p:anim calcmode="lin" valueType="num">
                                      <p:cBhvr>
                                        <p:cTn id="33" dur="1000"/>
                                        <p:tgtEl>
                                          <p:spTgt spid="140296"/>
                                        </p:tgtEl>
                                        <p:attrNameLst>
                                          <p:attrName>ppt_y</p:attrName>
                                        </p:attrNameLst>
                                      </p:cBhvr>
                                      <p:tavLst>
                                        <p:tav tm="0">
                                          <p:val>
                                            <p:strVal val="ppt_y"/>
                                          </p:val>
                                        </p:tav>
                                        <p:tav tm="100000">
                                          <p:val>
                                            <p:strVal val="ppt_y"/>
                                          </p:val>
                                        </p:tav>
                                      </p:tavLst>
                                    </p:anim>
                                    <p:animEffect transition="out" filter="fade">
                                      <p:cBhvr>
                                        <p:cTn id="34" dur="1000"/>
                                        <p:tgtEl>
                                          <p:spTgt spid="140296"/>
                                        </p:tgtEl>
                                      </p:cBhvr>
                                    </p:animEffect>
                                    <p:set>
                                      <p:cBhvr>
                                        <p:cTn id="35" dur="1" fill="hold">
                                          <p:stCondLst>
                                            <p:cond delay="999"/>
                                          </p:stCondLst>
                                        </p:cTn>
                                        <p:tgtEl>
                                          <p:spTgt spid="140296"/>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6" fill="hold" nodeType="afterGroup">
                            <p:stCondLst>
                              <p:cond delay="4000"/>
                            </p:stCondLst>
                            <p:childTnLst>
                              <p:par>
                                <p:cTn id="37" presetID="54" presetClass="exit" presetSubtype="0" decel="100000" fill="hold" grpId="0" nodeType="afterEffect">
                                  <p:stCondLst>
                                    <p:cond delay="0"/>
                                  </p:stCondLst>
                                  <p:childTnLst>
                                    <p:anim calcmode="lin" valueType="num">
                                      <p:cBhvr>
                                        <p:cTn id="38" dur="1000"/>
                                        <p:tgtEl>
                                          <p:spTgt spid="140295"/>
                                        </p:tgtEl>
                                        <p:attrNameLst>
                                          <p:attrName>ppt_w</p:attrName>
                                        </p:attrNameLst>
                                      </p:cBhvr>
                                      <p:tavLst>
                                        <p:tav tm="0">
                                          <p:val>
                                            <p:strVal val="ppt_w"/>
                                          </p:val>
                                        </p:tav>
                                        <p:tav tm="100000">
                                          <p:val>
                                            <p:strVal val="ppt_w*0.05"/>
                                          </p:val>
                                        </p:tav>
                                      </p:tavLst>
                                    </p:anim>
                                    <p:anim calcmode="lin" valueType="num">
                                      <p:cBhvr>
                                        <p:cTn id="39" dur="1000"/>
                                        <p:tgtEl>
                                          <p:spTgt spid="140295"/>
                                        </p:tgtEl>
                                        <p:attrNameLst>
                                          <p:attrName>ppt_h</p:attrName>
                                        </p:attrNameLst>
                                      </p:cBhvr>
                                      <p:tavLst>
                                        <p:tav tm="0">
                                          <p:val>
                                            <p:strVal val="ppt_h"/>
                                          </p:val>
                                        </p:tav>
                                        <p:tav tm="100000">
                                          <p:val>
                                            <p:strVal val="ppt_h"/>
                                          </p:val>
                                        </p:tav>
                                      </p:tavLst>
                                    </p:anim>
                                    <p:anim calcmode="lin" valueType="num">
                                      <p:cBhvr>
                                        <p:cTn id="40" dur="1000"/>
                                        <p:tgtEl>
                                          <p:spTgt spid="140295"/>
                                        </p:tgtEl>
                                        <p:attrNameLst>
                                          <p:attrName>ppt_x</p:attrName>
                                        </p:attrNameLst>
                                      </p:cBhvr>
                                      <p:tavLst>
                                        <p:tav tm="0">
                                          <p:val>
                                            <p:strVal val="ppt_x"/>
                                          </p:val>
                                        </p:tav>
                                        <p:tav tm="100000">
                                          <p:val>
                                            <p:strVal val="ppt_x-.2"/>
                                          </p:val>
                                        </p:tav>
                                      </p:tavLst>
                                    </p:anim>
                                    <p:anim calcmode="lin" valueType="num">
                                      <p:cBhvr>
                                        <p:cTn id="41" dur="1000"/>
                                        <p:tgtEl>
                                          <p:spTgt spid="140295"/>
                                        </p:tgtEl>
                                        <p:attrNameLst>
                                          <p:attrName>ppt_y</p:attrName>
                                        </p:attrNameLst>
                                      </p:cBhvr>
                                      <p:tavLst>
                                        <p:tav tm="0">
                                          <p:val>
                                            <p:strVal val="ppt_y"/>
                                          </p:val>
                                        </p:tav>
                                        <p:tav tm="100000">
                                          <p:val>
                                            <p:strVal val="ppt_y"/>
                                          </p:val>
                                        </p:tav>
                                      </p:tavLst>
                                    </p:anim>
                                    <p:animEffect transition="out" filter="fade">
                                      <p:cBhvr>
                                        <p:cTn id="42" dur="1000"/>
                                        <p:tgtEl>
                                          <p:spTgt spid="140295"/>
                                        </p:tgtEl>
                                      </p:cBhvr>
                                    </p:animEffect>
                                    <p:set>
                                      <p:cBhvr>
                                        <p:cTn id="43" dur="1" fill="hold">
                                          <p:stCondLst>
                                            <p:cond delay="999"/>
                                          </p:stCondLst>
                                        </p:cTn>
                                        <p:tgtEl>
                                          <p:spTgt spid="140295"/>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4" fill="hold" nodeType="afterGroup">
                            <p:stCondLst>
                              <p:cond delay="5000"/>
                            </p:stCondLst>
                            <p:childTnLst>
                              <p:par>
                                <p:cTn id="45" presetID="6" presetClass="emph" presetSubtype="0" fill="hold" grpId="0" nodeType="afterEffect">
                                  <p:stCondLst>
                                    <p:cond delay="0"/>
                                  </p:stCondLst>
                                  <p:childTnLst>
                                    <p:animScale>
                                      <p:cBhvr>
                                        <p:cTn id="46" dur="1000" fill="hold"/>
                                        <p:tgtEl>
                                          <p:spTgt spid="140294"/>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5" name="BELL.WAV"/>
                                        </p:tgtEl>
                                      </p:cMediaNode>
                                    </p:audio>
                                  </p:subTnLst>
                                </p:cTn>
                              </p:par>
                            </p:childTnLst>
                          </p:cTn>
                        </p:par>
                        <p:par>
                          <p:cTn id="47" fill="hold" nodeType="afterGroup">
                            <p:stCondLst>
                              <p:cond delay="6000"/>
                            </p:stCondLst>
                            <p:childTnLst>
                              <p:par>
                                <p:cTn id="48" presetID="23" presetClass="entr" presetSubtype="16" fill="remove"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3000" fill="hold"/>
                                        <p:tgtEl>
                                          <p:spTgt spid="2"/>
                                        </p:tgtEl>
                                        <p:attrNameLst>
                                          <p:attrName>ppt_w</p:attrName>
                                        </p:attrNameLst>
                                      </p:cBhvr>
                                      <p:tavLst>
                                        <p:tav tm="0">
                                          <p:val>
                                            <p:fltVal val="0"/>
                                          </p:val>
                                        </p:tav>
                                        <p:tav tm="100000">
                                          <p:val>
                                            <p:strVal val="#ppt_w"/>
                                          </p:val>
                                        </p:tav>
                                      </p:tavLst>
                                    </p:anim>
                                    <p:anim calcmode="lin" valueType="num">
                                      <p:cBhvr>
                                        <p:cTn id="51"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6" name="Cau hoi.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2" fill="hold" grpId="0" nodeType="clickEffect">
                                  <p:stCondLst>
                                    <p:cond delay="0"/>
                                  </p:stCondLst>
                                  <p:childTnLst>
                                    <p:set>
                                      <p:cBhvr>
                                        <p:cTn id="55" dur="1" fill="hold">
                                          <p:stCondLst>
                                            <p:cond delay="0"/>
                                          </p:stCondLst>
                                        </p:cTn>
                                        <p:tgtEl>
                                          <p:spTgt spid="140330"/>
                                        </p:tgtEl>
                                        <p:attrNameLst>
                                          <p:attrName>style.visibility</p:attrName>
                                        </p:attrNameLst>
                                      </p:cBhvr>
                                      <p:to>
                                        <p:strVal val="visible"/>
                                      </p:to>
                                    </p:set>
                                    <p:anim calcmode="lin" valueType="num">
                                      <p:cBhvr additive="base">
                                        <p:cTn id="56" dur="500" fill="hold"/>
                                        <p:tgtEl>
                                          <p:spTgt spid="140330"/>
                                        </p:tgtEl>
                                        <p:attrNameLst>
                                          <p:attrName>ppt_x</p:attrName>
                                        </p:attrNameLst>
                                      </p:cBhvr>
                                      <p:tavLst>
                                        <p:tav tm="0">
                                          <p:val>
                                            <p:strVal val="0-#ppt_w/2"/>
                                          </p:val>
                                        </p:tav>
                                        <p:tav tm="100000">
                                          <p:val>
                                            <p:strVal val="#ppt_x"/>
                                          </p:val>
                                        </p:tav>
                                      </p:tavLst>
                                    </p:anim>
                                    <p:anim calcmode="lin" valueType="num">
                                      <p:cBhvr additive="base">
                                        <p:cTn id="57" dur="500" fill="hold"/>
                                        <p:tgtEl>
                                          <p:spTgt spid="140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140336"/>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 presetClass="mediacall" presetSubtype="0" fill="hold" nodeType="clickEffect">
                                  <p:stCondLst>
                                    <p:cond delay="0"/>
                                  </p:stCondLst>
                                  <p:childTnLst>
                                    <p:cmd type="call" cmd="playFrom(0.0)">
                                      <p:cBhvr>
                                        <p:cTn id="62" dur="4745" fill="hold"/>
                                        <p:tgtEl>
                                          <p:spTgt spid="140336"/>
                                        </p:tgtEl>
                                      </p:cBhvr>
                                    </p:cmd>
                                  </p:childTnLst>
                                </p:cTn>
                              </p:par>
                            </p:childTnLst>
                          </p:cTn>
                        </p:par>
                      </p:childTnLst>
                    </p:cTn>
                  </p:par>
                </p:childTnLst>
              </p:cTn>
              <p:nextCondLst>
                <p:cond evt="onClick" delay="0">
                  <p:tgtEl>
                    <p:spTgt spid="140336"/>
                  </p:tgtEl>
                </p:cond>
              </p:nextCondLst>
            </p:seq>
            <p:audio>
              <p:cMediaNode>
                <p:cTn id="63" fill="hold" display="0">
                  <p:stCondLst>
                    <p:cond delay="indefinite"/>
                  </p:stCondLst>
                  <p:endCondLst>
                    <p:cond evt="onNext" delay="0">
                      <p:tgtEl>
                        <p:sldTgt/>
                      </p:tgtEl>
                    </p:cond>
                    <p:cond evt="onPrev" delay="0">
                      <p:tgtEl>
                        <p:sldTgt/>
                      </p:tgtEl>
                    </p:cond>
                    <p:cond evt="onStopAudio" delay="0">
                      <p:tgtEl>
                        <p:sldTgt/>
                      </p:tgtEl>
                    </p:cond>
                  </p:endCondLst>
                </p:cTn>
                <p:tgtEl>
                  <p:spTgt spid="140336"/>
                </p:tgtEl>
              </p:cMediaNode>
            </p:audio>
          </p:childTnLst>
        </p:cTn>
      </p:par>
    </p:tnLst>
    <p:bldLst>
      <p:bldP spid="140294" grpId="0" animBg="1"/>
      <p:bldP spid="140295" grpId="0" animBg="1"/>
      <p:bldP spid="140296" grpId="0" animBg="1"/>
      <p:bldP spid="140297" grpId="0" animBg="1"/>
      <p:bldP spid="140298" grpId="0" animBg="1"/>
      <p:bldP spid="140304" grpId="0" animBg="1"/>
      <p:bldP spid="1403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0"/>
          <p:cNvSpPr txBox="1">
            <a:spLocks noChangeArrowheads="1"/>
          </p:cNvSpPr>
          <p:nvPr/>
        </p:nvSpPr>
        <p:spPr bwMode="auto">
          <a:xfrm>
            <a:off x="3200400" y="685800"/>
            <a:ext cx="3124200" cy="457200"/>
          </a:xfrm>
          <a:prstGeom prst="rect">
            <a:avLst/>
          </a:prstGeom>
          <a:noFill/>
          <a:ln w="9525">
            <a:noFill/>
            <a:miter lim="800000"/>
            <a:headEnd/>
            <a:tailEnd/>
          </a:ln>
        </p:spPr>
        <p:txBody>
          <a:bodyPr>
            <a:spAutoFit/>
          </a:bodyPr>
          <a:lstStyle/>
          <a:p>
            <a:pPr>
              <a:spcBef>
                <a:spcPct val="50000"/>
              </a:spcBef>
            </a:pPr>
            <a:r>
              <a:rPr lang="en-US" sz="2400"/>
              <a:t>Tự nhiên và Xã hội</a:t>
            </a:r>
          </a:p>
        </p:txBody>
      </p:sp>
      <p:pic>
        <p:nvPicPr>
          <p:cNvPr id="3075" name="Picture 4" descr="POINSET2"/>
          <p:cNvPicPr>
            <a:picLocks noChangeAspect="1" noChangeArrowheads="1"/>
          </p:cNvPicPr>
          <p:nvPr/>
        </p:nvPicPr>
        <p:blipFill>
          <a:blip r:embed="rId3"/>
          <a:srcRect/>
          <a:stretch>
            <a:fillRect/>
          </a:stretch>
        </p:blipFill>
        <p:spPr bwMode="auto">
          <a:xfrm>
            <a:off x="0" y="0"/>
            <a:ext cx="838200" cy="835025"/>
          </a:xfrm>
          <a:prstGeom prst="rect">
            <a:avLst/>
          </a:prstGeom>
          <a:noFill/>
          <a:ln w="9525">
            <a:noFill/>
            <a:miter lim="800000"/>
            <a:headEnd/>
            <a:tailEnd/>
          </a:ln>
        </p:spPr>
      </p:pic>
      <p:pic>
        <p:nvPicPr>
          <p:cNvPr id="3076" name="Picture 5" descr="POINSET2"/>
          <p:cNvPicPr>
            <a:picLocks noChangeAspect="1" noChangeArrowheads="1"/>
          </p:cNvPicPr>
          <p:nvPr/>
        </p:nvPicPr>
        <p:blipFill>
          <a:blip r:embed="rId3"/>
          <a:srcRect/>
          <a:stretch>
            <a:fillRect/>
          </a:stretch>
        </p:blipFill>
        <p:spPr bwMode="auto">
          <a:xfrm rot="5400000">
            <a:off x="8307388" y="1587"/>
            <a:ext cx="838200" cy="835025"/>
          </a:xfrm>
          <a:prstGeom prst="rect">
            <a:avLst/>
          </a:prstGeom>
          <a:noFill/>
          <a:ln w="9525">
            <a:noFill/>
            <a:miter lim="800000"/>
            <a:headEnd/>
            <a:tailEnd/>
          </a:ln>
        </p:spPr>
      </p:pic>
      <p:sp>
        <p:nvSpPr>
          <p:cNvPr id="3077" name="Text Box 9"/>
          <p:cNvSpPr txBox="1">
            <a:spLocks noChangeArrowheads="1"/>
          </p:cNvSpPr>
          <p:nvPr/>
        </p:nvSpPr>
        <p:spPr bwMode="auto">
          <a:xfrm>
            <a:off x="1676400" y="228600"/>
            <a:ext cx="6248400" cy="457200"/>
          </a:xfrm>
          <a:prstGeom prst="rect">
            <a:avLst/>
          </a:prstGeom>
          <a:noFill/>
          <a:ln w="9525">
            <a:noFill/>
            <a:miter lim="800000"/>
            <a:headEnd/>
            <a:tailEnd/>
          </a:ln>
        </p:spPr>
        <p:txBody>
          <a:bodyPr>
            <a:spAutoFit/>
          </a:bodyPr>
          <a:lstStyle/>
          <a:p>
            <a:pPr algn="ctr">
              <a:spcBef>
                <a:spcPct val="50000"/>
              </a:spcBef>
            </a:pPr>
            <a:r>
              <a:rPr lang="en-US" sz="2400"/>
              <a:t>Thứ sáu, ngày 21 tháng 12 năm 2018</a:t>
            </a:r>
          </a:p>
        </p:txBody>
      </p:sp>
      <p:pic>
        <p:nvPicPr>
          <p:cNvPr id="115720" name="Lopchungtadoanket-TopCaSIDO_gfqz.mp3">
            <a:hlinkClick r:id="" action="ppaction://media"/>
          </p:cNvPr>
          <p:cNvPicPr>
            <a:picLocks noRot="1" noChangeAspect="1" noChangeArrowheads="1"/>
          </p:cNvPicPr>
          <p:nvPr>
            <a:audioFile r:link="rId1"/>
          </p:nvPr>
        </p:nvPicPr>
        <p:blipFill>
          <a:blip r:embed="rId4"/>
          <a:srcRect/>
          <a:stretch>
            <a:fillRect/>
          </a:stretch>
        </p:blipFill>
        <p:spPr bwMode="auto">
          <a:xfrm>
            <a:off x="228600" y="914400"/>
            <a:ext cx="381000" cy="381000"/>
          </a:xfrm>
          <a:prstGeom prst="rect">
            <a:avLst/>
          </a:prstGeom>
          <a:noFill/>
          <a:ln w="9525">
            <a:noFill/>
            <a:miter lim="800000"/>
            <a:headEnd/>
            <a:tailEnd/>
          </a:ln>
        </p:spPr>
      </p:pic>
      <p:sp>
        <p:nvSpPr>
          <p:cNvPr id="17" name="WordArt 5"/>
          <p:cNvSpPr>
            <a:spLocks noChangeArrowheads="1" noChangeShapeType="1" noTextEdit="1"/>
          </p:cNvSpPr>
          <p:nvPr/>
        </p:nvSpPr>
        <p:spPr bwMode="auto">
          <a:xfrm>
            <a:off x="2514600" y="1828800"/>
            <a:ext cx="4343400" cy="685800"/>
          </a:xfrm>
          <a:prstGeom prst="rect">
            <a:avLst/>
          </a:prstGeom>
        </p:spPr>
        <p:txBody>
          <a:bodyPr wrap="none" fromWordArt="1">
            <a:prstTxWarp prst="textPlain">
              <a:avLst>
                <a:gd name="adj" fmla="val 50000"/>
              </a:avLst>
            </a:prstTxWarp>
          </a:bodyPr>
          <a:lstStyle/>
          <a:p>
            <a:pPr algn="ctr"/>
            <a:r>
              <a:rPr lang="en-US" sz="3600" kern="10">
                <a:ln w="19050">
                  <a:solidFill>
                    <a:schemeClr val="folHlink"/>
                  </a:solidFill>
                  <a:round/>
                  <a:headEnd/>
                  <a:tailEnd/>
                </a:ln>
                <a:solidFill>
                  <a:srgbClr val="FF9900"/>
                </a:solidFill>
                <a:effectLst>
                  <a:outerShdw dist="35921" dir="2700000" algn="ctr" rotWithShape="0">
                    <a:srgbClr val="990000"/>
                  </a:outerShdw>
                </a:effectLst>
                <a:latin typeface="Times New Roman"/>
                <a:cs typeface="Times New Roman"/>
              </a:rPr>
              <a:t>KIỂM TRA BÀI CŨ</a:t>
            </a:r>
          </a:p>
        </p:txBody>
      </p:sp>
      <p:sp>
        <p:nvSpPr>
          <p:cNvPr id="18" name="Text Box 7"/>
          <p:cNvSpPr txBox="1">
            <a:spLocks noChangeArrowheads="1"/>
          </p:cNvSpPr>
          <p:nvPr/>
        </p:nvSpPr>
        <p:spPr bwMode="auto">
          <a:xfrm>
            <a:off x="1066800" y="2887663"/>
            <a:ext cx="7743825" cy="523875"/>
          </a:xfrm>
          <a:prstGeom prst="rect">
            <a:avLst/>
          </a:prstGeom>
          <a:noFill/>
          <a:ln w="9525">
            <a:noFill/>
            <a:miter lim="800000"/>
            <a:headEnd/>
            <a:tailEnd/>
          </a:ln>
        </p:spPr>
        <p:txBody>
          <a:bodyPr wrap="none">
            <a:spAutoFit/>
          </a:bodyPr>
          <a:lstStyle/>
          <a:p>
            <a:r>
              <a:rPr lang="en-US" sz="2800">
                <a:latin typeface="VNI-Times" pitchFamily="2" charset="0"/>
                <a:cs typeface="Times New Roman" pitchFamily="18" charset="0"/>
              </a:rPr>
              <a:t>Trong lớp học coù những ai vaø những </a:t>
            </a:r>
            <a:r>
              <a:rPr lang="en-US" sz="2800">
                <a:latin typeface="Times New Roman" pitchFamily="18" charset="0"/>
                <a:cs typeface="Times New Roman" pitchFamily="18" charset="0"/>
              </a:rPr>
              <a:t>đồ dùng </a:t>
            </a:r>
            <a:r>
              <a:rPr lang="en-US" sz="2800">
                <a:latin typeface="VNI-Times" pitchFamily="2" charset="0"/>
                <a:cs typeface="Times New Roman" pitchFamily="18" charset="0"/>
              </a:rPr>
              <a:t>gì?</a:t>
            </a:r>
          </a:p>
        </p:txBody>
      </p:sp>
      <p:sp>
        <p:nvSpPr>
          <p:cNvPr id="19" name="Text Box 8"/>
          <p:cNvSpPr txBox="1">
            <a:spLocks noChangeArrowheads="1"/>
          </p:cNvSpPr>
          <p:nvPr/>
        </p:nvSpPr>
        <p:spPr bwMode="auto">
          <a:xfrm>
            <a:off x="1600200" y="3505200"/>
            <a:ext cx="7008813" cy="954088"/>
          </a:xfrm>
          <a:prstGeom prst="rect">
            <a:avLst/>
          </a:prstGeom>
          <a:noFill/>
          <a:ln w="9525">
            <a:noFill/>
            <a:miter lim="800000"/>
            <a:headEnd/>
            <a:tailEnd/>
          </a:ln>
        </p:spPr>
        <p:txBody>
          <a:bodyPr wrap="none">
            <a:spAutoFit/>
          </a:bodyPr>
          <a:lstStyle/>
          <a:p>
            <a:r>
              <a:rPr lang="en-US" sz="2800">
                <a:solidFill>
                  <a:srgbClr val="FF6600"/>
                </a:solidFill>
                <a:latin typeface="VNI-Times" pitchFamily="2" charset="0"/>
                <a:cs typeface="Times New Roman" pitchFamily="18" charset="0"/>
              </a:rPr>
              <a:t>Coù coâ giaùo, học sinh; coù baøn ghế, bảng ñen, </a:t>
            </a:r>
          </a:p>
          <a:p>
            <a:r>
              <a:rPr lang="en-US" sz="2800">
                <a:solidFill>
                  <a:srgbClr val="FF6600"/>
                </a:solidFill>
                <a:latin typeface="VNI-Times" pitchFamily="2" charset="0"/>
                <a:cs typeface="Times New Roman" pitchFamily="18" charset="0"/>
              </a:rPr>
              <a:t>tủ </a:t>
            </a:r>
            <a:r>
              <a:rPr lang="en-US" sz="2800">
                <a:solidFill>
                  <a:srgbClr val="FF6600"/>
                </a:solidFill>
                <a:latin typeface="Times New Roman" pitchFamily="18" charset="0"/>
                <a:cs typeface="Times New Roman" pitchFamily="18" charset="0"/>
              </a:rPr>
              <a:t>đựng đồ </a:t>
            </a:r>
            <a:r>
              <a:rPr lang="en-US" sz="2800">
                <a:solidFill>
                  <a:srgbClr val="FF6600"/>
                </a:solidFill>
                <a:latin typeface="VNI-Times" pitchFamily="2" charset="0"/>
                <a:cs typeface="Times New Roman" pitchFamily="18" charset="0"/>
              </a:rPr>
              <a:t>học tập...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0142" fill="hold"/>
                                        <p:tgtEl>
                                          <p:spTgt spid="115720"/>
                                        </p:tgtEl>
                                      </p:cBhvr>
                                    </p:cmd>
                                  </p:childTnLst>
                                </p:cTn>
                              </p:par>
                            </p:childTnLst>
                          </p:cTn>
                        </p:par>
                      </p:childTnLst>
                    </p:cTn>
                  </p:par>
                  <p:par>
                    <p:cTn id="7" fill="hold">
                      <p:stCondLst>
                        <p:cond delay="indefinite"/>
                      </p:stCondLst>
                      <p:childTnLst>
                        <p:par>
                          <p:cTn id="8" fill="hold">
                            <p:stCondLst>
                              <p:cond delay="0"/>
                            </p:stCondLst>
                            <p:childTnLst>
                              <p:par>
                                <p:cTn id="9" presetID="34"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 from="(-#ppt_w/2)" to="(#ppt_x)" calcmode="lin" valueType="num">
                                      <p:cBhvr>
                                        <p:cTn id="11" dur="600" fill="hold">
                                          <p:stCondLst>
                                            <p:cond delay="0"/>
                                          </p:stCondLst>
                                        </p:cTn>
                                        <p:tgtEl>
                                          <p:spTgt spid="17"/>
                                        </p:tgtEl>
                                        <p:attrNameLst>
                                          <p:attrName>ppt_x</p:attrName>
                                        </p:attrNameLst>
                                      </p:cBhvr>
                                    </p:anim>
                                    <p:anim from="0" to="-1.0" calcmode="lin" valueType="num">
                                      <p:cBhvr>
                                        <p:cTn id="12" dur="200" decel="50000" autoRev="1" fill="hold">
                                          <p:stCondLst>
                                            <p:cond delay="600"/>
                                          </p:stCondLst>
                                        </p:cTn>
                                        <p:tgtEl>
                                          <p:spTgt spid="17"/>
                                        </p:tgtEl>
                                        <p:attrNameLst>
                                          <p:attrName>xshear</p:attrName>
                                        </p:attrNameLst>
                                      </p:cBhvr>
                                    </p:anim>
                                    <p:animScale>
                                      <p:cBhvr>
                                        <p:cTn id="13" dur="200" decel="100000" autoRev="1" fill="hold">
                                          <p:stCondLst>
                                            <p:cond delay="600"/>
                                          </p:stCondLst>
                                        </p:cTn>
                                        <p:tgtEl>
                                          <p:spTgt spid="17"/>
                                        </p:tgtEl>
                                      </p:cBhvr>
                                      <p:from x="100000" y="100000"/>
                                      <p:to x="80000" y="100000"/>
                                    </p:animScale>
                                    <p:anim by="(#ppt_h/3+#ppt_w*0.1)" calcmode="lin" valueType="num">
                                      <p:cBhvr additive="sum">
                                        <p:cTn id="14" dur="200" decel="100000" autoRev="1" fill="hold">
                                          <p:stCondLst>
                                            <p:cond delay="600"/>
                                          </p:stCondLst>
                                        </p:cTn>
                                        <p:tgtEl>
                                          <p:spTgt spid="17"/>
                                        </p:tgtEl>
                                        <p:attrNameLst>
                                          <p:attrName>ppt_x</p:attrName>
                                        </p:attrNameLst>
                                      </p:cBhvr>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ox(i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15720"/>
                </p:tgtEl>
              </p:cMediaNode>
            </p:audio>
          </p:childTnLst>
        </p:cTn>
      </p:par>
    </p:tnLst>
    <p:bldLst>
      <p:bldP spid="17" grpId="0" animBg="1"/>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31800" y="322263"/>
            <a:ext cx="8321675" cy="6172200"/>
          </a:xfrm>
          <a:prstGeom prst="rect">
            <a:avLst/>
          </a:prstGeom>
          <a:noFill/>
          <a:ln w="57150" cmpd="thinThick">
            <a:solidFill>
              <a:srgbClr val="0000FF"/>
            </a:solidFill>
            <a:miter lim="800000"/>
            <a:headEnd/>
            <a:tailEnd/>
          </a:ln>
        </p:spPr>
        <p:txBody>
          <a:bodyPr wrap="none" anchor="ctr"/>
          <a:lstStyle/>
          <a:p>
            <a:pPr algn="ctr"/>
            <a:endParaRPr lang="en-GB" sz="4000">
              <a:solidFill>
                <a:srgbClr val="FFFF00"/>
              </a:solidFill>
            </a:endParaRPr>
          </a:p>
        </p:txBody>
      </p:sp>
      <p:sp>
        <p:nvSpPr>
          <p:cNvPr id="28675" name="Rectangle 3"/>
          <p:cNvSpPr>
            <a:spLocks noChangeArrowheads="1"/>
          </p:cNvSpPr>
          <p:nvPr/>
        </p:nvSpPr>
        <p:spPr bwMode="auto">
          <a:xfrm>
            <a:off x="0" y="1417638"/>
            <a:ext cx="5265738" cy="4098925"/>
          </a:xfrm>
          <a:prstGeom prst="rect">
            <a:avLst/>
          </a:prstGeom>
          <a:gradFill rotWithShape="1">
            <a:gsLst>
              <a:gs pos="0">
                <a:srgbClr val="FFCC99"/>
              </a:gs>
              <a:gs pos="50000">
                <a:srgbClr val="FFFFFF"/>
              </a:gs>
              <a:gs pos="100000">
                <a:srgbClr val="FFCC99"/>
              </a:gs>
            </a:gsLst>
            <a:lin ang="2700000" scaled="1"/>
          </a:gradFill>
          <a:ln w="9525">
            <a:solidFill>
              <a:srgbClr val="FF0000"/>
            </a:solidFill>
            <a:miter lim="800000"/>
            <a:headEnd/>
            <a:tailEnd/>
          </a:ln>
        </p:spPr>
        <p:txBody>
          <a:bodyPr wrap="none" anchor="ctr"/>
          <a:lstStyle/>
          <a:p>
            <a:pPr algn="ctr"/>
            <a:endParaRPr lang="vi-VN" sz="4000">
              <a:solidFill>
                <a:srgbClr val="FFFF00"/>
              </a:solidFill>
              <a:latin typeface=".VnTime" pitchFamily="34" charset="0"/>
            </a:endParaRPr>
          </a:p>
        </p:txBody>
      </p:sp>
      <p:sp>
        <p:nvSpPr>
          <p:cNvPr id="28676" name="Text Box 4"/>
          <p:cNvSpPr txBox="1">
            <a:spLocks noChangeArrowheads="1"/>
          </p:cNvSpPr>
          <p:nvPr/>
        </p:nvSpPr>
        <p:spPr bwMode="auto">
          <a:xfrm>
            <a:off x="212725" y="1636713"/>
            <a:ext cx="5273675" cy="523875"/>
          </a:xfrm>
          <a:prstGeom prst="rect">
            <a:avLst/>
          </a:prstGeom>
          <a:noFill/>
          <a:ln w="9525">
            <a:noFill/>
            <a:miter lim="800000"/>
            <a:headEnd/>
            <a:tailEnd/>
          </a:ln>
        </p:spPr>
        <p:txBody>
          <a:bodyPr>
            <a:spAutoFit/>
          </a:bodyPr>
          <a:lstStyle/>
          <a:p>
            <a:r>
              <a:rPr lang="en-US" sz="2800" i="1">
                <a:solidFill>
                  <a:srgbClr val="0000CC"/>
                </a:solidFill>
                <a:latin typeface="Times New Roman" pitchFamily="18" charset="0"/>
              </a:rPr>
              <a:t>Câu 2: Các bạn đang làm gì ?</a:t>
            </a:r>
          </a:p>
        </p:txBody>
      </p:sp>
      <p:sp>
        <p:nvSpPr>
          <p:cNvPr id="140294" name="AutoShape 6"/>
          <p:cNvSpPr>
            <a:spLocks noChangeArrowheads="1"/>
          </p:cNvSpPr>
          <p:nvPr/>
        </p:nvSpPr>
        <p:spPr bwMode="auto">
          <a:xfrm>
            <a:off x="3924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FF0000"/>
                </a:solidFill>
              </a:rPr>
              <a:t>0</a:t>
            </a:r>
          </a:p>
        </p:txBody>
      </p:sp>
      <p:sp>
        <p:nvSpPr>
          <p:cNvPr id="140295" name="AutoShape 7"/>
          <p:cNvSpPr>
            <a:spLocks noChangeArrowheads="1"/>
          </p:cNvSpPr>
          <p:nvPr/>
        </p:nvSpPr>
        <p:spPr bwMode="auto">
          <a:xfrm>
            <a:off x="3927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800000"/>
                </a:solidFill>
              </a:rPr>
              <a:t>1</a:t>
            </a:r>
          </a:p>
        </p:txBody>
      </p:sp>
      <p:sp>
        <p:nvSpPr>
          <p:cNvPr id="140296" name="AutoShape 8"/>
          <p:cNvSpPr>
            <a:spLocks noChangeArrowheads="1"/>
          </p:cNvSpPr>
          <p:nvPr/>
        </p:nvSpPr>
        <p:spPr bwMode="auto">
          <a:xfrm>
            <a:off x="3932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2</a:t>
            </a:r>
          </a:p>
        </p:txBody>
      </p:sp>
      <p:sp>
        <p:nvSpPr>
          <p:cNvPr id="140297" name="AutoShape 9"/>
          <p:cNvSpPr>
            <a:spLocks noChangeArrowheads="1"/>
          </p:cNvSpPr>
          <p:nvPr/>
        </p:nvSpPr>
        <p:spPr bwMode="auto">
          <a:xfrm>
            <a:off x="3924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3</a:t>
            </a:r>
          </a:p>
        </p:txBody>
      </p:sp>
      <p:sp>
        <p:nvSpPr>
          <p:cNvPr id="140298" name="AutoShape 10"/>
          <p:cNvSpPr>
            <a:spLocks noChangeArrowheads="1"/>
          </p:cNvSpPr>
          <p:nvPr/>
        </p:nvSpPr>
        <p:spPr bwMode="auto">
          <a:xfrm>
            <a:off x="3924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4</a:t>
            </a:r>
          </a:p>
        </p:txBody>
      </p:sp>
      <p:sp>
        <p:nvSpPr>
          <p:cNvPr id="140304" name="AutoShape 16"/>
          <p:cNvSpPr>
            <a:spLocks noChangeArrowheads="1"/>
          </p:cNvSpPr>
          <p:nvPr/>
        </p:nvSpPr>
        <p:spPr bwMode="auto">
          <a:xfrm>
            <a:off x="3924300" y="54864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5</a:t>
            </a:r>
          </a:p>
        </p:txBody>
      </p:sp>
      <p:grpSp>
        <p:nvGrpSpPr>
          <p:cNvPr id="2" name="Group 18"/>
          <p:cNvGrpSpPr>
            <a:grpSpLocks/>
          </p:cNvGrpSpPr>
          <p:nvPr/>
        </p:nvGrpSpPr>
        <p:grpSpPr bwMode="auto">
          <a:xfrm>
            <a:off x="533400" y="5486400"/>
            <a:ext cx="3184525" cy="901700"/>
            <a:chOff x="912" y="2592"/>
            <a:chExt cx="3072" cy="960"/>
          </a:xfrm>
        </p:grpSpPr>
        <p:sp>
          <p:nvSpPr>
            <p:cNvPr id="28700" name="Oval 19"/>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pPr algn="ctr"/>
              <a:endParaRPr lang="en-GB" sz="4000">
                <a:solidFill>
                  <a:srgbClr val="FFFF00"/>
                </a:solidFill>
              </a:endParaRPr>
            </a:p>
          </p:txBody>
        </p:sp>
        <p:sp>
          <p:nvSpPr>
            <p:cNvPr id="28701" name="WordArt 20"/>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3600" i="1" kern="10">
                  <a:ln w="9525">
                    <a:solidFill>
                      <a:srgbClr val="FF0000"/>
                    </a:solidFill>
                    <a:round/>
                    <a:headEnd/>
                    <a:tailEnd/>
                  </a:ln>
                  <a:solidFill>
                    <a:srgbClr val="FF6600"/>
                  </a:solidFill>
                  <a:latin typeface=".VnTime"/>
                </a:rPr>
                <a:t>HÕt giê</a:t>
              </a:r>
            </a:p>
          </p:txBody>
        </p:sp>
      </p:grpSp>
      <p:pic>
        <p:nvPicPr>
          <p:cNvPr id="28684" name="Picture 21" descr="Book-03-june"/>
          <p:cNvPicPr>
            <a:picLocks noChangeAspect="1" noChangeArrowheads="1" noCrop="1"/>
          </p:cNvPicPr>
          <p:nvPr/>
        </p:nvPicPr>
        <p:blipFill>
          <a:blip r:embed="rId7"/>
          <a:srcRect/>
          <a:stretch>
            <a:fillRect/>
          </a:stretch>
        </p:blipFill>
        <p:spPr bwMode="auto">
          <a:xfrm>
            <a:off x="539750" y="457200"/>
            <a:ext cx="523875" cy="457200"/>
          </a:xfrm>
          <a:prstGeom prst="rect">
            <a:avLst/>
          </a:prstGeom>
          <a:noFill/>
          <a:ln w="9525">
            <a:noFill/>
            <a:miter lim="800000"/>
            <a:headEnd/>
            <a:tailEnd/>
          </a:ln>
        </p:spPr>
      </p:pic>
      <p:sp>
        <p:nvSpPr>
          <p:cNvPr id="28685" name="AutoShape 22">
            <a:hlinkClick r:id="" action="ppaction://noaction" highlightClick="1">
              <a:snd r:embed="rId8" name="camera.wav"/>
            </a:hlinkClick>
          </p:cNvPr>
          <p:cNvSpPr>
            <a:spLocks noChangeArrowheads="1"/>
          </p:cNvSpPr>
          <p:nvPr/>
        </p:nvSpPr>
        <p:spPr bwMode="auto">
          <a:xfrm>
            <a:off x="8016875" y="5795963"/>
            <a:ext cx="550863" cy="477837"/>
          </a:xfrm>
          <a:prstGeom prst="actionButtonReturn">
            <a:avLst/>
          </a:prstGeom>
          <a:solidFill>
            <a:srgbClr val="CCFFCC"/>
          </a:solidFill>
          <a:ln w="9525">
            <a:solidFill>
              <a:srgbClr val="0000FF"/>
            </a:solidFill>
            <a:miter lim="800000"/>
            <a:headEnd/>
            <a:tailEnd/>
          </a:ln>
        </p:spPr>
        <p:txBody>
          <a:bodyPr wrap="none" anchor="ctr"/>
          <a:lstStyle/>
          <a:p>
            <a:pPr algn="ctr"/>
            <a:endParaRPr lang="en-GB" sz="4000">
              <a:solidFill>
                <a:srgbClr val="FFFF00"/>
              </a:solidFill>
            </a:endParaRPr>
          </a:p>
        </p:txBody>
      </p:sp>
      <p:sp>
        <p:nvSpPr>
          <p:cNvPr id="140330" name="Oval 42"/>
          <p:cNvSpPr>
            <a:spLocks noChangeArrowheads="1"/>
          </p:cNvSpPr>
          <p:nvPr/>
        </p:nvSpPr>
        <p:spPr bwMode="auto">
          <a:xfrm>
            <a:off x="246063" y="3355975"/>
            <a:ext cx="685800" cy="609600"/>
          </a:xfrm>
          <a:prstGeom prst="ellipse">
            <a:avLst/>
          </a:prstGeom>
          <a:noFill/>
          <a:ln w="9525">
            <a:solidFill>
              <a:srgbClr val="FF0000"/>
            </a:solidFill>
            <a:round/>
            <a:headEnd/>
            <a:tailEnd/>
          </a:ln>
        </p:spPr>
        <p:txBody>
          <a:bodyPr wrap="none" anchor="ctr"/>
          <a:lstStyle/>
          <a:p>
            <a:pPr algn="ctr"/>
            <a:endParaRPr lang="en-GB" sz="4400">
              <a:solidFill>
                <a:srgbClr val="0000CC"/>
              </a:solidFill>
            </a:endParaRPr>
          </a:p>
        </p:txBody>
      </p:sp>
      <p:sp>
        <p:nvSpPr>
          <p:cNvPr id="28687" name="Text Box 44"/>
          <p:cNvSpPr txBox="1">
            <a:spLocks noChangeArrowheads="1"/>
          </p:cNvSpPr>
          <p:nvPr/>
        </p:nvSpPr>
        <p:spPr bwMode="auto">
          <a:xfrm>
            <a:off x="1295400" y="381000"/>
            <a:ext cx="6781800" cy="579438"/>
          </a:xfrm>
          <a:prstGeom prst="rect">
            <a:avLst/>
          </a:prstGeom>
          <a:noFill/>
          <a:ln w="9525">
            <a:noFill/>
            <a:miter lim="800000"/>
            <a:headEnd/>
            <a:tailEnd/>
          </a:ln>
        </p:spPr>
        <p:txBody>
          <a:bodyPr>
            <a:spAutoFit/>
          </a:bodyPr>
          <a:lstStyle/>
          <a:p>
            <a:pPr marL="342900" indent="-342900" algn="ctr"/>
            <a:r>
              <a:rPr lang="en-US" sz="2800" i="1">
                <a:solidFill>
                  <a:srgbClr val="FFFF00"/>
                </a:solidFill>
                <a:latin typeface=".VnTime" pitchFamily="34" charset="0"/>
              </a:rPr>
              <a:t>   </a:t>
            </a:r>
            <a:r>
              <a:rPr lang="en-US" sz="3200" i="1">
                <a:solidFill>
                  <a:srgbClr val="0000FF"/>
                </a:solidFill>
                <a:latin typeface="Times New Roman" pitchFamily="18" charset="0"/>
              </a:rPr>
              <a:t>Hãy chọn thẻ đáp án đúng nhất</a:t>
            </a:r>
          </a:p>
        </p:txBody>
      </p:sp>
      <p:pic>
        <p:nvPicPr>
          <p:cNvPr id="140336" name="j0213085.wav">
            <a:hlinkClick r:id="" action="ppaction://media"/>
          </p:cNvPr>
          <p:cNvPicPr>
            <a:picLocks noRot="1" noChangeAspect="1" noChangeArrowheads="1"/>
          </p:cNvPicPr>
          <p:nvPr>
            <a:wavAudioFile r:embed="rId1" name="j0214098.wav"/>
          </p:nvPr>
        </p:nvPicPr>
        <p:blipFill>
          <a:blip r:embed="rId9"/>
          <a:srcRect/>
          <a:stretch>
            <a:fillRect/>
          </a:stretch>
        </p:blipFill>
        <p:spPr bwMode="auto">
          <a:xfrm>
            <a:off x="7162800" y="5791200"/>
            <a:ext cx="304800" cy="304800"/>
          </a:xfrm>
          <a:prstGeom prst="rect">
            <a:avLst/>
          </a:prstGeom>
          <a:noFill/>
          <a:ln w="9525">
            <a:noFill/>
            <a:miter lim="800000"/>
            <a:headEnd/>
            <a:tailEnd/>
          </a:ln>
        </p:spPr>
      </p:pic>
      <p:pic>
        <p:nvPicPr>
          <p:cNvPr id="28689" name="Picture 49" descr="Tàng-Tàng"/>
          <p:cNvPicPr>
            <a:picLocks noChangeAspect="1" noChangeArrowheads="1" noCrop="1"/>
          </p:cNvPicPr>
          <p:nvPr/>
        </p:nvPicPr>
        <p:blipFill>
          <a:blip r:embed="rId10"/>
          <a:srcRect/>
          <a:stretch>
            <a:fillRect/>
          </a:stretch>
        </p:blipFill>
        <p:spPr bwMode="auto">
          <a:xfrm>
            <a:off x="5257800" y="5638800"/>
            <a:ext cx="1409700" cy="666750"/>
          </a:xfrm>
          <a:prstGeom prst="rect">
            <a:avLst/>
          </a:prstGeom>
          <a:noFill/>
          <a:ln w="9525">
            <a:noFill/>
            <a:miter lim="800000"/>
            <a:headEnd/>
            <a:tailEnd/>
          </a:ln>
        </p:spPr>
      </p:pic>
      <p:pic>
        <p:nvPicPr>
          <p:cNvPr id="28690" name="Picture 30" descr="2010-9-1-1[1]"/>
          <p:cNvPicPr>
            <a:picLocks noChangeAspect="1" noChangeArrowheads="1"/>
          </p:cNvPicPr>
          <p:nvPr/>
        </p:nvPicPr>
        <p:blipFill>
          <a:blip r:embed="rId11">
            <a:lum bright="-6000"/>
          </a:blip>
          <a:srcRect/>
          <a:stretch>
            <a:fillRect/>
          </a:stretch>
        </p:blipFill>
        <p:spPr bwMode="auto">
          <a:xfrm>
            <a:off x="5230813" y="1344613"/>
            <a:ext cx="3913187" cy="4900612"/>
          </a:xfrm>
          <a:prstGeom prst="rect">
            <a:avLst/>
          </a:prstGeom>
          <a:noFill/>
          <a:ln w="9525">
            <a:noFill/>
            <a:miter lim="800000"/>
            <a:headEnd/>
            <a:tailEnd/>
          </a:ln>
        </p:spPr>
      </p:pic>
      <p:sp>
        <p:nvSpPr>
          <p:cNvPr id="28691" name="Text Box 4"/>
          <p:cNvSpPr txBox="1">
            <a:spLocks noChangeArrowheads="1"/>
          </p:cNvSpPr>
          <p:nvPr/>
        </p:nvSpPr>
        <p:spPr bwMode="auto">
          <a:xfrm>
            <a:off x="365125" y="2551113"/>
            <a:ext cx="5273675" cy="579437"/>
          </a:xfrm>
          <a:prstGeom prst="rect">
            <a:avLst/>
          </a:prstGeom>
          <a:noFill/>
          <a:ln w="9525">
            <a:noFill/>
            <a:miter lim="800000"/>
            <a:headEnd/>
            <a:tailEnd/>
          </a:ln>
        </p:spPr>
        <p:txBody>
          <a:bodyPr>
            <a:spAutoFit/>
          </a:bodyPr>
          <a:lstStyle/>
          <a:p>
            <a:r>
              <a:rPr lang="en-US" sz="3200">
                <a:solidFill>
                  <a:srgbClr val="0000CC"/>
                </a:solidFill>
                <a:latin typeface="Times New Roman" pitchFamily="18" charset="0"/>
              </a:rPr>
              <a:t>A. Vui đùa</a:t>
            </a:r>
          </a:p>
        </p:txBody>
      </p:sp>
      <p:sp>
        <p:nvSpPr>
          <p:cNvPr id="28692" name="Text Box 4"/>
          <p:cNvSpPr txBox="1">
            <a:spLocks noChangeArrowheads="1"/>
          </p:cNvSpPr>
          <p:nvPr/>
        </p:nvSpPr>
        <p:spPr bwMode="auto">
          <a:xfrm>
            <a:off x="304800" y="3355975"/>
            <a:ext cx="5273675" cy="579438"/>
          </a:xfrm>
          <a:prstGeom prst="rect">
            <a:avLst/>
          </a:prstGeom>
          <a:noFill/>
          <a:ln w="9525">
            <a:noFill/>
            <a:miter lim="800000"/>
            <a:headEnd/>
            <a:tailEnd/>
          </a:ln>
        </p:spPr>
        <p:txBody>
          <a:bodyPr>
            <a:spAutoFit/>
          </a:bodyPr>
          <a:lstStyle/>
          <a:p>
            <a:r>
              <a:rPr lang="en-US" sz="3200">
                <a:solidFill>
                  <a:srgbClr val="0000CC"/>
                </a:solidFill>
                <a:latin typeface="Times New Roman" pitchFamily="18" charset="0"/>
              </a:rPr>
              <a:t>B.  Múa hát</a:t>
            </a:r>
          </a:p>
        </p:txBody>
      </p:sp>
      <p:sp>
        <p:nvSpPr>
          <p:cNvPr id="28693" name="Text Box 4"/>
          <p:cNvSpPr txBox="1">
            <a:spLocks noChangeArrowheads="1"/>
          </p:cNvSpPr>
          <p:nvPr/>
        </p:nvSpPr>
        <p:spPr bwMode="auto">
          <a:xfrm>
            <a:off x="320675" y="4124325"/>
            <a:ext cx="4937125" cy="579438"/>
          </a:xfrm>
          <a:prstGeom prst="rect">
            <a:avLst/>
          </a:prstGeom>
          <a:noFill/>
          <a:ln w="9525">
            <a:noFill/>
            <a:miter lim="800000"/>
            <a:headEnd/>
            <a:tailEnd/>
          </a:ln>
        </p:spPr>
        <p:txBody>
          <a:bodyPr>
            <a:spAutoFit/>
          </a:bodyPr>
          <a:lstStyle/>
          <a:p>
            <a:r>
              <a:rPr lang="en-US" sz="3200">
                <a:solidFill>
                  <a:srgbClr val="0000CC"/>
                </a:solidFill>
                <a:latin typeface="Times New Roman" pitchFamily="18" charset="0"/>
              </a:rPr>
              <a:t>C. Hát</a:t>
            </a:r>
          </a:p>
        </p:txBody>
      </p:sp>
      <p:grpSp>
        <p:nvGrpSpPr>
          <p:cNvPr id="3" name="Group 4"/>
          <p:cNvGrpSpPr>
            <a:grpSpLocks/>
          </p:cNvGrpSpPr>
          <p:nvPr/>
        </p:nvGrpSpPr>
        <p:grpSpPr bwMode="auto">
          <a:xfrm>
            <a:off x="0" y="-76200"/>
            <a:ext cx="9334500" cy="7010400"/>
            <a:chOff x="0" y="-48"/>
            <a:chExt cx="5880" cy="4416"/>
          </a:xfrm>
        </p:grpSpPr>
        <p:pic>
          <p:nvPicPr>
            <p:cNvPr id="28695" name="Picture 5" descr="n3"/>
            <p:cNvPicPr>
              <a:picLocks noChangeAspect="1" noChangeArrowheads="1"/>
            </p:cNvPicPr>
            <p:nvPr/>
          </p:nvPicPr>
          <p:blipFill>
            <a:blip r:embed="rId12"/>
            <a:srcRect/>
            <a:stretch>
              <a:fillRect/>
            </a:stretch>
          </p:blipFill>
          <p:spPr bwMode="auto">
            <a:xfrm>
              <a:off x="0" y="-48"/>
              <a:ext cx="5880" cy="163"/>
            </a:xfrm>
            <a:prstGeom prst="rect">
              <a:avLst/>
            </a:prstGeom>
            <a:noFill/>
            <a:ln w="9525">
              <a:noFill/>
              <a:miter lim="800000"/>
              <a:headEnd/>
              <a:tailEnd/>
            </a:ln>
          </p:spPr>
        </p:pic>
        <p:grpSp>
          <p:nvGrpSpPr>
            <p:cNvPr id="4" name="Group 6"/>
            <p:cNvGrpSpPr>
              <a:grpSpLocks/>
            </p:cNvGrpSpPr>
            <p:nvPr/>
          </p:nvGrpSpPr>
          <p:grpSpPr bwMode="auto">
            <a:xfrm>
              <a:off x="0" y="-24"/>
              <a:ext cx="5880" cy="4392"/>
              <a:chOff x="0" y="-24"/>
              <a:chExt cx="5880" cy="4392"/>
            </a:xfrm>
          </p:grpSpPr>
          <p:pic>
            <p:nvPicPr>
              <p:cNvPr id="28697" name="Picture 7" descr="n3"/>
              <p:cNvPicPr>
                <a:picLocks noChangeAspect="1" noChangeArrowheads="1"/>
              </p:cNvPicPr>
              <p:nvPr/>
            </p:nvPicPr>
            <p:blipFill>
              <a:blip r:embed="rId12"/>
              <a:srcRect/>
              <a:stretch>
                <a:fillRect/>
              </a:stretch>
            </p:blipFill>
            <p:spPr bwMode="auto">
              <a:xfrm>
                <a:off x="0" y="4205"/>
                <a:ext cx="5880" cy="163"/>
              </a:xfrm>
              <a:prstGeom prst="rect">
                <a:avLst/>
              </a:prstGeom>
              <a:noFill/>
              <a:ln w="9525">
                <a:noFill/>
                <a:miter lim="800000"/>
                <a:headEnd/>
                <a:tailEnd/>
              </a:ln>
            </p:spPr>
          </p:pic>
          <p:pic>
            <p:nvPicPr>
              <p:cNvPr id="28698" name="Picture 8" descr="n3"/>
              <p:cNvPicPr>
                <a:picLocks noChangeAspect="1" noChangeArrowheads="1"/>
              </p:cNvPicPr>
              <p:nvPr/>
            </p:nvPicPr>
            <p:blipFill>
              <a:blip r:embed="rId12"/>
              <a:srcRect/>
              <a:stretch>
                <a:fillRect/>
              </a:stretch>
            </p:blipFill>
            <p:spPr bwMode="auto">
              <a:xfrm rot="5400000">
                <a:off x="-2100" y="2100"/>
                <a:ext cx="4320" cy="120"/>
              </a:xfrm>
              <a:prstGeom prst="rect">
                <a:avLst/>
              </a:prstGeom>
              <a:noFill/>
              <a:ln w="9525">
                <a:noFill/>
                <a:miter lim="800000"/>
                <a:headEnd/>
                <a:tailEnd/>
              </a:ln>
            </p:spPr>
          </p:pic>
          <p:pic>
            <p:nvPicPr>
              <p:cNvPr id="28699" name="Picture 9" descr="n3"/>
              <p:cNvPicPr>
                <a:picLocks noChangeAspect="1" noChangeArrowheads="1"/>
              </p:cNvPicPr>
              <p:nvPr/>
            </p:nvPicPr>
            <p:blipFill>
              <a:blip r:embed="rId12"/>
              <a:srcRect/>
              <a:stretch>
                <a:fillRect/>
              </a:stretch>
            </p:blipFill>
            <p:spPr bwMode="auto">
              <a:xfrm rot="5400000">
                <a:off x="3564" y="2076"/>
                <a:ext cx="4320" cy="120"/>
              </a:xfrm>
              <a:prstGeom prst="rect">
                <a:avLst/>
              </a:prstGeom>
              <a:noFill/>
              <a:ln w="9525">
                <a:noFill/>
                <a:miter lim="800000"/>
                <a:headEnd/>
                <a:tailEnd/>
              </a:ln>
            </p:spPr>
          </p:pic>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1000"/>
                                        <p:tgtEl>
                                          <p:spTgt spid="140304"/>
                                        </p:tgtEl>
                                        <p:attrNameLst>
                                          <p:attrName>ppt_w</p:attrName>
                                        </p:attrNameLst>
                                      </p:cBhvr>
                                      <p:tavLst>
                                        <p:tav tm="0">
                                          <p:val>
                                            <p:strVal val="ppt_w"/>
                                          </p:val>
                                        </p:tav>
                                        <p:tav tm="100000">
                                          <p:val>
                                            <p:strVal val="ppt_w*0.05"/>
                                          </p:val>
                                        </p:tav>
                                      </p:tavLst>
                                    </p:anim>
                                    <p:anim calcmode="lin" valueType="num">
                                      <p:cBhvr>
                                        <p:cTn id="7" dur="1000"/>
                                        <p:tgtEl>
                                          <p:spTgt spid="140304"/>
                                        </p:tgtEl>
                                        <p:attrNameLst>
                                          <p:attrName>ppt_h</p:attrName>
                                        </p:attrNameLst>
                                      </p:cBhvr>
                                      <p:tavLst>
                                        <p:tav tm="0">
                                          <p:val>
                                            <p:strVal val="ppt_h"/>
                                          </p:val>
                                        </p:tav>
                                        <p:tav tm="100000">
                                          <p:val>
                                            <p:strVal val="ppt_h"/>
                                          </p:val>
                                        </p:tav>
                                      </p:tavLst>
                                    </p:anim>
                                    <p:anim calcmode="lin" valueType="num">
                                      <p:cBhvr>
                                        <p:cTn id="8" dur="1000"/>
                                        <p:tgtEl>
                                          <p:spTgt spid="140304"/>
                                        </p:tgtEl>
                                        <p:attrNameLst>
                                          <p:attrName>ppt_x</p:attrName>
                                        </p:attrNameLst>
                                      </p:cBhvr>
                                      <p:tavLst>
                                        <p:tav tm="0">
                                          <p:val>
                                            <p:strVal val="ppt_x"/>
                                          </p:val>
                                        </p:tav>
                                        <p:tav tm="100000">
                                          <p:val>
                                            <p:strVal val="ppt_x-.2"/>
                                          </p:val>
                                        </p:tav>
                                      </p:tavLst>
                                    </p:anim>
                                    <p:anim calcmode="lin" valueType="num">
                                      <p:cBhvr>
                                        <p:cTn id="9" dur="1000"/>
                                        <p:tgtEl>
                                          <p:spTgt spid="140304"/>
                                        </p:tgtEl>
                                        <p:attrNameLst>
                                          <p:attrName>ppt_y</p:attrName>
                                        </p:attrNameLst>
                                      </p:cBhvr>
                                      <p:tavLst>
                                        <p:tav tm="0">
                                          <p:val>
                                            <p:strVal val="ppt_y"/>
                                          </p:val>
                                        </p:tav>
                                        <p:tav tm="100000">
                                          <p:val>
                                            <p:strVal val="ppt_y"/>
                                          </p:val>
                                        </p:tav>
                                      </p:tavLst>
                                    </p:anim>
                                    <p:animEffect transition="out" filter="fade">
                                      <p:cBhvr>
                                        <p:cTn id="10" dur="1000"/>
                                        <p:tgtEl>
                                          <p:spTgt spid="140304"/>
                                        </p:tgtEl>
                                      </p:cBhvr>
                                    </p:animEffect>
                                    <p:set>
                                      <p:cBhvr>
                                        <p:cTn id="11" dur="1" fill="hold">
                                          <p:stCondLst>
                                            <p:cond delay="999"/>
                                          </p:stCondLst>
                                        </p:cTn>
                                        <p:tgtEl>
                                          <p:spTgt spid="14030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12" fill="hold" nodeType="afterGroup">
                            <p:stCondLst>
                              <p:cond delay="1000"/>
                            </p:stCondLst>
                            <p:childTnLst>
                              <p:par>
                                <p:cTn id="13" presetID="54" presetClass="exit" presetSubtype="0" decel="100000" fill="hold" grpId="0" nodeType="afterEffect">
                                  <p:stCondLst>
                                    <p:cond delay="0"/>
                                  </p:stCondLst>
                                  <p:childTnLst>
                                    <p:anim calcmode="lin" valueType="num">
                                      <p:cBhvr>
                                        <p:cTn id="14" dur="1000"/>
                                        <p:tgtEl>
                                          <p:spTgt spid="140298"/>
                                        </p:tgtEl>
                                        <p:attrNameLst>
                                          <p:attrName>ppt_w</p:attrName>
                                        </p:attrNameLst>
                                      </p:cBhvr>
                                      <p:tavLst>
                                        <p:tav tm="0">
                                          <p:val>
                                            <p:strVal val="ppt_w"/>
                                          </p:val>
                                        </p:tav>
                                        <p:tav tm="100000">
                                          <p:val>
                                            <p:strVal val="ppt_w*0.05"/>
                                          </p:val>
                                        </p:tav>
                                      </p:tavLst>
                                    </p:anim>
                                    <p:anim calcmode="lin" valueType="num">
                                      <p:cBhvr>
                                        <p:cTn id="15" dur="1000"/>
                                        <p:tgtEl>
                                          <p:spTgt spid="140298"/>
                                        </p:tgtEl>
                                        <p:attrNameLst>
                                          <p:attrName>ppt_h</p:attrName>
                                        </p:attrNameLst>
                                      </p:cBhvr>
                                      <p:tavLst>
                                        <p:tav tm="0">
                                          <p:val>
                                            <p:strVal val="ppt_h"/>
                                          </p:val>
                                        </p:tav>
                                        <p:tav tm="100000">
                                          <p:val>
                                            <p:strVal val="ppt_h"/>
                                          </p:val>
                                        </p:tav>
                                      </p:tavLst>
                                    </p:anim>
                                    <p:anim calcmode="lin" valueType="num">
                                      <p:cBhvr>
                                        <p:cTn id="16" dur="1000"/>
                                        <p:tgtEl>
                                          <p:spTgt spid="140298"/>
                                        </p:tgtEl>
                                        <p:attrNameLst>
                                          <p:attrName>ppt_x</p:attrName>
                                        </p:attrNameLst>
                                      </p:cBhvr>
                                      <p:tavLst>
                                        <p:tav tm="0">
                                          <p:val>
                                            <p:strVal val="ppt_x"/>
                                          </p:val>
                                        </p:tav>
                                        <p:tav tm="100000">
                                          <p:val>
                                            <p:strVal val="ppt_x-.2"/>
                                          </p:val>
                                        </p:tav>
                                      </p:tavLst>
                                    </p:anim>
                                    <p:anim calcmode="lin" valueType="num">
                                      <p:cBhvr>
                                        <p:cTn id="17" dur="1000"/>
                                        <p:tgtEl>
                                          <p:spTgt spid="140298"/>
                                        </p:tgtEl>
                                        <p:attrNameLst>
                                          <p:attrName>ppt_y</p:attrName>
                                        </p:attrNameLst>
                                      </p:cBhvr>
                                      <p:tavLst>
                                        <p:tav tm="0">
                                          <p:val>
                                            <p:strVal val="ppt_y"/>
                                          </p:val>
                                        </p:tav>
                                        <p:tav tm="100000">
                                          <p:val>
                                            <p:strVal val="ppt_y"/>
                                          </p:val>
                                        </p:tav>
                                      </p:tavLst>
                                    </p:anim>
                                    <p:animEffect transition="out" filter="fade">
                                      <p:cBhvr>
                                        <p:cTn id="18" dur="1000"/>
                                        <p:tgtEl>
                                          <p:spTgt spid="140298"/>
                                        </p:tgtEl>
                                      </p:cBhvr>
                                    </p:animEffect>
                                    <p:set>
                                      <p:cBhvr>
                                        <p:cTn id="19" dur="1" fill="hold">
                                          <p:stCondLst>
                                            <p:cond delay="999"/>
                                          </p:stCondLst>
                                        </p:cTn>
                                        <p:tgtEl>
                                          <p:spTgt spid="14029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20" fill="hold" nodeType="afterGroup">
                            <p:stCondLst>
                              <p:cond delay="2000"/>
                            </p:stCondLst>
                            <p:childTnLst>
                              <p:par>
                                <p:cTn id="21" presetID="54" presetClass="exit" presetSubtype="0" decel="100000" fill="hold" grpId="0" nodeType="afterEffect">
                                  <p:stCondLst>
                                    <p:cond delay="0"/>
                                  </p:stCondLst>
                                  <p:childTnLst>
                                    <p:anim calcmode="lin" valueType="num">
                                      <p:cBhvr>
                                        <p:cTn id="22" dur="1000"/>
                                        <p:tgtEl>
                                          <p:spTgt spid="140297"/>
                                        </p:tgtEl>
                                        <p:attrNameLst>
                                          <p:attrName>ppt_w</p:attrName>
                                        </p:attrNameLst>
                                      </p:cBhvr>
                                      <p:tavLst>
                                        <p:tav tm="0">
                                          <p:val>
                                            <p:strVal val="ppt_w"/>
                                          </p:val>
                                        </p:tav>
                                        <p:tav tm="100000">
                                          <p:val>
                                            <p:strVal val="ppt_w*0.05"/>
                                          </p:val>
                                        </p:tav>
                                      </p:tavLst>
                                    </p:anim>
                                    <p:anim calcmode="lin" valueType="num">
                                      <p:cBhvr>
                                        <p:cTn id="23" dur="1000"/>
                                        <p:tgtEl>
                                          <p:spTgt spid="140297"/>
                                        </p:tgtEl>
                                        <p:attrNameLst>
                                          <p:attrName>ppt_h</p:attrName>
                                        </p:attrNameLst>
                                      </p:cBhvr>
                                      <p:tavLst>
                                        <p:tav tm="0">
                                          <p:val>
                                            <p:strVal val="ppt_h"/>
                                          </p:val>
                                        </p:tav>
                                        <p:tav tm="100000">
                                          <p:val>
                                            <p:strVal val="ppt_h"/>
                                          </p:val>
                                        </p:tav>
                                      </p:tavLst>
                                    </p:anim>
                                    <p:anim calcmode="lin" valueType="num">
                                      <p:cBhvr>
                                        <p:cTn id="24" dur="1000"/>
                                        <p:tgtEl>
                                          <p:spTgt spid="140297"/>
                                        </p:tgtEl>
                                        <p:attrNameLst>
                                          <p:attrName>ppt_x</p:attrName>
                                        </p:attrNameLst>
                                      </p:cBhvr>
                                      <p:tavLst>
                                        <p:tav tm="0">
                                          <p:val>
                                            <p:strVal val="ppt_x"/>
                                          </p:val>
                                        </p:tav>
                                        <p:tav tm="100000">
                                          <p:val>
                                            <p:strVal val="ppt_x-.2"/>
                                          </p:val>
                                        </p:tav>
                                      </p:tavLst>
                                    </p:anim>
                                    <p:anim calcmode="lin" valueType="num">
                                      <p:cBhvr>
                                        <p:cTn id="25" dur="1000"/>
                                        <p:tgtEl>
                                          <p:spTgt spid="140297"/>
                                        </p:tgtEl>
                                        <p:attrNameLst>
                                          <p:attrName>ppt_y</p:attrName>
                                        </p:attrNameLst>
                                      </p:cBhvr>
                                      <p:tavLst>
                                        <p:tav tm="0">
                                          <p:val>
                                            <p:strVal val="ppt_y"/>
                                          </p:val>
                                        </p:tav>
                                        <p:tav tm="100000">
                                          <p:val>
                                            <p:strVal val="ppt_y"/>
                                          </p:val>
                                        </p:tav>
                                      </p:tavLst>
                                    </p:anim>
                                    <p:animEffect transition="out" filter="fade">
                                      <p:cBhvr>
                                        <p:cTn id="26" dur="1000"/>
                                        <p:tgtEl>
                                          <p:spTgt spid="140297"/>
                                        </p:tgtEl>
                                      </p:cBhvr>
                                    </p:animEffect>
                                    <p:set>
                                      <p:cBhvr>
                                        <p:cTn id="27" dur="1" fill="hold">
                                          <p:stCondLst>
                                            <p:cond delay="999"/>
                                          </p:stCondLst>
                                        </p:cTn>
                                        <p:tgtEl>
                                          <p:spTgt spid="140297"/>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8" fill="hold" nodeType="afterGroup">
                            <p:stCondLst>
                              <p:cond delay="3000"/>
                            </p:stCondLst>
                            <p:childTnLst>
                              <p:par>
                                <p:cTn id="29" presetID="54" presetClass="exit" presetSubtype="0" decel="100000" fill="hold" grpId="0" nodeType="afterEffect">
                                  <p:stCondLst>
                                    <p:cond delay="0"/>
                                  </p:stCondLst>
                                  <p:childTnLst>
                                    <p:anim calcmode="lin" valueType="num">
                                      <p:cBhvr>
                                        <p:cTn id="30" dur="1000"/>
                                        <p:tgtEl>
                                          <p:spTgt spid="140296"/>
                                        </p:tgtEl>
                                        <p:attrNameLst>
                                          <p:attrName>ppt_w</p:attrName>
                                        </p:attrNameLst>
                                      </p:cBhvr>
                                      <p:tavLst>
                                        <p:tav tm="0">
                                          <p:val>
                                            <p:strVal val="ppt_w"/>
                                          </p:val>
                                        </p:tav>
                                        <p:tav tm="100000">
                                          <p:val>
                                            <p:strVal val="ppt_w*0.05"/>
                                          </p:val>
                                        </p:tav>
                                      </p:tavLst>
                                    </p:anim>
                                    <p:anim calcmode="lin" valueType="num">
                                      <p:cBhvr>
                                        <p:cTn id="31" dur="1000"/>
                                        <p:tgtEl>
                                          <p:spTgt spid="140296"/>
                                        </p:tgtEl>
                                        <p:attrNameLst>
                                          <p:attrName>ppt_h</p:attrName>
                                        </p:attrNameLst>
                                      </p:cBhvr>
                                      <p:tavLst>
                                        <p:tav tm="0">
                                          <p:val>
                                            <p:strVal val="ppt_h"/>
                                          </p:val>
                                        </p:tav>
                                        <p:tav tm="100000">
                                          <p:val>
                                            <p:strVal val="ppt_h"/>
                                          </p:val>
                                        </p:tav>
                                      </p:tavLst>
                                    </p:anim>
                                    <p:anim calcmode="lin" valueType="num">
                                      <p:cBhvr>
                                        <p:cTn id="32" dur="1000"/>
                                        <p:tgtEl>
                                          <p:spTgt spid="140296"/>
                                        </p:tgtEl>
                                        <p:attrNameLst>
                                          <p:attrName>ppt_x</p:attrName>
                                        </p:attrNameLst>
                                      </p:cBhvr>
                                      <p:tavLst>
                                        <p:tav tm="0">
                                          <p:val>
                                            <p:strVal val="ppt_x"/>
                                          </p:val>
                                        </p:tav>
                                        <p:tav tm="100000">
                                          <p:val>
                                            <p:strVal val="ppt_x-.2"/>
                                          </p:val>
                                        </p:tav>
                                      </p:tavLst>
                                    </p:anim>
                                    <p:anim calcmode="lin" valueType="num">
                                      <p:cBhvr>
                                        <p:cTn id="33" dur="1000"/>
                                        <p:tgtEl>
                                          <p:spTgt spid="140296"/>
                                        </p:tgtEl>
                                        <p:attrNameLst>
                                          <p:attrName>ppt_y</p:attrName>
                                        </p:attrNameLst>
                                      </p:cBhvr>
                                      <p:tavLst>
                                        <p:tav tm="0">
                                          <p:val>
                                            <p:strVal val="ppt_y"/>
                                          </p:val>
                                        </p:tav>
                                        <p:tav tm="100000">
                                          <p:val>
                                            <p:strVal val="ppt_y"/>
                                          </p:val>
                                        </p:tav>
                                      </p:tavLst>
                                    </p:anim>
                                    <p:animEffect transition="out" filter="fade">
                                      <p:cBhvr>
                                        <p:cTn id="34" dur="1000"/>
                                        <p:tgtEl>
                                          <p:spTgt spid="140296"/>
                                        </p:tgtEl>
                                      </p:cBhvr>
                                    </p:animEffect>
                                    <p:set>
                                      <p:cBhvr>
                                        <p:cTn id="35" dur="1" fill="hold">
                                          <p:stCondLst>
                                            <p:cond delay="999"/>
                                          </p:stCondLst>
                                        </p:cTn>
                                        <p:tgtEl>
                                          <p:spTgt spid="140296"/>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6" fill="hold" nodeType="afterGroup">
                            <p:stCondLst>
                              <p:cond delay="4000"/>
                            </p:stCondLst>
                            <p:childTnLst>
                              <p:par>
                                <p:cTn id="37" presetID="54" presetClass="exit" presetSubtype="0" decel="100000" fill="hold" grpId="0" nodeType="afterEffect">
                                  <p:stCondLst>
                                    <p:cond delay="0"/>
                                  </p:stCondLst>
                                  <p:childTnLst>
                                    <p:anim calcmode="lin" valueType="num">
                                      <p:cBhvr>
                                        <p:cTn id="38" dur="1000"/>
                                        <p:tgtEl>
                                          <p:spTgt spid="140295"/>
                                        </p:tgtEl>
                                        <p:attrNameLst>
                                          <p:attrName>ppt_w</p:attrName>
                                        </p:attrNameLst>
                                      </p:cBhvr>
                                      <p:tavLst>
                                        <p:tav tm="0">
                                          <p:val>
                                            <p:strVal val="ppt_w"/>
                                          </p:val>
                                        </p:tav>
                                        <p:tav tm="100000">
                                          <p:val>
                                            <p:strVal val="ppt_w*0.05"/>
                                          </p:val>
                                        </p:tav>
                                      </p:tavLst>
                                    </p:anim>
                                    <p:anim calcmode="lin" valueType="num">
                                      <p:cBhvr>
                                        <p:cTn id="39" dur="1000"/>
                                        <p:tgtEl>
                                          <p:spTgt spid="140295"/>
                                        </p:tgtEl>
                                        <p:attrNameLst>
                                          <p:attrName>ppt_h</p:attrName>
                                        </p:attrNameLst>
                                      </p:cBhvr>
                                      <p:tavLst>
                                        <p:tav tm="0">
                                          <p:val>
                                            <p:strVal val="ppt_h"/>
                                          </p:val>
                                        </p:tav>
                                        <p:tav tm="100000">
                                          <p:val>
                                            <p:strVal val="ppt_h"/>
                                          </p:val>
                                        </p:tav>
                                      </p:tavLst>
                                    </p:anim>
                                    <p:anim calcmode="lin" valueType="num">
                                      <p:cBhvr>
                                        <p:cTn id="40" dur="1000"/>
                                        <p:tgtEl>
                                          <p:spTgt spid="140295"/>
                                        </p:tgtEl>
                                        <p:attrNameLst>
                                          <p:attrName>ppt_x</p:attrName>
                                        </p:attrNameLst>
                                      </p:cBhvr>
                                      <p:tavLst>
                                        <p:tav tm="0">
                                          <p:val>
                                            <p:strVal val="ppt_x"/>
                                          </p:val>
                                        </p:tav>
                                        <p:tav tm="100000">
                                          <p:val>
                                            <p:strVal val="ppt_x-.2"/>
                                          </p:val>
                                        </p:tav>
                                      </p:tavLst>
                                    </p:anim>
                                    <p:anim calcmode="lin" valueType="num">
                                      <p:cBhvr>
                                        <p:cTn id="41" dur="1000"/>
                                        <p:tgtEl>
                                          <p:spTgt spid="140295"/>
                                        </p:tgtEl>
                                        <p:attrNameLst>
                                          <p:attrName>ppt_y</p:attrName>
                                        </p:attrNameLst>
                                      </p:cBhvr>
                                      <p:tavLst>
                                        <p:tav tm="0">
                                          <p:val>
                                            <p:strVal val="ppt_y"/>
                                          </p:val>
                                        </p:tav>
                                        <p:tav tm="100000">
                                          <p:val>
                                            <p:strVal val="ppt_y"/>
                                          </p:val>
                                        </p:tav>
                                      </p:tavLst>
                                    </p:anim>
                                    <p:animEffect transition="out" filter="fade">
                                      <p:cBhvr>
                                        <p:cTn id="42" dur="1000"/>
                                        <p:tgtEl>
                                          <p:spTgt spid="140295"/>
                                        </p:tgtEl>
                                      </p:cBhvr>
                                    </p:animEffect>
                                    <p:set>
                                      <p:cBhvr>
                                        <p:cTn id="43" dur="1" fill="hold">
                                          <p:stCondLst>
                                            <p:cond delay="999"/>
                                          </p:stCondLst>
                                        </p:cTn>
                                        <p:tgtEl>
                                          <p:spTgt spid="140295"/>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4" fill="hold" nodeType="afterGroup">
                            <p:stCondLst>
                              <p:cond delay="5000"/>
                            </p:stCondLst>
                            <p:childTnLst>
                              <p:par>
                                <p:cTn id="45" presetID="6" presetClass="emph" presetSubtype="0" fill="hold" grpId="0" nodeType="afterEffect">
                                  <p:stCondLst>
                                    <p:cond delay="0"/>
                                  </p:stCondLst>
                                  <p:childTnLst>
                                    <p:animScale>
                                      <p:cBhvr>
                                        <p:cTn id="46" dur="1000" fill="hold"/>
                                        <p:tgtEl>
                                          <p:spTgt spid="140294"/>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5" name="BELL.WAV"/>
                                        </p:tgtEl>
                                      </p:cMediaNode>
                                    </p:audio>
                                  </p:subTnLst>
                                </p:cTn>
                              </p:par>
                            </p:childTnLst>
                          </p:cTn>
                        </p:par>
                        <p:par>
                          <p:cTn id="47" fill="hold" nodeType="afterGroup">
                            <p:stCondLst>
                              <p:cond delay="6000"/>
                            </p:stCondLst>
                            <p:childTnLst>
                              <p:par>
                                <p:cTn id="48" presetID="23" presetClass="entr" presetSubtype="16" fill="remove"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3000" fill="hold"/>
                                        <p:tgtEl>
                                          <p:spTgt spid="2"/>
                                        </p:tgtEl>
                                        <p:attrNameLst>
                                          <p:attrName>ppt_w</p:attrName>
                                        </p:attrNameLst>
                                      </p:cBhvr>
                                      <p:tavLst>
                                        <p:tav tm="0">
                                          <p:val>
                                            <p:fltVal val="0"/>
                                          </p:val>
                                        </p:tav>
                                        <p:tav tm="100000">
                                          <p:val>
                                            <p:strVal val="#ppt_w"/>
                                          </p:val>
                                        </p:tav>
                                      </p:tavLst>
                                    </p:anim>
                                    <p:anim calcmode="lin" valueType="num">
                                      <p:cBhvr>
                                        <p:cTn id="51"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6" name="Cau hoi.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2" fill="hold" grpId="0" nodeType="clickEffect">
                                  <p:stCondLst>
                                    <p:cond delay="0"/>
                                  </p:stCondLst>
                                  <p:childTnLst>
                                    <p:set>
                                      <p:cBhvr>
                                        <p:cTn id="55" dur="1" fill="hold">
                                          <p:stCondLst>
                                            <p:cond delay="0"/>
                                          </p:stCondLst>
                                        </p:cTn>
                                        <p:tgtEl>
                                          <p:spTgt spid="140330"/>
                                        </p:tgtEl>
                                        <p:attrNameLst>
                                          <p:attrName>style.visibility</p:attrName>
                                        </p:attrNameLst>
                                      </p:cBhvr>
                                      <p:to>
                                        <p:strVal val="visible"/>
                                      </p:to>
                                    </p:set>
                                    <p:anim calcmode="lin" valueType="num">
                                      <p:cBhvr additive="base">
                                        <p:cTn id="56" dur="500" fill="hold"/>
                                        <p:tgtEl>
                                          <p:spTgt spid="140330"/>
                                        </p:tgtEl>
                                        <p:attrNameLst>
                                          <p:attrName>ppt_x</p:attrName>
                                        </p:attrNameLst>
                                      </p:cBhvr>
                                      <p:tavLst>
                                        <p:tav tm="0">
                                          <p:val>
                                            <p:strVal val="0-#ppt_w/2"/>
                                          </p:val>
                                        </p:tav>
                                        <p:tav tm="100000">
                                          <p:val>
                                            <p:strVal val="#ppt_x"/>
                                          </p:val>
                                        </p:tav>
                                      </p:tavLst>
                                    </p:anim>
                                    <p:anim calcmode="lin" valueType="num">
                                      <p:cBhvr additive="base">
                                        <p:cTn id="57" dur="500" fill="hold"/>
                                        <p:tgtEl>
                                          <p:spTgt spid="140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140336"/>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 presetClass="mediacall" presetSubtype="0" fill="hold" nodeType="clickEffect">
                                  <p:stCondLst>
                                    <p:cond delay="0"/>
                                  </p:stCondLst>
                                  <p:childTnLst>
                                    <p:cmd type="call" cmd="playFrom(0.0)">
                                      <p:cBhvr>
                                        <p:cTn id="62" dur="4745" fill="hold"/>
                                        <p:tgtEl>
                                          <p:spTgt spid="140336"/>
                                        </p:tgtEl>
                                      </p:cBhvr>
                                    </p:cmd>
                                  </p:childTnLst>
                                </p:cTn>
                              </p:par>
                            </p:childTnLst>
                          </p:cTn>
                        </p:par>
                      </p:childTnLst>
                    </p:cTn>
                  </p:par>
                </p:childTnLst>
              </p:cTn>
              <p:nextCondLst>
                <p:cond evt="onClick" delay="0">
                  <p:tgtEl>
                    <p:spTgt spid="140336"/>
                  </p:tgtEl>
                </p:cond>
              </p:nextCondLst>
            </p:seq>
            <p:audio>
              <p:cMediaNode>
                <p:cTn id="63" fill="hold" display="0">
                  <p:stCondLst>
                    <p:cond delay="indefinite"/>
                  </p:stCondLst>
                  <p:endCondLst>
                    <p:cond evt="onNext" delay="0">
                      <p:tgtEl>
                        <p:sldTgt/>
                      </p:tgtEl>
                    </p:cond>
                    <p:cond evt="onPrev" delay="0">
                      <p:tgtEl>
                        <p:sldTgt/>
                      </p:tgtEl>
                    </p:cond>
                    <p:cond evt="onStopAudio" delay="0">
                      <p:tgtEl>
                        <p:sldTgt/>
                      </p:tgtEl>
                    </p:cond>
                  </p:endCondLst>
                </p:cTn>
                <p:tgtEl>
                  <p:spTgt spid="140336"/>
                </p:tgtEl>
              </p:cMediaNode>
            </p:audio>
          </p:childTnLst>
        </p:cTn>
      </p:par>
    </p:tnLst>
    <p:bldLst>
      <p:bldP spid="140294" grpId="0" animBg="1"/>
      <p:bldP spid="140295" grpId="0" animBg="1"/>
      <p:bldP spid="140296" grpId="0" animBg="1"/>
      <p:bldP spid="140297" grpId="0" animBg="1"/>
      <p:bldP spid="140298" grpId="0" animBg="1"/>
      <p:bldP spid="140304" grpId="0" animBg="1"/>
      <p:bldP spid="14033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31800" y="322263"/>
            <a:ext cx="8321675" cy="6172200"/>
          </a:xfrm>
          <a:prstGeom prst="rect">
            <a:avLst/>
          </a:prstGeom>
          <a:noFill/>
          <a:ln w="57150" cmpd="thinThick">
            <a:solidFill>
              <a:srgbClr val="0000FF"/>
            </a:solidFill>
            <a:miter lim="800000"/>
            <a:headEnd/>
            <a:tailEnd/>
          </a:ln>
        </p:spPr>
        <p:txBody>
          <a:bodyPr wrap="none" anchor="ctr"/>
          <a:lstStyle/>
          <a:p>
            <a:pPr algn="ctr"/>
            <a:endParaRPr lang="en-GB" sz="4000">
              <a:solidFill>
                <a:srgbClr val="FFFF00"/>
              </a:solidFill>
            </a:endParaRPr>
          </a:p>
        </p:txBody>
      </p:sp>
      <p:sp>
        <p:nvSpPr>
          <p:cNvPr id="29699" name="Rectangle 3"/>
          <p:cNvSpPr>
            <a:spLocks noChangeArrowheads="1"/>
          </p:cNvSpPr>
          <p:nvPr/>
        </p:nvSpPr>
        <p:spPr bwMode="auto">
          <a:xfrm>
            <a:off x="0" y="1417638"/>
            <a:ext cx="5265738" cy="4098925"/>
          </a:xfrm>
          <a:prstGeom prst="rect">
            <a:avLst/>
          </a:prstGeom>
          <a:gradFill rotWithShape="1">
            <a:gsLst>
              <a:gs pos="0">
                <a:srgbClr val="FFCC99"/>
              </a:gs>
              <a:gs pos="50000">
                <a:srgbClr val="FFFFFF"/>
              </a:gs>
              <a:gs pos="100000">
                <a:srgbClr val="FFCC99"/>
              </a:gs>
            </a:gsLst>
            <a:lin ang="2700000" scaled="1"/>
          </a:gradFill>
          <a:ln w="9525">
            <a:solidFill>
              <a:srgbClr val="FF0000"/>
            </a:solidFill>
            <a:miter lim="800000"/>
            <a:headEnd/>
            <a:tailEnd/>
          </a:ln>
        </p:spPr>
        <p:txBody>
          <a:bodyPr wrap="none" anchor="ctr"/>
          <a:lstStyle/>
          <a:p>
            <a:pPr algn="ctr"/>
            <a:endParaRPr lang="vi-VN" sz="4000">
              <a:solidFill>
                <a:srgbClr val="FFFF00"/>
              </a:solidFill>
              <a:latin typeface=".VnTime" pitchFamily="34" charset="0"/>
            </a:endParaRPr>
          </a:p>
        </p:txBody>
      </p:sp>
      <p:sp>
        <p:nvSpPr>
          <p:cNvPr id="29700" name="Text Box 4"/>
          <p:cNvSpPr txBox="1">
            <a:spLocks noChangeArrowheads="1"/>
          </p:cNvSpPr>
          <p:nvPr/>
        </p:nvSpPr>
        <p:spPr bwMode="auto">
          <a:xfrm>
            <a:off x="0" y="1636713"/>
            <a:ext cx="5273675" cy="579437"/>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rPr>
              <a:t>Câu 3: Các bạn đang làm gì ?</a:t>
            </a:r>
          </a:p>
        </p:txBody>
      </p:sp>
      <p:sp>
        <p:nvSpPr>
          <p:cNvPr id="140294" name="AutoShape 6"/>
          <p:cNvSpPr>
            <a:spLocks noChangeArrowheads="1"/>
          </p:cNvSpPr>
          <p:nvPr/>
        </p:nvSpPr>
        <p:spPr bwMode="auto">
          <a:xfrm>
            <a:off x="3924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FF0000"/>
                </a:solidFill>
              </a:rPr>
              <a:t>0</a:t>
            </a:r>
          </a:p>
        </p:txBody>
      </p:sp>
      <p:sp>
        <p:nvSpPr>
          <p:cNvPr id="140295" name="AutoShape 7"/>
          <p:cNvSpPr>
            <a:spLocks noChangeArrowheads="1"/>
          </p:cNvSpPr>
          <p:nvPr/>
        </p:nvSpPr>
        <p:spPr bwMode="auto">
          <a:xfrm>
            <a:off x="3927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800000"/>
                </a:solidFill>
              </a:rPr>
              <a:t>1</a:t>
            </a:r>
          </a:p>
        </p:txBody>
      </p:sp>
      <p:sp>
        <p:nvSpPr>
          <p:cNvPr id="140296" name="AutoShape 8"/>
          <p:cNvSpPr>
            <a:spLocks noChangeArrowheads="1"/>
          </p:cNvSpPr>
          <p:nvPr/>
        </p:nvSpPr>
        <p:spPr bwMode="auto">
          <a:xfrm>
            <a:off x="3932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2</a:t>
            </a:r>
          </a:p>
        </p:txBody>
      </p:sp>
      <p:sp>
        <p:nvSpPr>
          <p:cNvPr id="140297" name="AutoShape 9"/>
          <p:cNvSpPr>
            <a:spLocks noChangeArrowheads="1"/>
          </p:cNvSpPr>
          <p:nvPr/>
        </p:nvSpPr>
        <p:spPr bwMode="auto">
          <a:xfrm>
            <a:off x="3924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3</a:t>
            </a:r>
          </a:p>
        </p:txBody>
      </p:sp>
      <p:sp>
        <p:nvSpPr>
          <p:cNvPr id="140298" name="AutoShape 10"/>
          <p:cNvSpPr>
            <a:spLocks noChangeArrowheads="1"/>
          </p:cNvSpPr>
          <p:nvPr/>
        </p:nvSpPr>
        <p:spPr bwMode="auto">
          <a:xfrm>
            <a:off x="3924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4</a:t>
            </a:r>
          </a:p>
        </p:txBody>
      </p:sp>
      <p:sp>
        <p:nvSpPr>
          <p:cNvPr id="140304" name="AutoShape 16"/>
          <p:cNvSpPr>
            <a:spLocks noChangeArrowheads="1"/>
          </p:cNvSpPr>
          <p:nvPr/>
        </p:nvSpPr>
        <p:spPr bwMode="auto">
          <a:xfrm>
            <a:off x="3924300" y="54864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5</a:t>
            </a:r>
          </a:p>
        </p:txBody>
      </p:sp>
      <p:grpSp>
        <p:nvGrpSpPr>
          <p:cNvPr id="2" name="Group 18"/>
          <p:cNvGrpSpPr>
            <a:grpSpLocks/>
          </p:cNvGrpSpPr>
          <p:nvPr/>
        </p:nvGrpSpPr>
        <p:grpSpPr bwMode="auto">
          <a:xfrm>
            <a:off x="533400" y="5486400"/>
            <a:ext cx="3184525" cy="901700"/>
            <a:chOff x="912" y="2592"/>
            <a:chExt cx="3072" cy="960"/>
          </a:xfrm>
        </p:grpSpPr>
        <p:sp>
          <p:nvSpPr>
            <p:cNvPr id="29724" name="Oval 19"/>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pPr algn="ctr"/>
              <a:endParaRPr lang="en-GB" sz="4000">
                <a:solidFill>
                  <a:srgbClr val="FFFF00"/>
                </a:solidFill>
              </a:endParaRPr>
            </a:p>
          </p:txBody>
        </p:sp>
        <p:sp>
          <p:nvSpPr>
            <p:cNvPr id="29725" name="WordArt 20"/>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3600" i="1" kern="10">
                  <a:ln w="9525">
                    <a:solidFill>
                      <a:srgbClr val="FF0000"/>
                    </a:solidFill>
                    <a:round/>
                    <a:headEnd/>
                    <a:tailEnd/>
                  </a:ln>
                  <a:solidFill>
                    <a:srgbClr val="FF6600"/>
                  </a:solidFill>
                  <a:latin typeface=".VnTime"/>
                </a:rPr>
                <a:t>HÕt giê</a:t>
              </a:r>
            </a:p>
          </p:txBody>
        </p:sp>
      </p:grpSp>
      <p:pic>
        <p:nvPicPr>
          <p:cNvPr id="29708" name="Picture 21" descr="Book-03-june"/>
          <p:cNvPicPr>
            <a:picLocks noChangeAspect="1" noChangeArrowheads="1" noCrop="1"/>
          </p:cNvPicPr>
          <p:nvPr/>
        </p:nvPicPr>
        <p:blipFill>
          <a:blip r:embed="rId7"/>
          <a:srcRect/>
          <a:stretch>
            <a:fillRect/>
          </a:stretch>
        </p:blipFill>
        <p:spPr bwMode="auto">
          <a:xfrm>
            <a:off x="539750" y="457200"/>
            <a:ext cx="523875" cy="457200"/>
          </a:xfrm>
          <a:prstGeom prst="rect">
            <a:avLst/>
          </a:prstGeom>
          <a:noFill/>
          <a:ln w="9525">
            <a:noFill/>
            <a:miter lim="800000"/>
            <a:headEnd/>
            <a:tailEnd/>
          </a:ln>
        </p:spPr>
      </p:pic>
      <p:sp>
        <p:nvSpPr>
          <p:cNvPr id="29709" name="AutoShape 22">
            <a:hlinkClick r:id="" action="ppaction://noaction" highlightClick="1">
              <a:snd r:embed="rId8" name="camera.wav"/>
            </a:hlinkClick>
          </p:cNvPr>
          <p:cNvSpPr>
            <a:spLocks noChangeArrowheads="1"/>
          </p:cNvSpPr>
          <p:nvPr/>
        </p:nvSpPr>
        <p:spPr bwMode="auto">
          <a:xfrm>
            <a:off x="8016875" y="5795963"/>
            <a:ext cx="550863" cy="477837"/>
          </a:xfrm>
          <a:prstGeom prst="actionButtonReturn">
            <a:avLst/>
          </a:prstGeom>
          <a:solidFill>
            <a:srgbClr val="CCFFCC"/>
          </a:solidFill>
          <a:ln w="9525">
            <a:solidFill>
              <a:srgbClr val="0000FF"/>
            </a:solidFill>
            <a:miter lim="800000"/>
            <a:headEnd/>
            <a:tailEnd/>
          </a:ln>
        </p:spPr>
        <p:txBody>
          <a:bodyPr wrap="none" anchor="ctr"/>
          <a:lstStyle/>
          <a:p>
            <a:pPr algn="ctr"/>
            <a:endParaRPr lang="en-GB" sz="4000">
              <a:solidFill>
                <a:srgbClr val="FFFF00"/>
              </a:solidFill>
            </a:endParaRPr>
          </a:p>
        </p:txBody>
      </p:sp>
      <p:sp>
        <p:nvSpPr>
          <p:cNvPr id="140330" name="Oval 42"/>
          <p:cNvSpPr>
            <a:spLocks noChangeArrowheads="1"/>
          </p:cNvSpPr>
          <p:nvPr/>
        </p:nvSpPr>
        <p:spPr bwMode="auto">
          <a:xfrm>
            <a:off x="0" y="3575050"/>
            <a:ext cx="685800" cy="609600"/>
          </a:xfrm>
          <a:prstGeom prst="ellipse">
            <a:avLst/>
          </a:prstGeom>
          <a:noFill/>
          <a:ln w="9525">
            <a:solidFill>
              <a:srgbClr val="FF0000"/>
            </a:solidFill>
            <a:round/>
            <a:headEnd/>
            <a:tailEnd/>
          </a:ln>
        </p:spPr>
        <p:txBody>
          <a:bodyPr wrap="none" anchor="ctr"/>
          <a:lstStyle/>
          <a:p>
            <a:pPr algn="ctr"/>
            <a:endParaRPr lang="en-GB" sz="4400">
              <a:solidFill>
                <a:srgbClr val="0000CC"/>
              </a:solidFill>
            </a:endParaRPr>
          </a:p>
        </p:txBody>
      </p:sp>
      <p:sp>
        <p:nvSpPr>
          <p:cNvPr id="29711" name="Text Box 44"/>
          <p:cNvSpPr txBox="1">
            <a:spLocks noChangeArrowheads="1"/>
          </p:cNvSpPr>
          <p:nvPr/>
        </p:nvSpPr>
        <p:spPr bwMode="auto">
          <a:xfrm>
            <a:off x="1295400" y="381000"/>
            <a:ext cx="6781800" cy="579438"/>
          </a:xfrm>
          <a:prstGeom prst="rect">
            <a:avLst/>
          </a:prstGeom>
          <a:noFill/>
          <a:ln w="9525">
            <a:noFill/>
            <a:miter lim="800000"/>
            <a:headEnd/>
            <a:tailEnd/>
          </a:ln>
        </p:spPr>
        <p:txBody>
          <a:bodyPr>
            <a:spAutoFit/>
          </a:bodyPr>
          <a:lstStyle/>
          <a:p>
            <a:pPr marL="342900" indent="-342900" algn="ctr"/>
            <a:r>
              <a:rPr lang="en-US" sz="2800" i="1">
                <a:solidFill>
                  <a:srgbClr val="FFFF00"/>
                </a:solidFill>
                <a:latin typeface=".VnTime" pitchFamily="34" charset="0"/>
              </a:rPr>
              <a:t>   </a:t>
            </a:r>
            <a:r>
              <a:rPr lang="en-US" sz="3200" i="1">
                <a:solidFill>
                  <a:srgbClr val="0000FF"/>
                </a:solidFill>
                <a:latin typeface="Times New Roman" pitchFamily="18" charset="0"/>
              </a:rPr>
              <a:t>Hãy chọn thẻ đáp án đúng nhất</a:t>
            </a:r>
          </a:p>
        </p:txBody>
      </p:sp>
      <p:pic>
        <p:nvPicPr>
          <p:cNvPr id="140336" name="j0213117.wav">
            <a:hlinkClick r:id="" action="ppaction://media"/>
          </p:cNvPr>
          <p:cNvPicPr>
            <a:picLocks noRot="1" noChangeAspect="1" noChangeArrowheads="1"/>
          </p:cNvPicPr>
          <p:nvPr>
            <a:wavAudioFile r:embed="rId1" name="j0214098.wav"/>
          </p:nvPr>
        </p:nvPicPr>
        <p:blipFill>
          <a:blip r:embed="rId9"/>
          <a:srcRect/>
          <a:stretch>
            <a:fillRect/>
          </a:stretch>
        </p:blipFill>
        <p:spPr bwMode="auto">
          <a:xfrm>
            <a:off x="7162800" y="5791200"/>
            <a:ext cx="304800" cy="304800"/>
          </a:xfrm>
          <a:prstGeom prst="rect">
            <a:avLst/>
          </a:prstGeom>
          <a:noFill/>
          <a:ln w="9525">
            <a:noFill/>
            <a:miter lim="800000"/>
            <a:headEnd/>
            <a:tailEnd/>
          </a:ln>
        </p:spPr>
      </p:pic>
      <p:pic>
        <p:nvPicPr>
          <p:cNvPr id="29713" name="Picture 49" descr="Tàng-Tàng"/>
          <p:cNvPicPr>
            <a:picLocks noChangeAspect="1" noChangeArrowheads="1" noCrop="1"/>
          </p:cNvPicPr>
          <p:nvPr/>
        </p:nvPicPr>
        <p:blipFill>
          <a:blip r:embed="rId10"/>
          <a:srcRect/>
          <a:stretch>
            <a:fillRect/>
          </a:stretch>
        </p:blipFill>
        <p:spPr bwMode="auto">
          <a:xfrm>
            <a:off x="5257800" y="5638800"/>
            <a:ext cx="1409700" cy="666750"/>
          </a:xfrm>
          <a:prstGeom prst="rect">
            <a:avLst/>
          </a:prstGeom>
          <a:noFill/>
          <a:ln w="9525">
            <a:noFill/>
            <a:miter lim="800000"/>
            <a:headEnd/>
            <a:tailEnd/>
          </a:ln>
        </p:spPr>
      </p:pic>
      <p:pic>
        <p:nvPicPr>
          <p:cNvPr id="29714" name="Picture 30" descr="11-HS-truong[1]"/>
          <p:cNvPicPr>
            <a:picLocks noChangeAspect="1" noChangeArrowheads="1"/>
          </p:cNvPicPr>
          <p:nvPr/>
        </p:nvPicPr>
        <p:blipFill>
          <a:blip r:embed="rId11"/>
          <a:srcRect/>
          <a:stretch>
            <a:fillRect/>
          </a:stretch>
        </p:blipFill>
        <p:spPr bwMode="auto">
          <a:xfrm>
            <a:off x="5084763" y="1344613"/>
            <a:ext cx="4059237" cy="5010150"/>
          </a:xfrm>
          <a:prstGeom prst="rect">
            <a:avLst/>
          </a:prstGeom>
          <a:noFill/>
          <a:ln w="9525">
            <a:noFill/>
            <a:miter lim="800000"/>
            <a:headEnd/>
            <a:tailEnd/>
          </a:ln>
        </p:spPr>
      </p:pic>
      <p:sp>
        <p:nvSpPr>
          <p:cNvPr id="29715" name="Text Box 4"/>
          <p:cNvSpPr txBox="1">
            <a:spLocks noChangeArrowheads="1"/>
          </p:cNvSpPr>
          <p:nvPr/>
        </p:nvSpPr>
        <p:spPr bwMode="auto">
          <a:xfrm>
            <a:off x="0" y="2551113"/>
            <a:ext cx="5048250" cy="579437"/>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rPr>
              <a:t> </a:t>
            </a:r>
            <a:r>
              <a:rPr lang="en-US" sz="3200">
                <a:solidFill>
                  <a:srgbClr val="0000CC"/>
                </a:solidFill>
                <a:latin typeface="Times New Roman" pitchFamily="18" charset="0"/>
              </a:rPr>
              <a:t>A. Vui chơi</a:t>
            </a:r>
            <a:endParaRPr lang="en-US" sz="3200" i="1">
              <a:solidFill>
                <a:srgbClr val="0000CC"/>
              </a:solidFill>
              <a:latin typeface="Times New Roman" pitchFamily="18" charset="0"/>
            </a:endParaRPr>
          </a:p>
        </p:txBody>
      </p:sp>
      <p:sp>
        <p:nvSpPr>
          <p:cNvPr id="29716" name="Text Box 4"/>
          <p:cNvSpPr txBox="1">
            <a:spLocks noChangeArrowheads="1"/>
          </p:cNvSpPr>
          <p:nvPr/>
        </p:nvSpPr>
        <p:spPr bwMode="auto">
          <a:xfrm>
            <a:off x="0" y="4489450"/>
            <a:ext cx="5048250" cy="579438"/>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rPr>
              <a:t> </a:t>
            </a:r>
            <a:r>
              <a:rPr lang="en-US" sz="3200">
                <a:solidFill>
                  <a:srgbClr val="0000CC"/>
                </a:solidFill>
                <a:latin typeface="Times New Roman" pitchFamily="18" charset="0"/>
              </a:rPr>
              <a:t>C. Vẽ tranh</a:t>
            </a:r>
            <a:endParaRPr lang="en-US" sz="3200" i="1">
              <a:solidFill>
                <a:srgbClr val="0000CC"/>
              </a:solidFill>
              <a:latin typeface="Times New Roman" pitchFamily="18" charset="0"/>
            </a:endParaRPr>
          </a:p>
        </p:txBody>
      </p:sp>
      <p:sp>
        <p:nvSpPr>
          <p:cNvPr id="29717" name="Text Box 4"/>
          <p:cNvSpPr txBox="1">
            <a:spLocks noChangeArrowheads="1"/>
          </p:cNvSpPr>
          <p:nvPr/>
        </p:nvSpPr>
        <p:spPr bwMode="auto">
          <a:xfrm>
            <a:off x="0" y="3538538"/>
            <a:ext cx="5048250" cy="579437"/>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rPr>
              <a:t> </a:t>
            </a:r>
            <a:r>
              <a:rPr lang="en-US" sz="3200">
                <a:solidFill>
                  <a:srgbClr val="0000CC"/>
                </a:solidFill>
                <a:latin typeface="Times New Roman" pitchFamily="18" charset="0"/>
              </a:rPr>
              <a:t>B. Thảo luận nhóm</a:t>
            </a:r>
            <a:endParaRPr lang="en-US" sz="3200" i="1">
              <a:solidFill>
                <a:srgbClr val="0000CC"/>
              </a:solidFill>
              <a:latin typeface="Times New Roman" pitchFamily="18" charset="0"/>
            </a:endParaRPr>
          </a:p>
        </p:txBody>
      </p:sp>
      <p:grpSp>
        <p:nvGrpSpPr>
          <p:cNvPr id="3" name="Group 4"/>
          <p:cNvGrpSpPr>
            <a:grpSpLocks/>
          </p:cNvGrpSpPr>
          <p:nvPr/>
        </p:nvGrpSpPr>
        <p:grpSpPr bwMode="auto">
          <a:xfrm>
            <a:off x="0" y="-76200"/>
            <a:ext cx="9334500" cy="7010400"/>
            <a:chOff x="0" y="-48"/>
            <a:chExt cx="5880" cy="4416"/>
          </a:xfrm>
        </p:grpSpPr>
        <p:pic>
          <p:nvPicPr>
            <p:cNvPr id="29719" name="Picture 5" descr="n3"/>
            <p:cNvPicPr>
              <a:picLocks noChangeAspect="1" noChangeArrowheads="1"/>
            </p:cNvPicPr>
            <p:nvPr/>
          </p:nvPicPr>
          <p:blipFill>
            <a:blip r:embed="rId12"/>
            <a:srcRect/>
            <a:stretch>
              <a:fillRect/>
            </a:stretch>
          </p:blipFill>
          <p:spPr bwMode="auto">
            <a:xfrm>
              <a:off x="0" y="-48"/>
              <a:ext cx="5880" cy="163"/>
            </a:xfrm>
            <a:prstGeom prst="rect">
              <a:avLst/>
            </a:prstGeom>
            <a:noFill/>
            <a:ln w="9525">
              <a:noFill/>
              <a:miter lim="800000"/>
              <a:headEnd/>
              <a:tailEnd/>
            </a:ln>
          </p:spPr>
        </p:pic>
        <p:grpSp>
          <p:nvGrpSpPr>
            <p:cNvPr id="4" name="Group 6"/>
            <p:cNvGrpSpPr>
              <a:grpSpLocks/>
            </p:cNvGrpSpPr>
            <p:nvPr/>
          </p:nvGrpSpPr>
          <p:grpSpPr bwMode="auto">
            <a:xfrm>
              <a:off x="0" y="-24"/>
              <a:ext cx="5880" cy="4392"/>
              <a:chOff x="0" y="-24"/>
              <a:chExt cx="5880" cy="4392"/>
            </a:xfrm>
          </p:grpSpPr>
          <p:pic>
            <p:nvPicPr>
              <p:cNvPr id="29721" name="Picture 7" descr="n3"/>
              <p:cNvPicPr>
                <a:picLocks noChangeAspect="1" noChangeArrowheads="1"/>
              </p:cNvPicPr>
              <p:nvPr/>
            </p:nvPicPr>
            <p:blipFill>
              <a:blip r:embed="rId12"/>
              <a:srcRect/>
              <a:stretch>
                <a:fillRect/>
              </a:stretch>
            </p:blipFill>
            <p:spPr bwMode="auto">
              <a:xfrm>
                <a:off x="0" y="4205"/>
                <a:ext cx="5880" cy="163"/>
              </a:xfrm>
              <a:prstGeom prst="rect">
                <a:avLst/>
              </a:prstGeom>
              <a:noFill/>
              <a:ln w="9525">
                <a:noFill/>
                <a:miter lim="800000"/>
                <a:headEnd/>
                <a:tailEnd/>
              </a:ln>
            </p:spPr>
          </p:pic>
          <p:pic>
            <p:nvPicPr>
              <p:cNvPr id="29722" name="Picture 8" descr="n3"/>
              <p:cNvPicPr>
                <a:picLocks noChangeAspect="1" noChangeArrowheads="1"/>
              </p:cNvPicPr>
              <p:nvPr/>
            </p:nvPicPr>
            <p:blipFill>
              <a:blip r:embed="rId12"/>
              <a:srcRect/>
              <a:stretch>
                <a:fillRect/>
              </a:stretch>
            </p:blipFill>
            <p:spPr bwMode="auto">
              <a:xfrm rot="5400000">
                <a:off x="-2100" y="2100"/>
                <a:ext cx="4320" cy="120"/>
              </a:xfrm>
              <a:prstGeom prst="rect">
                <a:avLst/>
              </a:prstGeom>
              <a:noFill/>
              <a:ln w="9525">
                <a:noFill/>
                <a:miter lim="800000"/>
                <a:headEnd/>
                <a:tailEnd/>
              </a:ln>
            </p:spPr>
          </p:pic>
          <p:pic>
            <p:nvPicPr>
              <p:cNvPr id="29723" name="Picture 9" descr="n3"/>
              <p:cNvPicPr>
                <a:picLocks noChangeAspect="1" noChangeArrowheads="1"/>
              </p:cNvPicPr>
              <p:nvPr/>
            </p:nvPicPr>
            <p:blipFill>
              <a:blip r:embed="rId12"/>
              <a:srcRect/>
              <a:stretch>
                <a:fillRect/>
              </a:stretch>
            </p:blipFill>
            <p:spPr bwMode="auto">
              <a:xfrm rot="5400000">
                <a:off x="3564" y="2076"/>
                <a:ext cx="4320" cy="120"/>
              </a:xfrm>
              <a:prstGeom prst="rect">
                <a:avLst/>
              </a:prstGeom>
              <a:noFill/>
              <a:ln w="9525">
                <a:noFill/>
                <a:miter lim="800000"/>
                <a:headEnd/>
                <a:tailEnd/>
              </a:ln>
            </p:spPr>
          </p:pic>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1000"/>
                                        <p:tgtEl>
                                          <p:spTgt spid="140304"/>
                                        </p:tgtEl>
                                        <p:attrNameLst>
                                          <p:attrName>ppt_w</p:attrName>
                                        </p:attrNameLst>
                                      </p:cBhvr>
                                      <p:tavLst>
                                        <p:tav tm="0">
                                          <p:val>
                                            <p:strVal val="ppt_w"/>
                                          </p:val>
                                        </p:tav>
                                        <p:tav tm="100000">
                                          <p:val>
                                            <p:strVal val="ppt_w*0.05"/>
                                          </p:val>
                                        </p:tav>
                                      </p:tavLst>
                                    </p:anim>
                                    <p:anim calcmode="lin" valueType="num">
                                      <p:cBhvr>
                                        <p:cTn id="7" dur="1000"/>
                                        <p:tgtEl>
                                          <p:spTgt spid="140304"/>
                                        </p:tgtEl>
                                        <p:attrNameLst>
                                          <p:attrName>ppt_h</p:attrName>
                                        </p:attrNameLst>
                                      </p:cBhvr>
                                      <p:tavLst>
                                        <p:tav tm="0">
                                          <p:val>
                                            <p:strVal val="ppt_h"/>
                                          </p:val>
                                        </p:tav>
                                        <p:tav tm="100000">
                                          <p:val>
                                            <p:strVal val="ppt_h"/>
                                          </p:val>
                                        </p:tav>
                                      </p:tavLst>
                                    </p:anim>
                                    <p:anim calcmode="lin" valueType="num">
                                      <p:cBhvr>
                                        <p:cTn id="8" dur="1000"/>
                                        <p:tgtEl>
                                          <p:spTgt spid="140304"/>
                                        </p:tgtEl>
                                        <p:attrNameLst>
                                          <p:attrName>ppt_x</p:attrName>
                                        </p:attrNameLst>
                                      </p:cBhvr>
                                      <p:tavLst>
                                        <p:tav tm="0">
                                          <p:val>
                                            <p:strVal val="ppt_x"/>
                                          </p:val>
                                        </p:tav>
                                        <p:tav tm="100000">
                                          <p:val>
                                            <p:strVal val="ppt_x-.2"/>
                                          </p:val>
                                        </p:tav>
                                      </p:tavLst>
                                    </p:anim>
                                    <p:anim calcmode="lin" valueType="num">
                                      <p:cBhvr>
                                        <p:cTn id="9" dur="1000"/>
                                        <p:tgtEl>
                                          <p:spTgt spid="140304"/>
                                        </p:tgtEl>
                                        <p:attrNameLst>
                                          <p:attrName>ppt_y</p:attrName>
                                        </p:attrNameLst>
                                      </p:cBhvr>
                                      <p:tavLst>
                                        <p:tav tm="0">
                                          <p:val>
                                            <p:strVal val="ppt_y"/>
                                          </p:val>
                                        </p:tav>
                                        <p:tav tm="100000">
                                          <p:val>
                                            <p:strVal val="ppt_y"/>
                                          </p:val>
                                        </p:tav>
                                      </p:tavLst>
                                    </p:anim>
                                    <p:animEffect transition="out" filter="fade">
                                      <p:cBhvr>
                                        <p:cTn id="10" dur="1000"/>
                                        <p:tgtEl>
                                          <p:spTgt spid="140304"/>
                                        </p:tgtEl>
                                      </p:cBhvr>
                                    </p:animEffect>
                                    <p:set>
                                      <p:cBhvr>
                                        <p:cTn id="11" dur="1" fill="hold">
                                          <p:stCondLst>
                                            <p:cond delay="999"/>
                                          </p:stCondLst>
                                        </p:cTn>
                                        <p:tgtEl>
                                          <p:spTgt spid="14030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12" fill="hold" nodeType="afterGroup">
                            <p:stCondLst>
                              <p:cond delay="1000"/>
                            </p:stCondLst>
                            <p:childTnLst>
                              <p:par>
                                <p:cTn id="13" presetID="54" presetClass="exit" presetSubtype="0" decel="100000" fill="hold" grpId="0" nodeType="afterEffect">
                                  <p:stCondLst>
                                    <p:cond delay="0"/>
                                  </p:stCondLst>
                                  <p:childTnLst>
                                    <p:anim calcmode="lin" valueType="num">
                                      <p:cBhvr>
                                        <p:cTn id="14" dur="1000"/>
                                        <p:tgtEl>
                                          <p:spTgt spid="140298"/>
                                        </p:tgtEl>
                                        <p:attrNameLst>
                                          <p:attrName>ppt_w</p:attrName>
                                        </p:attrNameLst>
                                      </p:cBhvr>
                                      <p:tavLst>
                                        <p:tav tm="0">
                                          <p:val>
                                            <p:strVal val="ppt_w"/>
                                          </p:val>
                                        </p:tav>
                                        <p:tav tm="100000">
                                          <p:val>
                                            <p:strVal val="ppt_w*0.05"/>
                                          </p:val>
                                        </p:tav>
                                      </p:tavLst>
                                    </p:anim>
                                    <p:anim calcmode="lin" valueType="num">
                                      <p:cBhvr>
                                        <p:cTn id="15" dur="1000"/>
                                        <p:tgtEl>
                                          <p:spTgt spid="140298"/>
                                        </p:tgtEl>
                                        <p:attrNameLst>
                                          <p:attrName>ppt_h</p:attrName>
                                        </p:attrNameLst>
                                      </p:cBhvr>
                                      <p:tavLst>
                                        <p:tav tm="0">
                                          <p:val>
                                            <p:strVal val="ppt_h"/>
                                          </p:val>
                                        </p:tav>
                                        <p:tav tm="100000">
                                          <p:val>
                                            <p:strVal val="ppt_h"/>
                                          </p:val>
                                        </p:tav>
                                      </p:tavLst>
                                    </p:anim>
                                    <p:anim calcmode="lin" valueType="num">
                                      <p:cBhvr>
                                        <p:cTn id="16" dur="1000"/>
                                        <p:tgtEl>
                                          <p:spTgt spid="140298"/>
                                        </p:tgtEl>
                                        <p:attrNameLst>
                                          <p:attrName>ppt_x</p:attrName>
                                        </p:attrNameLst>
                                      </p:cBhvr>
                                      <p:tavLst>
                                        <p:tav tm="0">
                                          <p:val>
                                            <p:strVal val="ppt_x"/>
                                          </p:val>
                                        </p:tav>
                                        <p:tav tm="100000">
                                          <p:val>
                                            <p:strVal val="ppt_x-.2"/>
                                          </p:val>
                                        </p:tav>
                                      </p:tavLst>
                                    </p:anim>
                                    <p:anim calcmode="lin" valueType="num">
                                      <p:cBhvr>
                                        <p:cTn id="17" dur="1000"/>
                                        <p:tgtEl>
                                          <p:spTgt spid="140298"/>
                                        </p:tgtEl>
                                        <p:attrNameLst>
                                          <p:attrName>ppt_y</p:attrName>
                                        </p:attrNameLst>
                                      </p:cBhvr>
                                      <p:tavLst>
                                        <p:tav tm="0">
                                          <p:val>
                                            <p:strVal val="ppt_y"/>
                                          </p:val>
                                        </p:tav>
                                        <p:tav tm="100000">
                                          <p:val>
                                            <p:strVal val="ppt_y"/>
                                          </p:val>
                                        </p:tav>
                                      </p:tavLst>
                                    </p:anim>
                                    <p:animEffect transition="out" filter="fade">
                                      <p:cBhvr>
                                        <p:cTn id="18" dur="1000"/>
                                        <p:tgtEl>
                                          <p:spTgt spid="140298"/>
                                        </p:tgtEl>
                                      </p:cBhvr>
                                    </p:animEffect>
                                    <p:set>
                                      <p:cBhvr>
                                        <p:cTn id="19" dur="1" fill="hold">
                                          <p:stCondLst>
                                            <p:cond delay="999"/>
                                          </p:stCondLst>
                                        </p:cTn>
                                        <p:tgtEl>
                                          <p:spTgt spid="14029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20" fill="hold" nodeType="afterGroup">
                            <p:stCondLst>
                              <p:cond delay="2000"/>
                            </p:stCondLst>
                            <p:childTnLst>
                              <p:par>
                                <p:cTn id="21" presetID="54" presetClass="exit" presetSubtype="0" decel="100000" fill="hold" grpId="0" nodeType="afterEffect">
                                  <p:stCondLst>
                                    <p:cond delay="0"/>
                                  </p:stCondLst>
                                  <p:childTnLst>
                                    <p:anim calcmode="lin" valueType="num">
                                      <p:cBhvr>
                                        <p:cTn id="22" dur="1000"/>
                                        <p:tgtEl>
                                          <p:spTgt spid="140297"/>
                                        </p:tgtEl>
                                        <p:attrNameLst>
                                          <p:attrName>ppt_w</p:attrName>
                                        </p:attrNameLst>
                                      </p:cBhvr>
                                      <p:tavLst>
                                        <p:tav tm="0">
                                          <p:val>
                                            <p:strVal val="ppt_w"/>
                                          </p:val>
                                        </p:tav>
                                        <p:tav tm="100000">
                                          <p:val>
                                            <p:strVal val="ppt_w*0.05"/>
                                          </p:val>
                                        </p:tav>
                                      </p:tavLst>
                                    </p:anim>
                                    <p:anim calcmode="lin" valueType="num">
                                      <p:cBhvr>
                                        <p:cTn id="23" dur="1000"/>
                                        <p:tgtEl>
                                          <p:spTgt spid="140297"/>
                                        </p:tgtEl>
                                        <p:attrNameLst>
                                          <p:attrName>ppt_h</p:attrName>
                                        </p:attrNameLst>
                                      </p:cBhvr>
                                      <p:tavLst>
                                        <p:tav tm="0">
                                          <p:val>
                                            <p:strVal val="ppt_h"/>
                                          </p:val>
                                        </p:tav>
                                        <p:tav tm="100000">
                                          <p:val>
                                            <p:strVal val="ppt_h"/>
                                          </p:val>
                                        </p:tav>
                                      </p:tavLst>
                                    </p:anim>
                                    <p:anim calcmode="lin" valueType="num">
                                      <p:cBhvr>
                                        <p:cTn id="24" dur="1000"/>
                                        <p:tgtEl>
                                          <p:spTgt spid="140297"/>
                                        </p:tgtEl>
                                        <p:attrNameLst>
                                          <p:attrName>ppt_x</p:attrName>
                                        </p:attrNameLst>
                                      </p:cBhvr>
                                      <p:tavLst>
                                        <p:tav tm="0">
                                          <p:val>
                                            <p:strVal val="ppt_x"/>
                                          </p:val>
                                        </p:tav>
                                        <p:tav tm="100000">
                                          <p:val>
                                            <p:strVal val="ppt_x-.2"/>
                                          </p:val>
                                        </p:tav>
                                      </p:tavLst>
                                    </p:anim>
                                    <p:anim calcmode="lin" valueType="num">
                                      <p:cBhvr>
                                        <p:cTn id="25" dur="1000"/>
                                        <p:tgtEl>
                                          <p:spTgt spid="140297"/>
                                        </p:tgtEl>
                                        <p:attrNameLst>
                                          <p:attrName>ppt_y</p:attrName>
                                        </p:attrNameLst>
                                      </p:cBhvr>
                                      <p:tavLst>
                                        <p:tav tm="0">
                                          <p:val>
                                            <p:strVal val="ppt_y"/>
                                          </p:val>
                                        </p:tav>
                                        <p:tav tm="100000">
                                          <p:val>
                                            <p:strVal val="ppt_y"/>
                                          </p:val>
                                        </p:tav>
                                      </p:tavLst>
                                    </p:anim>
                                    <p:animEffect transition="out" filter="fade">
                                      <p:cBhvr>
                                        <p:cTn id="26" dur="1000"/>
                                        <p:tgtEl>
                                          <p:spTgt spid="140297"/>
                                        </p:tgtEl>
                                      </p:cBhvr>
                                    </p:animEffect>
                                    <p:set>
                                      <p:cBhvr>
                                        <p:cTn id="27" dur="1" fill="hold">
                                          <p:stCondLst>
                                            <p:cond delay="999"/>
                                          </p:stCondLst>
                                        </p:cTn>
                                        <p:tgtEl>
                                          <p:spTgt spid="140297"/>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8" fill="hold" nodeType="afterGroup">
                            <p:stCondLst>
                              <p:cond delay="3000"/>
                            </p:stCondLst>
                            <p:childTnLst>
                              <p:par>
                                <p:cTn id="29" presetID="54" presetClass="exit" presetSubtype="0" decel="100000" fill="hold" grpId="0" nodeType="afterEffect">
                                  <p:stCondLst>
                                    <p:cond delay="0"/>
                                  </p:stCondLst>
                                  <p:childTnLst>
                                    <p:anim calcmode="lin" valueType="num">
                                      <p:cBhvr>
                                        <p:cTn id="30" dur="1000"/>
                                        <p:tgtEl>
                                          <p:spTgt spid="140296"/>
                                        </p:tgtEl>
                                        <p:attrNameLst>
                                          <p:attrName>ppt_w</p:attrName>
                                        </p:attrNameLst>
                                      </p:cBhvr>
                                      <p:tavLst>
                                        <p:tav tm="0">
                                          <p:val>
                                            <p:strVal val="ppt_w"/>
                                          </p:val>
                                        </p:tav>
                                        <p:tav tm="100000">
                                          <p:val>
                                            <p:strVal val="ppt_w*0.05"/>
                                          </p:val>
                                        </p:tav>
                                      </p:tavLst>
                                    </p:anim>
                                    <p:anim calcmode="lin" valueType="num">
                                      <p:cBhvr>
                                        <p:cTn id="31" dur="1000"/>
                                        <p:tgtEl>
                                          <p:spTgt spid="140296"/>
                                        </p:tgtEl>
                                        <p:attrNameLst>
                                          <p:attrName>ppt_h</p:attrName>
                                        </p:attrNameLst>
                                      </p:cBhvr>
                                      <p:tavLst>
                                        <p:tav tm="0">
                                          <p:val>
                                            <p:strVal val="ppt_h"/>
                                          </p:val>
                                        </p:tav>
                                        <p:tav tm="100000">
                                          <p:val>
                                            <p:strVal val="ppt_h"/>
                                          </p:val>
                                        </p:tav>
                                      </p:tavLst>
                                    </p:anim>
                                    <p:anim calcmode="lin" valueType="num">
                                      <p:cBhvr>
                                        <p:cTn id="32" dur="1000"/>
                                        <p:tgtEl>
                                          <p:spTgt spid="140296"/>
                                        </p:tgtEl>
                                        <p:attrNameLst>
                                          <p:attrName>ppt_x</p:attrName>
                                        </p:attrNameLst>
                                      </p:cBhvr>
                                      <p:tavLst>
                                        <p:tav tm="0">
                                          <p:val>
                                            <p:strVal val="ppt_x"/>
                                          </p:val>
                                        </p:tav>
                                        <p:tav tm="100000">
                                          <p:val>
                                            <p:strVal val="ppt_x-.2"/>
                                          </p:val>
                                        </p:tav>
                                      </p:tavLst>
                                    </p:anim>
                                    <p:anim calcmode="lin" valueType="num">
                                      <p:cBhvr>
                                        <p:cTn id="33" dur="1000"/>
                                        <p:tgtEl>
                                          <p:spTgt spid="140296"/>
                                        </p:tgtEl>
                                        <p:attrNameLst>
                                          <p:attrName>ppt_y</p:attrName>
                                        </p:attrNameLst>
                                      </p:cBhvr>
                                      <p:tavLst>
                                        <p:tav tm="0">
                                          <p:val>
                                            <p:strVal val="ppt_y"/>
                                          </p:val>
                                        </p:tav>
                                        <p:tav tm="100000">
                                          <p:val>
                                            <p:strVal val="ppt_y"/>
                                          </p:val>
                                        </p:tav>
                                      </p:tavLst>
                                    </p:anim>
                                    <p:animEffect transition="out" filter="fade">
                                      <p:cBhvr>
                                        <p:cTn id="34" dur="1000"/>
                                        <p:tgtEl>
                                          <p:spTgt spid="140296"/>
                                        </p:tgtEl>
                                      </p:cBhvr>
                                    </p:animEffect>
                                    <p:set>
                                      <p:cBhvr>
                                        <p:cTn id="35" dur="1" fill="hold">
                                          <p:stCondLst>
                                            <p:cond delay="999"/>
                                          </p:stCondLst>
                                        </p:cTn>
                                        <p:tgtEl>
                                          <p:spTgt spid="140296"/>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6" fill="hold" nodeType="afterGroup">
                            <p:stCondLst>
                              <p:cond delay="4000"/>
                            </p:stCondLst>
                            <p:childTnLst>
                              <p:par>
                                <p:cTn id="37" presetID="54" presetClass="exit" presetSubtype="0" decel="100000" fill="hold" grpId="0" nodeType="afterEffect">
                                  <p:stCondLst>
                                    <p:cond delay="0"/>
                                  </p:stCondLst>
                                  <p:childTnLst>
                                    <p:anim calcmode="lin" valueType="num">
                                      <p:cBhvr>
                                        <p:cTn id="38" dur="1000"/>
                                        <p:tgtEl>
                                          <p:spTgt spid="140295"/>
                                        </p:tgtEl>
                                        <p:attrNameLst>
                                          <p:attrName>ppt_w</p:attrName>
                                        </p:attrNameLst>
                                      </p:cBhvr>
                                      <p:tavLst>
                                        <p:tav tm="0">
                                          <p:val>
                                            <p:strVal val="ppt_w"/>
                                          </p:val>
                                        </p:tav>
                                        <p:tav tm="100000">
                                          <p:val>
                                            <p:strVal val="ppt_w*0.05"/>
                                          </p:val>
                                        </p:tav>
                                      </p:tavLst>
                                    </p:anim>
                                    <p:anim calcmode="lin" valueType="num">
                                      <p:cBhvr>
                                        <p:cTn id="39" dur="1000"/>
                                        <p:tgtEl>
                                          <p:spTgt spid="140295"/>
                                        </p:tgtEl>
                                        <p:attrNameLst>
                                          <p:attrName>ppt_h</p:attrName>
                                        </p:attrNameLst>
                                      </p:cBhvr>
                                      <p:tavLst>
                                        <p:tav tm="0">
                                          <p:val>
                                            <p:strVal val="ppt_h"/>
                                          </p:val>
                                        </p:tav>
                                        <p:tav tm="100000">
                                          <p:val>
                                            <p:strVal val="ppt_h"/>
                                          </p:val>
                                        </p:tav>
                                      </p:tavLst>
                                    </p:anim>
                                    <p:anim calcmode="lin" valueType="num">
                                      <p:cBhvr>
                                        <p:cTn id="40" dur="1000"/>
                                        <p:tgtEl>
                                          <p:spTgt spid="140295"/>
                                        </p:tgtEl>
                                        <p:attrNameLst>
                                          <p:attrName>ppt_x</p:attrName>
                                        </p:attrNameLst>
                                      </p:cBhvr>
                                      <p:tavLst>
                                        <p:tav tm="0">
                                          <p:val>
                                            <p:strVal val="ppt_x"/>
                                          </p:val>
                                        </p:tav>
                                        <p:tav tm="100000">
                                          <p:val>
                                            <p:strVal val="ppt_x-.2"/>
                                          </p:val>
                                        </p:tav>
                                      </p:tavLst>
                                    </p:anim>
                                    <p:anim calcmode="lin" valueType="num">
                                      <p:cBhvr>
                                        <p:cTn id="41" dur="1000"/>
                                        <p:tgtEl>
                                          <p:spTgt spid="140295"/>
                                        </p:tgtEl>
                                        <p:attrNameLst>
                                          <p:attrName>ppt_y</p:attrName>
                                        </p:attrNameLst>
                                      </p:cBhvr>
                                      <p:tavLst>
                                        <p:tav tm="0">
                                          <p:val>
                                            <p:strVal val="ppt_y"/>
                                          </p:val>
                                        </p:tav>
                                        <p:tav tm="100000">
                                          <p:val>
                                            <p:strVal val="ppt_y"/>
                                          </p:val>
                                        </p:tav>
                                      </p:tavLst>
                                    </p:anim>
                                    <p:animEffect transition="out" filter="fade">
                                      <p:cBhvr>
                                        <p:cTn id="42" dur="1000"/>
                                        <p:tgtEl>
                                          <p:spTgt spid="140295"/>
                                        </p:tgtEl>
                                      </p:cBhvr>
                                    </p:animEffect>
                                    <p:set>
                                      <p:cBhvr>
                                        <p:cTn id="43" dur="1" fill="hold">
                                          <p:stCondLst>
                                            <p:cond delay="999"/>
                                          </p:stCondLst>
                                        </p:cTn>
                                        <p:tgtEl>
                                          <p:spTgt spid="140295"/>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4" fill="hold" nodeType="afterGroup">
                            <p:stCondLst>
                              <p:cond delay="5000"/>
                            </p:stCondLst>
                            <p:childTnLst>
                              <p:par>
                                <p:cTn id="45" presetID="6" presetClass="emph" presetSubtype="0" fill="hold" grpId="0" nodeType="afterEffect">
                                  <p:stCondLst>
                                    <p:cond delay="0"/>
                                  </p:stCondLst>
                                  <p:childTnLst>
                                    <p:animScale>
                                      <p:cBhvr>
                                        <p:cTn id="46" dur="1000" fill="hold"/>
                                        <p:tgtEl>
                                          <p:spTgt spid="140294"/>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5" name="BELL.WAV"/>
                                        </p:tgtEl>
                                      </p:cMediaNode>
                                    </p:audio>
                                  </p:subTnLst>
                                </p:cTn>
                              </p:par>
                            </p:childTnLst>
                          </p:cTn>
                        </p:par>
                        <p:par>
                          <p:cTn id="47" fill="hold" nodeType="afterGroup">
                            <p:stCondLst>
                              <p:cond delay="6000"/>
                            </p:stCondLst>
                            <p:childTnLst>
                              <p:par>
                                <p:cTn id="48" presetID="23" presetClass="entr" presetSubtype="16" fill="remove"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3000" fill="hold"/>
                                        <p:tgtEl>
                                          <p:spTgt spid="2"/>
                                        </p:tgtEl>
                                        <p:attrNameLst>
                                          <p:attrName>ppt_w</p:attrName>
                                        </p:attrNameLst>
                                      </p:cBhvr>
                                      <p:tavLst>
                                        <p:tav tm="0">
                                          <p:val>
                                            <p:fltVal val="0"/>
                                          </p:val>
                                        </p:tav>
                                        <p:tav tm="100000">
                                          <p:val>
                                            <p:strVal val="#ppt_w"/>
                                          </p:val>
                                        </p:tav>
                                      </p:tavLst>
                                    </p:anim>
                                    <p:anim calcmode="lin" valueType="num">
                                      <p:cBhvr>
                                        <p:cTn id="51"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6" name="Cau hoi.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2" fill="hold" grpId="0" nodeType="clickEffect">
                                  <p:stCondLst>
                                    <p:cond delay="0"/>
                                  </p:stCondLst>
                                  <p:childTnLst>
                                    <p:set>
                                      <p:cBhvr>
                                        <p:cTn id="55" dur="1" fill="hold">
                                          <p:stCondLst>
                                            <p:cond delay="0"/>
                                          </p:stCondLst>
                                        </p:cTn>
                                        <p:tgtEl>
                                          <p:spTgt spid="140330"/>
                                        </p:tgtEl>
                                        <p:attrNameLst>
                                          <p:attrName>style.visibility</p:attrName>
                                        </p:attrNameLst>
                                      </p:cBhvr>
                                      <p:to>
                                        <p:strVal val="visible"/>
                                      </p:to>
                                    </p:set>
                                    <p:anim calcmode="lin" valueType="num">
                                      <p:cBhvr additive="base">
                                        <p:cTn id="56" dur="500" fill="hold"/>
                                        <p:tgtEl>
                                          <p:spTgt spid="140330"/>
                                        </p:tgtEl>
                                        <p:attrNameLst>
                                          <p:attrName>ppt_x</p:attrName>
                                        </p:attrNameLst>
                                      </p:cBhvr>
                                      <p:tavLst>
                                        <p:tav tm="0">
                                          <p:val>
                                            <p:strVal val="0-#ppt_w/2"/>
                                          </p:val>
                                        </p:tav>
                                        <p:tav tm="100000">
                                          <p:val>
                                            <p:strVal val="#ppt_x"/>
                                          </p:val>
                                        </p:tav>
                                      </p:tavLst>
                                    </p:anim>
                                    <p:anim calcmode="lin" valueType="num">
                                      <p:cBhvr additive="base">
                                        <p:cTn id="57" dur="500" fill="hold"/>
                                        <p:tgtEl>
                                          <p:spTgt spid="140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140336"/>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 presetClass="mediacall" presetSubtype="0" fill="hold" nodeType="clickEffect">
                                  <p:stCondLst>
                                    <p:cond delay="0"/>
                                  </p:stCondLst>
                                  <p:childTnLst>
                                    <p:cmd type="call" cmd="playFrom(0.0)">
                                      <p:cBhvr>
                                        <p:cTn id="62" dur="4745" fill="hold"/>
                                        <p:tgtEl>
                                          <p:spTgt spid="140336"/>
                                        </p:tgtEl>
                                      </p:cBhvr>
                                    </p:cmd>
                                  </p:childTnLst>
                                </p:cTn>
                              </p:par>
                            </p:childTnLst>
                          </p:cTn>
                        </p:par>
                      </p:childTnLst>
                    </p:cTn>
                  </p:par>
                </p:childTnLst>
              </p:cTn>
              <p:nextCondLst>
                <p:cond evt="onClick" delay="0">
                  <p:tgtEl>
                    <p:spTgt spid="140336"/>
                  </p:tgtEl>
                </p:cond>
              </p:nextCondLst>
            </p:seq>
            <p:audio>
              <p:cMediaNode>
                <p:cTn id="63" fill="hold" display="0">
                  <p:stCondLst>
                    <p:cond delay="indefinite"/>
                  </p:stCondLst>
                  <p:endCondLst>
                    <p:cond evt="onNext" delay="0">
                      <p:tgtEl>
                        <p:sldTgt/>
                      </p:tgtEl>
                    </p:cond>
                    <p:cond evt="onPrev" delay="0">
                      <p:tgtEl>
                        <p:sldTgt/>
                      </p:tgtEl>
                    </p:cond>
                    <p:cond evt="onStopAudio" delay="0">
                      <p:tgtEl>
                        <p:sldTgt/>
                      </p:tgtEl>
                    </p:cond>
                  </p:endCondLst>
                </p:cTn>
                <p:tgtEl>
                  <p:spTgt spid="140336"/>
                </p:tgtEl>
              </p:cMediaNode>
            </p:audio>
          </p:childTnLst>
        </p:cTn>
      </p:par>
    </p:tnLst>
    <p:bldLst>
      <p:bldP spid="140294" grpId="0" animBg="1"/>
      <p:bldP spid="140295" grpId="0" animBg="1"/>
      <p:bldP spid="140296" grpId="0" animBg="1"/>
      <p:bldP spid="140297" grpId="0" animBg="1"/>
      <p:bldP spid="140298" grpId="0" animBg="1"/>
      <p:bldP spid="140304" grpId="0" animBg="1"/>
      <p:bldP spid="14033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31800" y="322263"/>
            <a:ext cx="8321675" cy="6172200"/>
          </a:xfrm>
          <a:prstGeom prst="rect">
            <a:avLst/>
          </a:prstGeom>
          <a:noFill/>
          <a:ln w="57150" cmpd="thinThick">
            <a:solidFill>
              <a:srgbClr val="0000FF"/>
            </a:solidFill>
            <a:miter lim="800000"/>
            <a:headEnd/>
            <a:tailEnd/>
          </a:ln>
        </p:spPr>
        <p:txBody>
          <a:bodyPr wrap="none" anchor="ctr"/>
          <a:lstStyle/>
          <a:p>
            <a:pPr algn="ctr"/>
            <a:endParaRPr lang="en-GB" sz="4000">
              <a:solidFill>
                <a:srgbClr val="FFFF00"/>
              </a:solidFill>
            </a:endParaRPr>
          </a:p>
        </p:txBody>
      </p:sp>
      <p:sp>
        <p:nvSpPr>
          <p:cNvPr id="30723" name="Rectangle 3"/>
          <p:cNvSpPr>
            <a:spLocks noChangeArrowheads="1"/>
          </p:cNvSpPr>
          <p:nvPr/>
        </p:nvSpPr>
        <p:spPr bwMode="auto">
          <a:xfrm>
            <a:off x="0" y="1417638"/>
            <a:ext cx="8686800" cy="4098925"/>
          </a:xfrm>
          <a:prstGeom prst="rect">
            <a:avLst/>
          </a:prstGeom>
          <a:gradFill rotWithShape="1">
            <a:gsLst>
              <a:gs pos="0">
                <a:srgbClr val="FFCC99"/>
              </a:gs>
              <a:gs pos="50000">
                <a:srgbClr val="FFFFFF"/>
              </a:gs>
              <a:gs pos="100000">
                <a:srgbClr val="FFCC99"/>
              </a:gs>
            </a:gsLst>
            <a:lin ang="2700000" scaled="1"/>
          </a:gradFill>
          <a:ln w="9525">
            <a:solidFill>
              <a:srgbClr val="FF0000"/>
            </a:solidFill>
            <a:miter lim="800000"/>
            <a:headEnd/>
            <a:tailEnd/>
          </a:ln>
        </p:spPr>
        <p:txBody>
          <a:bodyPr wrap="none" anchor="ctr"/>
          <a:lstStyle/>
          <a:p>
            <a:pPr algn="ctr"/>
            <a:endParaRPr lang="vi-VN" sz="4000">
              <a:solidFill>
                <a:srgbClr val="FFFF00"/>
              </a:solidFill>
              <a:latin typeface=".VnTime" pitchFamily="34" charset="0"/>
            </a:endParaRPr>
          </a:p>
        </p:txBody>
      </p:sp>
      <p:sp>
        <p:nvSpPr>
          <p:cNvPr id="30724" name="Text Box 4"/>
          <p:cNvSpPr txBox="1">
            <a:spLocks noChangeArrowheads="1"/>
          </p:cNvSpPr>
          <p:nvPr/>
        </p:nvSpPr>
        <p:spPr bwMode="auto">
          <a:xfrm>
            <a:off x="152400" y="1636713"/>
            <a:ext cx="8839200" cy="1077912"/>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rPr>
              <a:t>Câu 4: Khi thảo luận với bạn bên cạnh em nên </a:t>
            </a:r>
          </a:p>
          <a:p>
            <a:r>
              <a:rPr lang="en-US" sz="3200" i="1">
                <a:solidFill>
                  <a:srgbClr val="0000CC"/>
                </a:solidFill>
                <a:latin typeface="Times New Roman" pitchFamily="18" charset="0"/>
              </a:rPr>
              <a:t>làm gì?</a:t>
            </a:r>
          </a:p>
        </p:txBody>
      </p:sp>
      <p:sp>
        <p:nvSpPr>
          <p:cNvPr id="140294" name="AutoShape 6"/>
          <p:cNvSpPr>
            <a:spLocks noChangeArrowheads="1"/>
          </p:cNvSpPr>
          <p:nvPr/>
        </p:nvSpPr>
        <p:spPr bwMode="auto">
          <a:xfrm>
            <a:off x="3924300" y="54816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FF0000"/>
                </a:solidFill>
              </a:rPr>
              <a:t>0</a:t>
            </a:r>
          </a:p>
        </p:txBody>
      </p:sp>
      <p:sp>
        <p:nvSpPr>
          <p:cNvPr id="140295" name="AutoShape 7"/>
          <p:cNvSpPr>
            <a:spLocks noChangeArrowheads="1"/>
          </p:cNvSpPr>
          <p:nvPr/>
        </p:nvSpPr>
        <p:spPr bwMode="auto">
          <a:xfrm>
            <a:off x="3927475" y="54879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800000"/>
                </a:solidFill>
              </a:rPr>
              <a:t>1</a:t>
            </a:r>
          </a:p>
        </p:txBody>
      </p:sp>
      <p:sp>
        <p:nvSpPr>
          <p:cNvPr id="140296" name="AutoShape 8"/>
          <p:cNvSpPr>
            <a:spLocks noChangeArrowheads="1"/>
          </p:cNvSpPr>
          <p:nvPr/>
        </p:nvSpPr>
        <p:spPr bwMode="auto">
          <a:xfrm>
            <a:off x="3932238"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2</a:t>
            </a:r>
          </a:p>
        </p:txBody>
      </p:sp>
      <p:sp>
        <p:nvSpPr>
          <p:cNvPr id="140297" name="AutoShape 9"/>
          <p:cNvSpPr>
            <a:spLocks noChangeArrowheads="1"/>
          </p:cNvSpPr>
          <p:nvPr/>
        </p:nvSpPr>
        <p:spPr bwMode="auto">
          <a:xfrm>
            <a:off x="3924300" y="54673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3</a:t>
            </a:r>
          </a:p>
        </p:txBody>
      </p:sp>
      <p:sp>
        <p:nvSpPr>
          <p:cNvPr id="140298" name="AutoShape 10"/>
          <p:cNvSpPr>
            <a:spLocks noChangeArrowheads="1"/>
          </p:cNvSpPr>
          <p:nvPr/>
        </p:nvSpPr>
        <p:spPr bwMode="auto">
          <a:xfrm>
            <a:off x="3924300" y="54721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4</a:t>
            </a:r>
          </a:p>
        </p:txBody>
      </p:sp>
      <p:sp>
        <p:nvSpPr>
          <p:cNvPr id="140304" name="AutoShape 16"/>
          <p:cNvSpPr>
            <a:spLocks noChangeArrowheads="1"/>
          </p:cNvSpPr>
          <p:nvPr/>
        </p:nvSpPr>
        <p:spPr bwMode="auto">
          <a:xfrm>
            <a:off x="3924300" y="54864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5</a:t>
            </a:r>
          </a:p>
        </p:txBody>
      </p:sp>
      <p:grpSp>
        <p:nvGrpSpPr>
          <p:cNvPr id="2" name="Group 18"/>
          <p:cNvGrpSpPr>
            <a:grpSpLocks/>
          </p:cNvGrpSpPr>
          <p:nvPr/>
        </p:nvGrpSpPr>
        <p:grpSpPr bwMode="auto">
          <a:xfrm>
            <a:off x="533400" y="5486400"/>
            <a:ext cx="3184525" cy="901700"/>
            <a:chOff x="912" y="2592"/>
            <a:chExt cx="3072" cy="960"/>
          </a:xfrm>
        </p:grpSpPr>
        <p:sp>
          <p:nvSpPr>
            <p:cNvPr id="30747" name="Oval 19"/>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pPr algn="ctr"/>
              <a:endParaRPr lang="en-GB" sz="4000">
                <a:solidFill>
                  <a:srgbClr val="FFFF00"/>
                </a:solidFill>
              </a:endParaRPr>
            </a:p>
          </p:txBody>
        </p:sp>
        <p:sp>
          <p:nvSpPr>
            <p:cNvPr id="30748" name="WordArt 20"/>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3600" i="1" kern="10">
                  <a:ln w="9525">
                    <a:solidFill>
                      <a:srgbClr val="FF0000"/>
                    </a:solidFill>
                    <a:round/>
                    <a:headEnd/>
                    <a:tailEnd/>
                  </a:ln>
                  <a:solidFill>
                    <a:srgbClr val="FF6600"/>
                  </a:solidFill>
                  <a:latin typeface=".VnTime"/>
                </a:rPr>
                <a:t>HÕt giê</a:t>
              </a:r>
            </a:p>
          </p:txBody>
        </p:sp>
      </p:grpSp>
      <p:pic>
        <p:nvPicPr>
          <p:cNvPr id="30732" name="Picture 21" descr="Book-03-june"/>
          <p:cNvPicPr>
            <a:picLocks noChangeAspect="1" noChangeArrowheads="1" noCrop="1"/>
          </p:cNvPicPr>
          <p:nvPr/>
        </p:nvPicPr>
        <p:blipFill>
          <a:blip r:embed="rId7"/>
          <a:srcRect/>
          <a:stretch>
            <a:fillRect/>
          </a:stretch>
        </p:blipFill>
        <p:spPr bwMode="auto">
          <a:xfrm>
            <a:off x="539750" y="457200"/>
            <a:ext cx="523875" cy="457200"/>
          </a:xfrm>
          <a:prstGeom prst="rect">
            <a:avLst/>
          </a:prstGeom>
          <a:noFill/>
          <a:ln w="9525">
            <a:noFill/>
            <a:miter lim="800000"/>
            <a:headEnd/>
            <a:tailEnd/>
          </a:ln>
        </p:spPr>
      </p:pic>
      <p:sp>
        <p:nvSpPr>
          <p:cNvPr id="30733" name="AutoShape 22">
            <a:hlinkClick r:id="" action="ppaction://noaction" highlightClick="1">
              <a:snd r:embed="rId8" name="camera.wav"/>
            </a:hlinkClick>
          </p:cNvPr>
          <p:cNvSpPr>
            <a:spLocks noChangeArrowheads="1"/>
          </p:cNvSpPr>
          <p:nvPr/>
        </p:nvSpPr>
        <p:spPr bwMode="auto">
          <a:xfrm>
            <a:off x="8016875" y="5795963"/>
            <a:ext cx="550863" cy="477837"/>
          </a:xfrm>
          <a:prstGeom prst="actionButtonReturn">
            <a:avLst/>
          </a:prstGeom>
          <a:solidFill>
            <a:srgbClr val="CCFFCC"/>
          </a:solidFill>
          <a:ln w="9525">
            <a:solidFill>
              <a:srgbClr val="0000FF"/>
            </a:solidFill>
            <a:miter lim="800000"/>
            <a:headEnd/>
            <a:tailEnd/>
          </a:ln>
        </p:spPr>
        <p:txBody>
          <a:bodyPr wrap="none" anchor="ctr"/>
          <a:lstStyle/>
          <a:p>
            <a:pPr algn="ctr"/>
            <a:endParaRPr lang="en-GB" sz="4000">
              <a:solidFill>
                <a:srgbClr val="FFFF00"/>
              </a:solidFill>
            </a:endParaRPr>
          </a:p>
        </p:txBody>
      </p:sp>
      <p:sp>
        <p:nvSpPr>
          <p:cNvPr id="140330" name="Oval 42"/>
          <p:cNvSpPr>
            <a:spLocks noChangeArrowheads="1"/>
          </p:cNvSpPr>
          <p:nvPr/>
        </p:nvSpPr>
        <p:spPr bwMode="auto">
          <a:xfrm>
            <a:off x="0" y="4495800"/>
            <a:ext cx="685800" cy="609600"/>
          </a:xfrm>
          <a:prstGeom prst="ellipse">
            <a:avLst/>
          </a:prstGeom>
          <a:noFill/>
          <a:ln w="9525">
            <a:solidFill>
              <a:srgbClr val="FF0000"/>
            </a:solidFill>
            <a:round/>
            <a:headEnd/>
            <a:tailEnd/>
          </a:ln>
        </p:spPr>
        <p:txBody>
          <a:bodyPr wrap="none" anchor="ctr"/>
          <a:lstStyle/>
          <a:p>
            <a:pPr algn="ctr"/>
            <a:endParaRPr lang="en-GB" sz="4400">
              <a:solidFill>
                <a:srgbClr val="0000CC"/>
              </a:solidFill>
            </a:endParaRPr>
          </a:p>
        </p:txBody>
      </p:sp>
      <p:sp>
        <p:nvSpPr>
          <p:cNvPr id="30735" name="Text Box 44"/>
          <p:cNvSpPr txBox="1">
            <a:spLocks noChangeArrowheads="1"/>
          </p:cNvSpPr>
          <p:nvPr/>
        </p:nvSpPr>
        <p:spPr bwMode="auto">
          <a:xfrm>
            <a:off x="1295400" y="381000"/>
            <a:ext cx="6781800" cy="579438"/>
          </a:xfrm>
          <a:prstGeom prst="rect">
            <a:avLst/>
          </a:prstGeom>
          <a:noFill/>
          <a:ln w="9525">
            <a:noFill/>
            <a:miter lim="800000"/>
            <a:headEnd/>
            <a:tailEnd/>
          </a:ln>
        </p:spPr>
        <p:txBody>
          <a:bodyPr>
            <a:spAutoFit/>
          </a:bodyPr>
          <a:lstStyle/>
          <a:p>
            <a:pPr marL="342900" indent="-342900" algn="ctr"/>
            <a:r>
              <a:rPr lang="en-US" sz="2800" i="1">
                <a:solidFill>
                  <a:srgbClr val="FFFF00"/>
                </a:solidFill>
                <a:latin typeface=".VnTime" pitchFamily="34" charset="0"/>
              </a:rPr>
              <a:t>   </a:t>
            </a:r>
            <a:r>
              <a:rPr lang="en-US" sz="3200" i="1">
                <a:solidFill>
                  <a:srgbClr val="0000FF"/>
                </a:solidFill>
                <a:latin typeface="Times New Roman" pitchFamily="18" charset="0"/>
              </a:rPr>
              <a:t>Hãy chọn thẻ đáp án đúng nhất</a:t>
            </a:r>
          </a:p>
        </p:txBody>
      </p:sp>
      <p:pic>
        <p:nvPicPr>
          <p:cNvPr id="140336" name="j0213148.wav">
            <a:hlinkClick r:id="" action="ppaction://media"/>
          </p:cNvPr>
          <p:cNvPicPr>
            <a:picLocks noRot="1" noChangeAspect="1" noChangeArrowheads="1"/>
          </p:cNvPicPr>
          <p:nvPr>
            <a:wavAudioFile r:embed="rId1" name="j0214098.wav"/>
          </p:nvPr>
        </p:nvPicPr>
        <p:blipFill>
          <a:blip r:embed="rId9"/>
          <a:srcRect/>
          <a:stretch>
            <a:fillRect/>
          </a:stretch>
        </p:blipFill>
        <p:spPr bwMode="auto">
          <a:xfrm>
            <a:off x="7162800" y="5791200"/>
            <a:ext cx="304800" cy="304800"/>
          </a:xfrm>
          <a:prstGeom prst="rect">
            <a:avLst/>
          </a:prstGeom>
          <a:noFill/>
          <a:ln w="9525">
            <a:noFill/>
            <a:miter lim="800000"/>
            <a:headEnd/>
            <a:tailEnd/>
          </a:ln>
        </p:spPr>
      </p:pic>
      <p:pic>
        <p:nvPicPr>
          <p:cNvPr id="30737" name="Picture 49" descr="Tàng-Tàng"/>
          <p:cNvPicPr>
            <a:picLocks noChangeAspect="1" noChangeArrowheads="1" noCrop="1"/>
          </p:cNvPicPr>
          <p:nvPr/>
        </p:nvPicPr>
        <p:blipFill>
          <a:blip r:embed="rId10"/>
          <a:srcRect/>
          <a:stretch>
            <a:fillRect/>
          </a:stretch>
        </p:blipFill>
        <p:spPr bwMode="auto">
          <a:xfrm>
            <a:off x="5257800" y="5638800"/>
            <a:ext cx="1409700" cy="666750"/>
          </a:xfrm>
          <a:prstGeom prst="rect">
            <a:avLst/>
          </a:prstGeom>
          <a:noFill/>
          <a:ln w="9525">
            <a:noFill/>
            <a:miter lim="800000"/>
            <a:headEnd/>
            <a:tailEnd/>
          </a:ln>
        </p:spPr>
      </p:pic>
      <p:sp>
        <p:nvSpPr>
          <p:cNvPr id="30738" name="Text Box 4"/>
          <p:cNvSpPr txBox="1">
            <a:spLocks noChangeArrowheads="1"/>
          </p:cNvSpPr>
          <p:nvPr/>
        </p:nvSpPr>
        <p:spPr bwMode="auto">
          <a:xfrm>
            <a:off x="0" y="2551113"/>
            <a:ext cx="8382000" cy="584200"/>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rPr>
              <a:t> </a:t>
            </a:r>
            <a:r>
              <a:rPr lang="en-US" sz="3200">
                <a:solidFill>
                  <a:srgbClr val="0000CC"/>
                </a:solidFill>
                <a:latin typeface="Times New Roman" pitchFamily="18" charset="0"/>
              </a:rPr>
              <a:t>A. Lắng nghe bạn chia sẻ ý kiến</a:t>
            </a:r>
            <a:endParaRPr lang="en-US" sz="3200" i="1">
              <a:solidFill>
                <a:srgbClr val="0000CC"/>
              </a:solidFill>
              <a:latin typeface="Times New Roman" pitchFamily="18" charset="0"/>
            </a:endParaRPr>
          </a:p>
        </p:txBody>
      </p:sp>
      <p:sp>
        <p:nvSpPr>
          <p:cNvPr id="30739" name="Text Box 4"/>
          <p:cNvSpPr txBox="1">
            <a:spLocks noChangeArrowheads="1"/>
          </p:cNvSpPr>
          <p:nvPr/>
        </p:nvSpPr>
        <p:spPr bwMode="auto">
          <a:xfrm>
            <a:off x="0" y="4489450"/>
            <a:ext cx="5048250" cy="579438"/>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rPr>
              <a:t> </a:t>
            </a:r>
            <a:r>
              <a:rPr lang="en-US" sz="3200">
                <a:solidFill>
                  <a:srgbClr val="0000CC"/>
                </a:solidFill>
                <a:latin typeface="Times New Roman" pitchFamily="18" charset="0"/>
              </a:rPr>
              <a:t>C. Cả A và B đều đúng</a:t>
            </a:r>
            <a:endParaRPr lang="en-US" sz="3200" i="1">
              <a:solidFill>
                <a:srgbClr val="0000CC"/>
              </a:solidFill>
              <a:latin typeface="Times New Roman" pitchFamily="18" charset="0"/>
            </a:endParaRPr>
          </a:p>
        </p:txBody>
      </p:sp>
      <p:sp>
        <p:nvSpPr>
          <p:cNvPr id="30740" name="Text Box 4"/>
          <p:cNvSpPr txBox="1">
            <a:spLocks noChangeArrowheads="1"/>
          </p:cNvSpPr>
          <p:nvPr/>
        </p:nvSpPr>
        <p:spPr bwMode="auto">
          <a:xfrm>
            <a:off x="0" y="3538538"/>
            <a:ext cx="8153400" cy="584200"/>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rPr>
              <a:t> </a:t>
            </a:r>
            <a:r>
              <a:rPr lang="en-US" sz="3200">
                <a:solidFill>
                  <a:srgbClr val="0000CC"/>
                </a:solidFill>
                <a:latin typeface="Times New Roman" pitchFamily="18" charset="0"/>
              </a:rPr>
              <a:t>B. Chia sẻ ý kiến của mình với bạn</a:t>
            </a:r>
            <a:endParaRPr lang="en-US" sz="3200" i="1">
              <a:solidFill>
                <a:srgbClr val="0000CC"/>
              </a:solidFill>
              <a:latin typeface="Times New Roman" pitchFamily="18" charset="0"/>
            </a:endParaRPr>
          </a:p>
        </p:txBody>
      </p:sp>
      <p:grpSp>
        <p:nvGrpSpPr>
          <p:cNvPr id="3" name="Group 4"/>
          <p:cNvGrpSpPr>
            <a:grpSpLocks/>
          </p:cNvGrpSpPr>
          <p:nvPr/>
        </p:nvGrpSpPr>
        <p:grpSpPr bwMode="auto">
          <a:xfrm>
            <a:off x="0" y="-76200"/>
            <a:ext cx="9334500" cy="7010400"/>
            <a:chOff x="0" y="-48"/>
            <a:chExt cx="5880" cy="4416"/>
          </a:xfrm>
        </p:grpSpPr>
        <p:pic>
          <p:nvPicPr>
            <p:cNvPr id="30742" name="Picture 5" descr="n3"/>
            <p:cNvPicPr>
              <a:picLocks noChangeAspect="1" noChangeArrowheads="1"/>
            </p:cNvPicPr>
            <p:nvPr/>
          </p:nvPicPr>
          <p:blipFill>
            <a:blip r:embed="rId11"/>
            <a:srcRect/>
            <a:stretch>
              <a:fillRect/>
            </a:stretch>
          </p:blipFill>
          <p:spPr bwMode="auto">
            <a:xfrm>
              <a:off x="0" y="-48"/>
              <a:ext cx="5880" cy="163"/>
            </a:xfrm>
            <a:prstGeom prst="rect">
              <a:avLst/>
            </a:prstGeom>
            <a:noFill/>
            <a:ln w="9525">
              <a:noFill/>
              <a:miter lim="800000"/>
              <a:headEnd/>
              <a:tailEnd/>
            </a:ln>
          </p:spPr>
        </p:pic>
        <p:grpSp>
          <p:nvGrpSpPr>
            <p:cNvPr id="4" name="Group 6"/>
            <p:cNvGrpSpPr>
              <a:grpSpLocks/>
            </p:cNvGrpSpPr>
            <p:nvPr/>
          </p:nvGrpSpPr>
          <p:grpSpPr bwMode="auto">
            <a:xfrm>
              <a:off x="0" y="-24"/>
              <a:ext cx="5880" cy="4392"/>
              <a:chOff x="0" y="-24"/>
              <a:chExt cx="5880" cy="4392"/>
            </a:xfrm>
          </p:grpSpPr>
          <p:pic>
            <p:nvPicPr>
              <p:cNvPr id="30744" name="Picture 7" descr="n3"/>
              <p:cNvPicPr>
                <a:picLocks noChangeAspect="1" noChangeArrowheads="1"/>
              </p:cNvPicPr>
              <p:nvPr/>
            </p:nvPicPr>
            <p:blipFill>
              <a:blip r:embed="rId11"/>
              <a:srcRect/>
              <a:stretch>
                <a:fillRect/>
              </a:stretch>
            </p:blipFill>
            <p:spPr bwMode="auto">
              <a:xfrm>
                <a:off x="0" y="4205"/>
                <a:ext cx="5880" cy="163"/>
              </a:xfrm>
              <a:prstGeom prst="rect">
                <a:avLst/>
              </a:prstGeom>
              <a:noFill/>
              <a:ln w="9525">
                <a:noFill/>
                <a:miter lim="800000"/>
                <a:headEnd/>
                <a:tailEnd/>
              </a:ln>
            </p:spPr>
          </p:pic>
          <p:pic>
            <p:nvPicPr>
              <p:cNvPr id="30745" name="Picture 8" descr="n3"/>
              <p:cNvPicPr>
                <a:picLocks noChangeAspect="1" noChangeArrowheads="1"/>
              </p:cNvPicPr>
              <p:nvPr/>
            </p:nvPicPr>
            <p:blipFill>
              <a:blip r:embed="rId11"/>
              <a:srcRect/>
              <a:stretch>
                <a:fillRect/>
              </a:stretch>
            </p:blipFill>
            <p:spPr bwMode="auto">
              <a:xfrm rot="5400000">
                <a:off x="-2100" y="2100"/>
                <a:ext cx="4320" cy="120"/>
              </a:xfrm>
              <a:prstGeom prst="rect">
                <a:avLst/>
              </a:prstGeom>
              <a:noFill/>
              <a:ln w="9525">
                <a:noFill/>
                <a:miter lim="800000"/>
                <a:headEnd/>
                <a:tailEnd/>
              </a:ln>
            </p:spPr>
          </p:pic>
          <p:pic>
            <p:nvPicPr>
              <p:cNvPr id="30746" name="Picture 9" descr="n3"/>
              <p:cNvPicPr>
                <a:picLocks noChangeAspect="1" noChangeArrowheads="1"/>
              </p:cNvPicPr>
              <p:nvPr/>
            </p:nvPicPr>
            <p:blipFill>
              <a:blip r:embed="rId11"/>
              <a:srcRect/>
              <a:stretch>
                <a:fillRect/>
              </a:stretch>
            </p:blipFill>
            <p:spPr bwMode="auto">
              <a:xfrm rot="5400000">
                <a:off x="3564" y="2076"/>
                <a:ext cx="4320" cy="120"/>
              </a:xfrm>
              <a:prstGeom prst="rect">
                <a:avLst/>
              </a:prstGeom>
              <a:noFill/>
              <a:ln w="9525">
                <a:noFill/>
                <a:miter lim="800000"/>
                <a:headEnd/>
                <a:tailEnd/>
              </a:ln>
            </p:spPr>
          </p:pic>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1000"/>
                                        <p:tgtEl>
                                          <p:spTgt spid="140304"/>
                                        </p:tgtEl>
                                        <p:attrNameLst>
                                          <p:attrName>ppt_w</p:attrName>
                                        </p:attrNameLst>
                                      </p:cBhvr>
                                      <p:tavLst>
                                        <p:tav tm="0">
                                          <p:val>
                                            <p:strVal val="ppt_w"/>
                                          </p:val>
                                        </p:tav>
                                        <p:tav tm="100000">
                                          <p:val>
                                            <p:strVal val="ppt_w*0.05"/>
                                          </p:val>
                                        </p:tav>
                                      </p:tavLst>
                                    </p:anim>
                                    <p:anim calcmode="lin" valueType="num">
                                      <p:cBhvr>
                                        <p:cTn id="7" dur="1000"/>
                                        <p:tgtEl>
                                          <p:spTgt spid="140304"/>
                                        </p:tgtEl>
                                        <p:attrNameLst>
                                          <p:attrName>ppt_h</p:attrName>
                                        </p:attrNameLst>
                                      </p:cBhvr>
                                      <p:tavLst>
                                        <p:tav tm="0">
                                          <p:val>
                                            <p:strVal val="ppt_h"/>
                                          </p:val>
                                        </p:tav>
                                        <p:tav tm="100000">
                                          <p:val>
                                            <p:strVal val="ppt_h"/>
                                          </p:val>
                                        </p:tav>
                                      </p:tavLst>
                                    </p:anim>
                                    <p:anim calcmode="lin" valueType="num">
                                      <p:cBhvr>
                                        <p:cTn id="8" dur="1000"/>
                                        <p:tgtEl>
                                          <p:spTgt spid="140304"/>
                                        </p:tgtEl>
                                        <p:attrNameLst>
                                          <p:attrName>ppt_x</p:attrName>
                                        </p:attrNameLst>
                                      </p:cBhvr>
                                      <p:tavLst>
                                        <p:tav tm="0">
                                          <p:val>
                                            <p:strVal val="ppt_x"/>
                                          </p:val>
                                        </p:tav>
                                        <p:tav tm="100000">
                                          <p:val>
                                            <p:strVal val="ppt_x-.2"/>
                                          </p:val>
                                        </p:tav>
                                      </p:tavLst>
                                    </p:anim>
                                    <p:anim calcmode="lin" valueType="num">
                                      <p:cBhvr>
                                        <p:cTn id="9" dur="1000"/>
                                        <p:tgtEl>
                                          <p:spTgt spid="140304"/>
                                        </p:tgtEl>
                                        <p:attrNameLst>
                                          <p:attrName>ppt_y</p:attrName>
                                        </p:attrNameLst>
                                      </p:cBhvr>
                                      <p:tavLst>
                                        <p:tav tm="0">
                                          <p:val>
                                            <p:strVal val="ppt_y"/>
                                          </p:val>
                                        </p:tav>
                                        <p:tav tm="100000">
                                          <p:val>
                                            <p:strVal val="ppt_y"/>
                                          </p:val>
                                        </p:tav>
                                      </p:tavLst>
                                    </p:anim>
                                    <p:animEffect transition="out" filter="fade">
                                      <p:cBhvr>
                                        <p:cTn id="10" dur="1000"/>
                                        <p:tgtEl>
                                          <p:spTgt spid="140304"/>
                                        </p:tgtEl>
                                      </p:cBhvr>
                                    </p:animEffect>
                                    <p:set>
                                      <p:cBhvr>
                                        <p:cTn id="11" dur="1" fill="hold">
                                          <p:stCondLst>
                                            <p:cond delay="999"/>
                                          </p:stCondLst>
                                        </p:cTn>
                                        <p:tgtEl>
                                          <p:spTgt spid="14030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12" fill="hold" nodeType="afterGroup">
                            <p:stCondLst>
                              <p:cond delay="1000"/>
                            </p:stCondLst>
                            <p:childTnLst>
                              <p:par>
                                <p:cTn id="13" presetID="54" presetClass="exit" presetSubtype="0" decel="100000" fill="hold" grpId="0" nodeType="afterEffect">
                                  <p:stCondLst>
                                    <p:cond delay="0"/>
                                  </p:stCondLst>
                                  <p:childTnLst>
                                    <p:anim calcmode="lin" valueType="num">
                                      <p:cBhvr>
                                        <p:cTn id="14" dur="1000"/>
                                        <p:tgtEl>
                                          <p:spTgt spid="140298"/>
                                        </p:tgtEl>
                                        <p:attrNameLst>
                                          <p:attrName>ppt_w</p:attrName>
                                        </p:attrNameLst>
                                      </p:cBhvr>
                                      <p:tavLst>
                                        <p:tav tm="0">
                                          <p:val>
                                            <p:strVal val="ppt_w"/>
                                          </p:val>
                                        </p:tav>
                                        <p:tav tm="100000">
                                          <p:val>
                                            <p:strVal val="ppt_w*0.05"/>
                                          </p:val>
                                        </p:tav>
                                      </p:tavLst>
                                    </p:anim>
                                    <p:anim calcmode="lin" valueType="num">
                                      <p:cBhvr>
                                        <p:cTn id="15" dur="1000"/>
                                        <p:tgtEl>
                                          <p:spTgt spid="140298"/>
                                        </p:tgtEl>
                                        <p:attrNameLst>
                                          <p:attrName>ppt_h</p:attrName>
                                        </p:attrNameLst>
                                      </p:cBhvr>
                                      <p:tavLst>
                                        <p:tav tm="0">
                                          <p:val>
                                            <p:strVal val="ppt_h"/>
                                          </p:val>
                                        </p:tav>
                                        <p:tav tm="100000">
                                          <p:val>
                                            <p:strVal val="ppt_h"/>
                                          </p:val>
                                        </p:tav>
                                      </p:tavLst>
                                    </p:anim>
                                    <p:anim calcmode="lin" valueType="num">
                                      <p:cBhvr>
                                        <p:cTn id="16" dur="1000"/>
                                        <p:tgtEl>
                                          <p:spTgt spid="140298"/>
                                        </p:tgtEl>
                                        <p:attrNameLst>
                                          <p:attrName>ppt_x</p:attrName>
                                        </p:attrNameLst>
                                      </p:cBhvr>
                                      <p:tavLst>
                                        <p:tav tm="0">
                                          <p:val>
                                            <p:strVal val="ppt_x"/>
                                          </p:val>
                                        </p:tav>
                                        <p:tav tm="100000">
                                          <p:val>
                                            <p:strVal val="ppt_x-.2"/>
                                          </p:val>
                                        </p:tav>
                                      </p:tavLst>
                                    </p:anim>
                                    <p:anim calcmode="lin" valueType="num">
                                      <p:cBhvr>
                                        <p:cTn id="17" dur="1000"/>
                                        <p:tgtEl>
                                          <p:spTgt spid="140298"/>
                                        </p:tgtEl>
                                        <p:attrNameLst>
                                          <p:attrName>ppt_y</p:attrName>
                                        </p:attrNameLst>
                                      </p:cBhvr>
                                      <p:tavLst>
                                        <p:tav tm="0">
                                          <p:val>
                                            <p:strVal val="ppt_y"/>
                                          </p:val>
                                        </p:tav>
                                        <p:tav tm="100000">
                                          <p:val>
                                            <p:strVal val="ppt_y"/>
                                          </p:val>
                                        </p:tav>
                                      </p:tavLst>
                                    </p:anim>
                                    <p:animEffect transition="out" filter="fade">
                                      <p:cBhvr>
                                        <p:cTn id="18" dur="1000"/>
                                        <p:tgtEl>
                                          <p:spTgt spid="140298"/>
                                        </p:tgtEl>
                                      </p:cBhvr>
                                    </p:animEffect>
                                    <p:set>
                                      <p:cBhvr>
                                        <p:cTn id="19" dur="1" fill="hold">
                                          <p:stCondLst>
                                            <p:cond delay="999"/>
                                          </p:stCondLst>
                                        </p:cTn>
                                        <p:tgtEl>
                                          <p:spTgt spid="14029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20" fill="hold" nodeType="afterGroup">
                            <p:stCondLst>
                              <p:cond delay="2000"/>
                            </p:stCondLst>
                            <p:childTnLst>
                              <p:par>
                                <p:cTn id="21" presetID="54" presetClass="exit" presetSubtype="0" decel="100000" fill="hold" grpId="0" nodeType="afterEffect">
                                  <p:stCondLst>
                                    <p:cond delay="0"/>
                                  </p:stCondLst>
                                  <p:childTnLst>
                                    <p:anim calcmode="lin" valueType="num">
                                      <p:cBhvr>
                                        <p:cTn id="22" dur="1000"/>
                                        <p:tgtEl>
                                          <p:spTgt spid="140297"/>
                                        </p:tgtEl>
                                        <p:attrNameLst>
                                          <p:attrName>ppt_w</p:attrName>
                                        </p:attrNameLst>
                                      </p:cBhvr>
                                      <p:tavLst>
                                        <p:tav tm="0">
                                          <p:val>
                                            <p:strVal val="ppt_w"/>
                                          </p:val>
                                        </p:tav>
                                        <p:tav tm="100000">
                                          <p:val>
                                            <p:strVal val="ppt_w*0.05"/>
                                          </p:val>
                                        </p:tav>
                                      </p:tavLst>
                                    </p:anim>
                                    <p:anim calcmode="lin" valueType="num">
                                      <p:cBhvr>
                                        <p:cTn id="23" dur="1000"/>
                                        <p:tgtEl>
                                          <p:spTgt spid="140297"/>
                                        </p:tgtEl>
                                        <p:attrNameLst>
                                          <p:attrName>ppt_h</p:attrName>
                                        </p:attrNameLst>
                                      </p:cBhvr>
                                      <p:tavLst>
                                        <p:tav tm="0">
                                          <p:val>
                                            <p:strVal val="ppt_h"/>
                                          </p:val>
                                        </p:tav>
                                        <p:tav tm="100000">
                                          <p:val>
                                            <p:strVal val="ppt_h"/>
                                          </p:val>
                                        </p:tav>
                                      </p:tavLst>
                                    </p:anim>
                                    <p:anim calcmode="lin" valueType="num">
                                      <p:cBhvr>
                                        <p:cTn id="24" dur="1000"/>
                                        <p:tgtEl>
                                          <p:spTgt spid="140297"/>
                                        </p:tgtEl>
                                        <p:attrNameLst>
                                          <p:attrName>ppt_x</p:attrName>
                                        </p:attrNameLst>
                                      </p:cBhvr>
                                      <p:tavLst>
                                        <p:tav tm="0">
                                          <p:val>
                                            <p:strVal val="ppt_x"/>
                                          </p:val>
                                        </p:tav>
                                        <p:tav tm="100000">
                                          <p:val>
                                            <p:strVal val="ppt_x-.2"/>
                                          </p:val>
                                        </p:tav>
                                      </p:tavLst>
                                    </p:anim>
                                    <p:anim calcmode="lin" valueType="num">
                                      <p:cBhvr>
                                        <p:cTn id="25" dur="1000"/>
                                        <p:tgtEl>
                                          <p:spTgt spid="140297"/>
                                        </p:tgtEl>
                                        <p:attrNameLst>
                                          <p:attrName>ppt_y</p:attrName>
                                        </p:attrNameLst>
                                      </p:cBhvr>
                                      <p:tavLst>
                                        <p:tav tm="0">
                                          <p:val>
                                            <p:strVal val="ppt_y"/>
                                          </p:val>
                                        </p:tav>
                                        <p:tav tm="100000">
                                          <p:val>
                                            <p:strVal val="ppt_y"/>
                                          </p:val>
                                        </p:tav>
                                      </p:tavLst>
                                    </p:anim>
                                    <p:animEffect transition="out" filter="fade">
                                      <p:cBhvr>
                                        <p:cTn id="26" dur="1000"/>
                                        <p:tgtEl>
                                          <p:spTgt spid="140297"/>
                                        </p:tgtEl>
                                      </p:cBhvr>
                                    </p:animEffect>
                                    <p:set>
                                      <p:cBhvr>
                                        <p:cTn id="27" dur="1" fill="hold">
                                          <p:stCondLst>
                                            <p:cond delay="999"/>
                                          </p:stCondLst>
                                        </p:cTn>
                                        <p:tgtEl>
                                          <p:spTgt spid="140297"/>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8" fill="hold" nodeType="afterGroup">
                            <p:stCondLst>
                              <p:cond delay="3000"/>
                            </p:stCondLst>
                            <p:childTnLst>
                              <p:par>
                                <p:cTn id="29" presetID="54" presetClass="exit" presetSubtype="0" decel="100000" fill="hold" grpId="0" nodeType="afterEffect">
                                  <p:stCondLst>
                                    <p:cond delay="0"/>
                                  </p:stCondLst>
                                  <p:childTnLst>
                                    <p:anim calcmode="lin" valueType="num">
                                      <p:cBhvr>
                                        <p:cTn id="30" dur="1000"/>
                                        <p:tgtEl>
                                          <p:spTgt spid="140296"/>
                                        </p:tgtEl>
                                        <p:attrNameLst>
                                          <p:attrName>ppt_w</p:attrName>
                                        </p:attrNameLst>
                                      </p:cBhvr>
                                      <p:tavLst>
                                        <p:tav tm="0">
                                          <p:val>
                                            <p:strVal val="ppt_w"/>
                                          </p:val>
                                        </p:tav>
                                        <p:tav tm="100000">
                                          <p:val>
                                            <p:strVal val="ppt_w*0.05"/>
                                          </p:val>
                                        </p:tav>
                                      </p:tavLst>
                                    </p:anim>
                                    <p:anim calcmode="lin" valueType="num">
                                      <p:cBhvr>
                                        <p:cTn id="31" dur="1000"/>
                                        <p:tgtEl>
                                          <p:spTgt spid="140296"/>
                                        </p:tgtEl>
                                        <p:attrNameLst>
                                          <p:attrName>ppt_h</p:attrName>
                                        </p:attrNameLst>
                                      </p:cBhvr>
                                      <p:tavLst>
                                        <p:tav tm="0">
                                          <p:val>
                                            <p:strVal val="ppt_h"/>
                                          </p:val>
                                        </p:tav>
                                        <p:tav tm="100000">
                                          <p:val>
                                            <p:strVal val="ppt_h"/>
                                          </p:val>
                                        </p:tav>
                                      </p:tavLst>
                                    </p:anim>
                                    <p:anim calcmode="lin" valueType="num">
                                      <p:cBhvr>
                                        <p:cTn id="32" dur="1000"/>
                                        <p:tgtEl>
                                          <p:spTgt spid="140296"/>
                                        </p:tgtEl>
                                        <p:attrNameLst>
                                          <p:attrName>ppt_x</p:attrName>
                                        </p:attrNameLst>
                                      </p:cBhvr>
                                      <p:tavLst>
                                        <p:tav tm="0">
                                          <p:val>
                                            <p:strVal val="ppt_x"/>
                                          </p:val>
                                        </p:tav>
                                        <p:tav tm="100000">
                                          <p:val>
                                            <p:strVal val="ppt_x-.2"/>
                                          </p:val>
                                        </p:tav>
                                      </p:tavLst>
                                    </p:anim>
                                    <p:anim calcmode="lin" valueType="num">
                                      <p:cBhvr>
                                        <p:cTn id="33" dur="1000"/>
                                        <p:tgtEl>
                                          <p:spTgt spid="140296"/>
                                        </p:tgtEl>
                                        <p:attrNameLst>
                                          <p:attrName>ppt_y</p:attrName>
                                        </p:attrNameLst>
                                      </p:cBhvr>
                                      <p:tavLst>
                                        <p:tav tm="0">
                                          <p:val>
                                            <p:strVal val="ppt_y"/>
                                          </p:val>
                                        </p:tav>
                                        <p:tav tm="100000">
                                          <p:val>
                                            <p:strVal val="ppt_y"/>
                                          </p:val>
                                        </p:tav>
                                      </p:tavLst>
                                    </p:anim>
                                    <p:animEffect transition="out" filter="fade">
                                      <p:cBhvr>
                                        <p:cTn id="34" dur="1000"/>
                                        <p:tgtEl>
                                          <p:spTgt spid="140296"/>
                                        </p:tgtEl>
                                      </p:cBhvr>
                                    </p:animEffect>
                                    <p:set>
                                      <p:cBhvr>
                                        <p:cTn id="35" dur="1" fill="hold">
                                          <p:stCondLst>
                                            <p:cond delay="999"/>
                                          </p:stCondLst>
                                        </p:cTn>
                                        <p:tgtEl>
                                          <p:spTgt spid="140296"/>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6" fill="hold" nodeType="afterGroup">
                            <p:stCondLst>
                              <p:cond delay="4000"/>
                            </p:stCondLst>
                            <p:childTnLst>
                              <p:par>
                                <p:cTn id="37" presetID="54" presetClass="exit" presetSubtype="0" decel="100000" fill="hold" grpId="0" nodeType="afterEffect">
                                  <p:stCondLst>
                                    <p:cond delay="0"/>
                                  </p:stCondLst>
                                  <p:childTnLst>
                                    <p:anim calcmode="lin" valueType="num">
                                      <p:cBhvr>
                                        <p:cTn id="38" dur="1000"/>
                                        <p:tgtEl>
                                          <p:spTgt spid="140295"/>
                                        </p:tgtEl>
                                        <p:attrNameLst>
                                          <p:attrName>ppt_w</p:attrName>
                                        </p:attrNameLst>
                                      </p:cBhvr>
                                      <p:tavLst>
                                        <p:tav tm="0">
                                          <p:val>
                                            <p:strVal val="ppt_w"/>
                                          </p:val>
                                        </p:tav>
                                        <p:tav tm="100000">
                                          <p:val>
                                            <p:strVal val="ppt_w*0.05"/>
                                          </p:val>
                                        </p:tav>
                                      </p:tavLst>
                                    </p:anim>
                                    <p:anim calcmode="lin" valueType="num">
                                      <p:cBhvr>
                                        <p:cTn id="39" dur="1000"/>
                                        <p:tgtEl>
                                          <p:spTgt spid="140295"/>
                                        </p:tgtEl>
                                        <p:attrNameLst>
                                          <p:attrName>ppt_h</p:attrName>
                                        </p:attrNameLst>
                                      </p:cBhvr>
                                      <p:tavLst>
                                        <p:tav tm="0">
                                          <p:val>
                                            <p:strVal val="ppt_h"/>
                                          </p:val>
                                        </p:tav>
                                        <p:tav tm="100000">
                                          <p:val>
                                            <p:strVal val="ppt_h"/>
                                          </p:val>
                                        </p:tav>
                                      </p:tavLst>
                                    </p:anim>
                                    <p:anim calcmode="lin" valueType="num">
                                      <p:cBhvr>
                                        <p:cTn id="40" dur="1000"/>
                                        <p:tgtEl>
                                          <p:spTgt spid="140295"/>
                                        </p:tgtEl>
                                        <p:attrNameLst>
                                          <p:attrName>ppt_x</p:attrName>
                                        </p:attrNameLst>
                                      </p:cBhvr>
                                      <p:tavLst>
                                        <p:tav tm="0">
                                          <p:val>
                                            <p:strVal val="ppt_x"/>
                                          </p:val>
                                        </p:tav>
                                        <p:tav tm="100000">
                                          <p:val>
                                            <p:strVal val="ppt_x-.2"/>
                                          </p:val>
                                        </p:tav>
                                      </p:tavLst>
                                    </p:anim>
                                    <p:anim calcmode="lin" valueType="num">
                                      <p:cBhvr>
                                        <p:cTn id="41" dur="1000"/>
                                        <p:tgtEl>
                                          <p:spTgt spid="140295"/>
                                        </p:tgtEl>
                                        <p:attrNameLst>
                                          <p:attrName>ppt_y</p:attrName>
                                        </p:attrNameLst>
                                      </p:cBhvr>
                                      <p:tavLst>
                                        <p:tav tm="0">
                                          <p:val>
                                            <p:strVal val="ppt_y"/>
                                          </p:val>
                                        </p:tav>
                                        <p:tav tm="100000">
                                          <p:val>
                                            <p:strVal val="ppt_y"/>
                                          </p:val>
                                        </p:tav>
                                      </p:tavLst>
                                    </p:anim>
                                    <p:animEffect transition="out" filter="fade">
                                      <p:cBhvr>
                                        <p:cTn id="42" dur="1000"/>
                                        <p:tgtEl>
                                          <p:spTgt spid="140295"/>
                                        </p:tgtEl>
                                      </p:cBhvr>
                                    </p:animEffect>
                                    <p:set>
                                      <p:cBhvr>
                                        <p:cTn id="43" dur="1" fill="hold">
                                          <p:stCondLst>
                                            <p:cond delay="999"/>
                                          </p:stCondLst>
                                        </p:cTn>
                                        <p:tgtEl>
                                          <p:spTgt spid="140295"/>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4" fill="hold" nodeType="afterGroup">
                            <p:stCondLst>
                              <p:cond delay="5000"/>
                            </p:stCondLst>
                            <p:childTnLst>
                              <p:par>
                                <p:cTn id="45" presetID="6" presetClass="emph" presetSubtype="0" fill="hold" grpId="0" nodeType="afterEffect">
                                  <p:stCondLst>
                                    <p:cond delay="0"/>
                                  </p:stCondLst>
                                  <p:childTnLst>
                                    <p:animScale>
                                      <p:cBhvr>
                                        <p:cTn id="46" dur="1000" fill="hold"/>
                                        <p:tgtEl>
                                          <p:spTgt spid="140294"/>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5" name="BELL.WAV"/>
                                        </p:tgtEl>
                                      </p:cMediaNode>
                                    </p:audio>
                                  </p:subTnLst>
                                </p:cTn>
                              </p:par>
                            </p:childTnLst>
                          </p:cTn>
                        </p:par>
                        <p:par>
                          <p:cTn id="47" fill="hold" nodeType="afterGroup">
                            <p:stCondLst>
                              <p:cond delay="6000"/>
                            </p:stCondLst>
                            <p:childTnLst>
                              <p:par>
                                <p:cTn id="48" presetID="23" presetClass="entr" presetSubtype="16" fill="remove"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3000" fill="hold"/>
                                        <p:tgtEl>
                                          <p:spTgt spid="2"/>
                                        </p:tgtEl>
                                        <p:attrNameLst>
                                          <p:attrName>ppt_w</p:attrName>
                                        </p:attrNameLst>
                                      </p:cBhvr>
                                      <p:tavLst>
                                        <p:tav tm="0">
                                          <p:val>
                                            <p:fltVal val="0"/>
                                          </p:val>
                                        </p:tav>
                                        <p:tav tm="100000">
                                          <p:val>
                                            <p:strVal val="#ppt_w"/>
                                          </p:val>
                                        </p:tav>
                                      </p:tavLst>
                                    </p:anim>
                                    <p:anim calcmode="lin" valueType="num">
                                      <p:cBhvr>
                                        <p:cTn id="51"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6" name="Cau hoi.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2" fill="hold" grpId="0" nodeType="clickEffect">
                                  <p:stCondLst>
                                    <p:cond delay="0"/>
                                  </p:stCondLst>
                                  <p:childTnLst>
                                    <p:set>
                                      <p:cBhvr>
                                        <p:cTn id="55" dur="1" fill="hold">
                                          <p:stCondLst>
                                            <p:cond delay="0"/>
                                          </p:stCondLst>
                                        </p:cTn>
                                        <p:tgtEl>
                                          <p:spTgt spid="140330"/>
                                        </p:tgtEl>
                                        <p:attrNameLst>
                                          <p:attrName>style.visibility</p:attrName>
                                        </p:attrNameLst>
                                      </p:cBhvr>
                                      <p:to>
                                        <p:strVal val="visible"/>
                                      </p:to>
                                    </p:set>
                                    <p:anim calcmode="lin" valueType="num">
                                      <p:cBhvr additive="base">
                                        <p:cTn id="56" dur="500" fill="hold"/>
                                        <p:tgtEl>
                                          <p:spTgt spid="140330"/>
                                        </p:tgtEl>
                                        <p:attrNameLst>
                                          <p:attrName>ppt_x</p:attrName>
                                        </p:attrNameLst>
                                      </p:cBhvr>
                                      <p:tavLst>
                                        <p:tav tm="0">
                                          <p:val>
                                            <p:strVal val="0-#ppt_w/2"/>
                                          </p:val>
                                        </p:tav>
                                        <p:tav tm="100000">
                                          <p:val>
                                            <p:strVal val="#ppt_x"/>
                                          </p:val>
                                        </p:tav>
                                      </p:tavLst>
                                    </p:anim>
                                    <p:anim calcmode="lin" valueType="num">
                                      <p:cBhvr additive="base">
                                        <p:cTn id="57" dur="500" fill="hold"/>
                                        <p:tgtEl>
                                          <p:spTgt spid="140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140336"/>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 presetClass="mediacall" presetSubtype="0" fill="hold" nodeType="clickEffect">
                                  <p:stCondLst>
                                    <p:cond delay="0"/>
                                  </p:stCondLst>
                                  <p:childTnLst>
                                    <p:cmd type="call" cmd="playFrom(0.0)">
                                      <p:cBhvr>
                                        <p:cTn id="62" dur="4745" fill="hold"/>
                                        <p:tgtEl>
                                          <p:spTgt spid="140336"/>
                                        </p:tgtEl>
                                      </p:cBhvr>
                                    </p:cmd>
                                  </p:childTnLst>
                                </p:cTn>
                              </p:par>
                            </p:childTnLst>
                          </p:cTn>
                        </p:par>
                      </p:childTnLst>
                    </p:cTn>
                  </p:par>
                </p:childTnLst>
              </p:cTn>
              <p:nextCondLst>
                <p:cond evt="onClick" delay="0">
                  <p:tgtEl>
                    <p:spTgt spid="140336"/>
                  </p:tgtEl>
                </p:cond>
              </p:nextCondLst>
            </p:seq>
            <p:audio>
              <p:cMediaNode>
                <p:cTn id="63" fill="hold" display="0">
                  <p:stCondLst>
                    <p:cond delay="indefinite"/>
                  </p:stCondLst>
                  <p:endCondLst>
                    <p:cond evt="onNext" delay="0">
                      <p:tgtEl>
                        <p:sldTgt/>
                      </p:tgtEl>
                    </p:cond>
                    <p:cond evt="onPrev" delay="0">
                      <p:tgtEl>
                        <p:sldTgt/>
                      </p:tgtEl>
                    </p:cond>
                    <p:cond evt="onStopAudio" delay="0">
                      <p:tgtEl>
                        <p:sldTgt/>
                      </p:tgtEl>
                    </p:cond>
                  </p:endCondLst>
                </p:cTn>
                <p:tgtEl>
                  <p:spTgt spid="140336"/>
                </p:tgtEl>
              </p:cMediaNode>
            </p:audio>
          </p:childTnLst>
        </p:cTn>
      </p:par>
    </p:tnLst>
    <p:bldLst>
      <p:bldP spid="140294" grpId="0" animBg="1"/>
      <p:bldP spid="140295" grpId="0" animBg="1"/>
      <p:bldP spid="140296" grpId="0" animBg="1"/>
      <p:bldP spid="140297" grpId="0" animBg="1"/>
      <p:bldP spid="140298" grpId="0" animBg="1"/>
      <p:bldP spid="140304" grpId="0" animBg="1"/>
      <p:bldP spid="140330"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31800" y="398463"/>
            <a:ext cx="8321675" cy="6172200"/>
          </a:xfrm>
          <a:prstGeom prst="rect">
            <a:avLst/>
          </a:prstGeom>
          <a:noFill/>
          <a:ln w="57150" cmpd="thinThick">
            <a:solidFill>
              <a:srgbClr val="0000FF"/>
            </a:solidFill>
            <a:miter lim="800000"/>
            <a:headEnd/>
            <a:tailEnd/>
          </a:ln>
        </p:spPr>
        <p:txBody>
          <a:bodyPr wrap="none" anchor="ctr"/>
          <a:lstStyle/>
          <a:p>
            <a:pPr algn="ctr"/>
            <a:endParaRPr lang="en-GB" sz="4000">
              <a:solidFill>
                <a:srgbClr val="FFFF00"/>
              </a:solidFill>
            </a:endParaRPr>
          </a:p>
        </p:txBody>
      </p:sp>
      <p:sp>
        <p:nvSpPr>
          <p:cNvPr id="31747" name="Rectangle 3"/>
          <p:cNvSpPr>
            <a:spLocks noChangeArrowheads="1"/>
          </p:cNvSpPr>
          <p:nvPr/>
        </p:nvSpPr>
        <p:spPr bwMode="auto">
          <a:xfrm>
            <a:off x="76200" y="1493838"/>
            <a:ext cx="8686800" cy="4098925"/>
          </a:xfrm>
          <a:prstGeom prst="rect">
            <a:avLst/>
          </a:prstGeom>
          <a:gradFill rotWithShape="1">
            <a:gsLst>
              <a:gs pos="0">
                <a:srgbClr val="FFCC99"/>
              </a:gs>
              <a:gs pos="50000">
                <a:srgbClr val="FFFFFF"/>
              </a:gs>
              <a:gs pos="100000">
                <a:srgbClr val="FFCC99"/>
              </a:gs>
            </a:gsLst>
            <a:lin ang="2700000" scaled="1"/>
          </a:gradFill>
          <a:ln w="9525">
            <a:solidFill>
              <a:srgbClr val="FF0000"/>
            </a:solidFill>
            <a:miter lim="800000"/>
            <a:headEnd/>
            <a:tailEnd/>
          </a:ln>
        </p:spPr>
        <p:txBody>
          <a:bodyPr wrap="none" anchor="ctr"/>
          <a:lstStyle/>
          <a:p>
            <a:pPr algn="ctr"/>
            <a:endParaRPr lang="vi-VN" sz="4000">
              <a:solidFill>
                <a:srgbClr val="FFFF00"/>
              </a:solidFill>
              <a:latin typeface=".VnTime" pitchFamily="34" charset="0"/>
            </a:endParaRPr>
          </a:p>
        </p:txBody>
      </p:sp>
      <p:sp>
        <p:nvSpPr>
          <p:cNvPr id="31748" name="Text Box 4"/>
          <p:cNvSpPr txBox="1">
            <a:spLocks noChangeArrowheads="1"/>
          </p:cNvSpPr>
          <p:nvPr/>
        </p:nvSpPr>
        <p:spPr bwMode="auto">
          <a:xfrm>
            <a:off x="0" y="1712913"/>
            <a:ext cx="8839200" cy="584200"/>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rPr>
              <a:t>Câu 5: Khi cô giáo đang giảng bài em sẽ làm gì?</a:t>
            </a:r>
          </a:p>
        </p:txBody>
      </p:sp>
      <p:sp>
        <p:nvSpPr>
          <p:cNvPr id="140294" name="AutoShape 6"/>
          <p:cNvSpPr>
            <a:spLocks noChangeArrowheads="1"/>
          </p:cNvSpPr>
          <p:nvPr/>
        </p:nvSpPr>
        <p:spPr bwMode="auto">
          <a:xfrm>
            <a:off x="3924300" y="5557838"/>
            <a:ext cx="1143000" cy="914400"/>
          </a:xfrm>
          <a:prstGeom prst="star16">
            <a:avLst>
              <a:gd name="adj" fmla="val 37500"/>
            </a:avLst>
          </a:prstGeom>
          <a:gradFill rotWithShape="1">
            <a:gsLst>
              <a:gs pos="0">
                <a:schemeClr val="bg1"/>
              </a:gs>
              <a:gs pos="100000">
                <a:srgbClr val="7B77C7"/>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FF0000"/>
                </a:solidFill>
              </a:rPr>
              <a:t>0</a:t>
            </a:r>
          </a:p>
        </p:txBody>
      </p:sp>
      <p:sp>
        <p:nvSpPr>
          <p:cNvPr id="140295" name="AutoShape 7"/>
          <p:cNvSpPr>
            <a:spLocks noChangeArrowheads="1"/>
          </p:cNvSpPr>
          <p:nvPr/>
        </p:nvSpPr>
        <p:spPr bwMode="auto">
          <a:xfrm>
            <a:off x="3927475" y="5564188"/>
            <a:ext cx="1143000" cy="914400"/>
          </a:xfrm>
          <a:prstGeom prst="star16">
            <a:avLst>
              <a:gd name="adj" fmla="val 37500"/>
            </a:avLst>
          </a:prstGeom>
          <a:gradFill rotWithShape="1">
            <a:gsLst>
              <a:gs pos="0">
                <a:schemeClr val="bg1"/>
              </a:gs>
              <a:gs pos="100000">
                <a:srgbClr val="89B593"/>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800000"/>
                </a:solidFill>
              </a:rPr>
              <a:t>1</a:t>
            </a:r>
          </a:p>
        </p:txBody>
      </p:sp>
      <p:sp>
        <p:nvSpPr>
          <p:cNvPr id="140296" name="AutoShape 8"/>
          <p:cNvSpPr>
            <a:spLocks noChangeArrowheads="1"/>
          </p:cNvSpPr>
          <p:nvPr/>
        </p:nvSpPr>
        <p:spPr bwMode="auto">
          <a:xfrm>
            <a:off x="3932238" y="55483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2</a:t>
            </a:r>
          </a:p>
        </p:txBody>
      </p:sp>
      <p:sp>
        <p:nvSpPr>
          <p:cNvPr id="140297" name="AutoShape 9"/>
          <p:cNvSpPr>
            <a:spLocks noChangeArrowheads="1"/>
          </p:cNvSpPr>
          <p:nvPr/>
        </p:nvSpPr>
        <p:spPr bwMode="auto">
          <a:xfrm>
            <a:off x="3924300" y="554355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3</a:t>
            </a:r>
          </a:p>
        </p:txBody>
      </p:sp>
      <p:sp>
        <p:nvSpPr>
          <p:cNvPr id="140298" name="AutoShape 10"/>
          <p:cNvSpPr>
            <a:spLocks noChangeArrowheads="1"/>
          </p:cNvSpPr>
          <p:nvPr/>
        </p:nvSpPr>
        <p:spPr bwMode="auto">
          <a:xfrm>
            <a:off x="3924300" y="5548313"/>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4</a:t>
            </a:r>
          </a:p>
        </p:txBody>
      </p:sp>
      <p:sp>
        <p:nvSpPr>
          <p:cNvPr id="140304" name="AutoShape 16"/>
          <p:cNvSpPr>
            <a:spLocks noChangeArrowheads="1"/>
          </p:cNvSpPr>
          <p:nvPr/>
        </p:nvSpPr>
        <p:spPr bwMode="auto">
          <a:xfrm>
            <a:off x="3924300" y="5562600"/>
            <a:ext cx="1143000" cy="914400"/>
          </a:xfrm>
          <a:prstGeom prst="star16">
            <a:avLst>
              <a:gd name="adj" fmla="val 37500"/>
            </a:avLst>
          </a:prstGeom>
          <a:gradFill rotWithShape="1">
            <a:gsLst>
              <a:gs pos="0">
                <a:schemeClr val="bg1"/>
              </a:gs>
              <a:gs pos="100000">
                <a:srgbClr val="FC4254"/>
              </a:gs>
            </a:gsLst>
            <a:path path="shape">
              <a:fillToRect l="50000" t="50000" r="50000" b="50000"/>
            </a:path>
          </a:gradFill>
          <a:ln w="9525">
            <a:solidFill>
              <a:schemeClr val="tx1"/>
            </a:solidFill>
            <a:miter lim="800000"/>
            <a:headEnd/>
            <a:tailEnd/>
          </a:ln>
        </p:spPr>
        <p:txBody>
          <a:bodyPr wrap="none" anchor="ctr"/>
          <a:lstStyle/>
          <a:p>
            <a:pPr algn="ctr"/>
            <a:r>
              <a:rPr lang="en-US" sz="4400">
                <a:solidFill>
                  <a:srgbClr val="0033CC"/>
                </a:solidFill>
              </a:rPr>
              <a:t>5</a:t>
            </a:r>
          </a:p>
        </p:txBody>
      </p:sp>
      <p:grpSp>
        <p:nvGrpSpPr>
          <p:cNvPr id="2" name="Group 18"/>
          <p:cNvGrpSpPr>
            <a:grpSpLocks/>
          </p:cNvGrpSpPr>
          <p:nvPr/>
        </p:nvGrpSpPr>
        <p:grpSpPr bwMode="auto">
          <a:xfrm>
            <a:off x="533400" y="5562600"/>
            <a:ext cx="3184525" cy="901700"/>
            <a:chOff x="912" y="2592"/>
            <a:chExt cx="3072" cy="960"/>
          </a:xfrm>
        </p:grpSpPr>
        <p:sp>
          <p:nvSpPr>
            <p:cNvPr id="31771" name="Oval 19"/>
            <p:cNvSpPr>
              <a:spLocks noChangeArrowheads="1"/>
            </p:cNvSpPr>
            <p:nvPr/>
          </p:nvSpPr>
          <p:spPr bwMode="auto">
            <a:xfrm>
              <a:off x="912" y="2592"/>
              <a:ext cx="3072" cy="960"/>
            </a:xfrm>
            <a:prstGeom prst="ellipse">
              <a:avLst/>
            </a:prstGeom>
            <a:solidFill>
              <a:srgbClr val="00FF00"/>
            </a:solidFill>
            <a:ln w="9525">
              <a:solidFill>
                <a:srgbClr val="FF0000"/>
              </a:solidFill>
              <a:round/>
              <a:headEnd/>
              <a:tailEnd/>
            </a:ln>
          </p:spPr>
          <p:txBody>
            <a:bodyPr wrap="none" anchor="ctr"/>
            <a:lstStyle/>
            <a:p>
              <a:pPr algn="ctr"/>
              <a:endParaRPr lang="en-GB" sz="4000">
                <a:solidFill>
                  <a:srgbClr val="FFFF00"/>
                </a:solidFill>
              </a:endParaRPr>
            </a:p>
          </p:txBody>
        </p:sp>
        <p:sp>
          <p:nvSpPr>
            <p:cNvPr id="31772" name="WordArt 20"/>
            <p:cNvSpPr>
              <a:spLocks noChangeArrowheads="1" noChangeShapeType="1" noTextEdit="1"/>
            </p:cNvSpPr>
            <p:nvPr/>
          </p:nvSpPr>
          <p:spPr bwMode="auto">
            <a:xfrm>
              <a:off x="1488" y="2880"/>
              <a:ext cx="1884" cy="408"/>
            </a:xfrm>
            <a:prstGeom prst="rect">
              <a:avLst/>
            </a:prstGeom>
          </p:spPr>
          <p:txBody>
            <a:bodyPr wrap="none" fromWordArt="1">
              <a:prstTxWarp prst="textPlain">
                <a:avLst>
                  <a:gd name="adj" fmla="val 50000"/>
                </a:avLst>
              </a:prstTxWarp>
            </a:bodyPr>
            <a:lstStyle/>
            <a:p>
              <a:pPr algn="ctr"/>
              <a:r>
                <a:rPr lang="en-US" sz="3600" i="1" kern="10">
                  <a:ln w="9525">
                    <a:solidFill>
                      <a:srgbClr val="FF0000"/>
                    </a:solidFill>
                    <a:round/>
                    <a:headEnd/>
                    <a:tailEnd/>
                  </a:ln>
                  <a:solidFill>
                    <a:srgbClr val="FF6600"/>
                  </a:solidFill>
                  <a:latin typeface=".VnTime"/>
                </a:rPr>
                <a:t>HÕt giê</a:t>
              </a:r>
            </a:p>
          </p:txBody>
        </p:sp>
      </p:grpSp>
      <p:pic>
        <p:nvPicPr>
          <p:cNvPr id="31756" name="Picture 21" descr="Book-03-june"/>
          <p:cNvPicPr>
            <a:picLocks noChangeAspect="1" noChangeArrowheads="1" noCrop="1"/>
          </p:cNvPicPr>
          <p:nvPr/>
        </p:nvPicPr>
        <p:blipFill>
          <a:blip r:embed="rId7"/>
          <a:srcRect/>
          <a:stretch>
            <a:fillRect/>
          </a:stretch>
        </p:blipFill>
        <p:spPr bwMode="auto">
          <a:xfrm>
            <a:off x="539750" y="533400"/>
            <a:ext cx="523875" cy="457200"/>
          </a:xfrm>
          <a:prstGeom prst="rect">
            <a:avLst/>
          </a:prstGeom>
          <a:noFill/>
          <a:ln w="9525">
            <a:noFill/>
            <a:miter lim="800000"/>
            <a:headEnd/>
            <a:tailEnd/>
          </a:ln>
        </p:spPr>
      </p:pic>
      <p:sp>
        <p:nvSpPr>
          <p:cNvPr id="31757" name="AutoShape 22">
            <a:hlinkClick r:id="" action="ppaction://noaction" highlightClick="1">
              <a:snd r:embed="rId8" name="camera.wav"/>
            </a:hlinkClick>
          </p:cNvPr>
          <p:cNvSpPr>
            <a:spLocks noChangeArrowheads="1"/>
          </p:cNvSpPr>
          <p:nvPr/>
        </p:nvSpPr>
        <p:spPr bwMode="auto">
          <a:xfrm>
            <a:off x="8016875" y="5872163"/>
            <a:ext cx="550863" cy="477837"/>
          </a:xfrm>
          <a:prstGeom prst="actionButtonReturn">
            <a:avLst/>
          </a:prstGeom>
          <a:solidFill>
            <a:srgbClr val="CCFFCC"/>
          </a:solidFill>
          <a:ln w="9525">
            <a:solidFill>
              <a:srgbClr val="0000FF"/>
            </a:solidFill>
            <a:miter lim="800000"/>
            <a:headEnd/>
            <a:tailEnd/>
          </a:ln>
        </p:spPr>
        <p:txBody>
          <a:bodyPr wrap="none" anchor="ctr"/>
          <a:lstStyle/>
          <a:p>
            <a:pPr algn="ctr"/>
            <a:endParaRPr lang="en-GB" sz="4000">
              <a:solidFill>
                <a:srgbClr val="FFFF00"/>
              </a:solidFill>
            </a:endParaRPr>
          </a:p>
        </p:txBody>
      </p:sp>
      <p:sp>
        <p:nvSpPr>
          <p:cNvPr id="140330" name="Oval 42"/>
          <p:cNvSpPr>
            <a:spLocks noChangeArrowheads="1"/>
          </p:cNvSpPr>
          <p:nvPr/>
        </p:nvSpPr>
        <p:spPr bwMode="auto">
          <a:xfrm>
            <a:off x="152400" y="3651250"/>
            <a:ext cx="685800" cy="609600"/>
          </a:xfrm>
          <a:prstGeom prst="ellipse">
            <a:avLst/>
          </a:prstGeom>
          <a:noFill/>
          <a:ln w="9525">
            <a:solidFill>
              <a:srgbClr val="FF0000"/>
            </a:solidFill>
            <a:round/>
            <a:headEnd/>
            <a:tailEnd/>
          </a:ln>
        </p:spPr>
        <p:txBody>
          <a:bodyPr wrap="none" anchor="ctr"/>
          <a:lstStyle/>
          <a:p>
            <a:pPr algn="ctr"/>
            <a:endParaRPr lang="en-GB" sz="4400">
              <a:solidFill>
                <a:srgbClr val="0000CC"/>
              </a:solidFill>
            </a:endParaRPr>
          </a:p>
        </p:txBody>
      </p:sp>
      <p:sp>
        <p:nvSpPr>
          <p:cNvPr id="31759" name="Text Box 44"/>
          <p:cNvSpPr txBox="1">
            <a:spLocks noChangeArrowheads="1"/>
          </p:cNvSpPr>
          <p:nvPr/>
        </p:nvSpPr>
        <p:spPr bwMode="auto">
          <a:xfrm>
            <a:off x="1295400" y="457200"/>
            <a:ext cx="6781800" cy="579438"/>
          </a:xfrm>
          <a:prstGeom prst="rect">
            <a:avLst/>
          </a:prstGeom>
          <a:noFill/>
          <a:ln w="9525">
            <a:noFill/>
            <a:miter lim="800000"/>
            <a:headEnd/>
            <a:tailEnd/>
          </a:ln>
        </p:spPr>
        <p:txBody>
          <a:bodyPr>
            <a:spAutoFit/>
          </a:bodyPr>
          <a:lstStyle/>
          <a:p>
            <a:pPr marL="342900" indent="-342900" algn="ctr"/>
            <a:r>
              <a:rPr lang="en-US" sz="2800" i="1">
                <a:solidFill>
                  <a:srgbClr val="FFFF00"/>
                </a:solidFill>
                <a:latin typeface=".VnTime" pitchFamily="34" charset="0"/>
              </a:rPr>
              <a:t>   </a:t>
            </a:r>
            <a:r>
              <a:rPr lang="en-US" sz="3200" i="1">
                <a:solidFill>
                  <a:srgbClr val="0000FF"/>
                </a:solidFill>
                <a:latin typeface="Times New Roman" pitchFamily="18" charset="0"/>
              </a:rPr>
              <a:t>Hãy chọn thẻ đáp án đúng nhất</a:t>
            </a:r>
          </a:p>
        </p:txBody>
      </p:sp>
      <p:pic>
        <p:nvPicPr>
          <p:cNvPr id="140336" name="j0213179.wav">
            <a:hlinkClick r:id="" action="ppaction://media"/>
          </p:cNvPr>
          <p:cNvPicPr>
            <a:picLocks noRot="1" noChangeAspect="1" noChangeArrowheads="1"/>
          </p:cNvPicPr>
          <p:nvPr>
            <a:wavAudioFile r:embed="rId1" name="j0214098.wav"/>
          </p:nvPr>
        </p:nvPicPr>
        <p:blipFill>
          <a:blip r:embed="rId9"/>
          <a:srcRect/>
          <a:stretch>
            <a:fillRect/>
          </a:stretch>
        </p:blipFill>
        <p:spPr bwMode="auto">
          <a:xfrm>
            <a:off x="7162800" y="5867400"/>
            <a:ext cx="304800" cy="304800"/>
          </a:xfrm>
          <a:prstGeom prst="rect">
            <a:avLst/>
          </a:prstGeom>
          <a:noFill/>
          <a:ln w="9525">
            <a:noFill/>
            <a:miter lim="800000"/>
            <a:headEnd/>
            <a:tailEnd/>
          </a:ln>
        </p:spPr>
      </p:pic>
      <p:pic>
        <p:nvPicPr>
          <p:cNvPr id="31761" name="Picture 49" descr="Tàng-Tàng"/>
          <p:cNvPicPr>
            <a:picLocks noChangeAspect="1" noChangeArrowheads="1" noCrop="1"/>
          </p:cNvPicPr>
          <p:nvPr/>
        </p:nvPicPr>
        <p:blipFill>
          <a:blip r:embed="rId10"/>
          <a:srcRect/>
          <a:stretch>
            <a:fillRect/>
          </a:stretch>
        </p:blipFill>
        <p:spPr bwMode="auto">
          <a:xfrm>
            <a:off x="5257800" y="5715000"/>
            <a:ext cx="1409700" cy="666750"/>
          </a:xfrm>
          <a:prstGeom prst="rect">
            <a:avLst/>
          </a:prstGeom>
          <a:noFill/>
          <a:ln w="9525">
            <a:noFill/>
            <a:miter lim="800000"/>
            <a:headEnd/>
            <a:tailEnd/>
          </a:ln>
        </p:spPr>
      </p:pic>
      <p:sp>
        <p:nvSpPr>
          <p:cNvPr id="31762" name="Text Box 4"/>
          <p:cNvSpPr txBox="1">
            <a:spLocks noChangeArrowheads="1"/>
          </p:cNvSpPr>
          <p:nvPr/>
        </p:nvSpPr>
        <p:spPr bwMode="auto">
          <a:xfrm>
            <a:off x="179388" y="2627313"/>
            <a:ext cx="8382000" cy="584200"/>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rPr>
              <a:t> </a:t>
            </a:r>
            <a:r>
              <a:rPr lang="en-US" sz="3200">
                <a:solidFill>
                  <a:srgbClr val="0000CC"/>
                </a:solidFill>
                <a:latin typeface="Times New Roman" pitchFamily="18" charset="0"/>
              </a:rPr>
              <a:t>A. Thảo luận với bạn bên cạnh</a:t>
            </a:r>
            <a:endParaRPr lang="en-US" sz="3200" i="1">
              <a:solidFill>
                <a:srgbClr val="0000CC"/>
              </a:solidFill>
              <a:latin typeface="Times New Roman" pitchFamily="18" charset="0"/>
            </a:endParaRPr>
          </a:p>
        </p:txBody>
      </p:sp>
      <p:sp>
        <p:nvSpPr>
          <p:cNvPr id="31763" name="Text Box 4"/>
          <p:cNvSpPr txBox="1">
            <a:spLocks noChangeArrowheads="1"/>
          </p:cNvSpPr>
          <p:nvPr/>
        </p:nvSpPr>
        <p:spPr bwMode="auto">
          <a:xfrm>
            <a:off x="179388" y="4565650"/>
            <a:ext cx="5048250" cy="579438"/>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rPr>
              <a:t> </a:t>
            </a:r>
            <a:r>
              <a:rPr lang="en-US" sz="3200">
                <a:solidFill>
                  <a:srgbClr val="0000CC"/>
                </a:solidFill>
                <a:latin typeface="Times New Roman" pitchFamily="18" charset="0"/>
              </a:rPr>
              <a:t>C. Cặm cụi đọc bài</a:t>
            </a:r>
            <a:endParaRPr lang="en-US" sz="3200" i="1">
              <a:solidFill>
                <a:srgbClr val="0000CC"/>
              </a:solidFill>
              <a:latin typeface="Times New Roman" pitchFamily="18" charset="0"/>
            </a:endParaRPr>
          </a:p>
        </p:txBody>
      </p:sp>
      <p:sp>
        <p:nvSpPr>
          <p:cNvPr id="31764" name="Text Box 4"/>
          <p:cNvSpPr txBox="1">
            <a:spLocks noChangeArrowheads="1"/>
          </p:cNvSpPr>
          <p:nvPr/>
        </p:nvSpPr>
        <p:spPr bwMode="auto">
          <a:xfrm>
            <a:off x="179388" y="3614738"/>
            <a:ext cx="8153400" cy="584200"/>
          </a:xfrm>
          <a:prstGeom prst="rect">
            <a:avLst/>
          </a:prstGeom>
          <a:noFill/>
          <a:ln w="9525">
            <a:noFill/>
            <a:miter lim="800000"/>
            <a:headEnd/>
            <a:tailEnd/>
          </a:ln>
        </p:spPr>
        <p:txBody>
          <a:bodyPr>
            <a:spAutoFit/>
          </a:bodyPr>
          <a:lstStyle/>
          <a:p>
            <a:r>
              <a:rPr lang="en-US" sz="3200" i="1">
                <a:solidFill>
                  <a:srgbClr val="0000CC"/>
                </a:solidFill>
                <a:latin typeface="Times New Roman" pitchFamily="18" charset="0"/>
              </a:rPr>
              <a:t> </a:t>
            </a:r>
            <a:r>
              <a:rPr lang="en-US" sz="3200">
                <a:solidFill>
                  <a:srgbClr val="0000CC"/>
                </a:solidFill>
                <a:latin typeface="Times New Roman" pitchFamily="18" charset="0"/>
              </a:rPr>
              <a:t>B. Lắng nghe cô giáo giảng</a:t>
            </a:r>
            <a:endParaRPr lang="en-US" sz="3200" i="1">
              <a:solidFill>
                <a:srgbClr val="0000CC"/>
              </a:solidFill>
              <a:latin typeface="Times New Roman" pitchFamily="18" charset="0"/>
            </a:endParaRPr>
          </a:p>
        </p:txBody>
      </p:sp>
      <p:grpSp>
        <p:nvGrpSpPr>
          <p:cNvPr id="3" name="Group 4"/>
          <p:cNvGrpSpPr>
            <a:grpSpLocks/>
          </p:cNvGrpSpPr>
          <p:nvPr/>
        </p:nvGrpSpPr>
        <p:grpSpPr bwMode="auto">
          <a:xfrm>
            <a:off x="0" y="0"/>
            <a:ext cx="9334500" cy="7010400"/>
            <a:chOff x="0" y="-48"/>
            <a:chExt cx="5880" cy="4416"/>
          </a:xfrm>
        </p:grpSpPr>
        <p:pic>
          <p:nvPicPr>
            <p:cNvPr id="31766" name="Picture 5" descr="n3"/>
            <p:cNvPicPr>
              <a:picLocks noChangeAspect="1" noChangeArrowheads="1"/>
            </p:cNvPicPr>
            <p:nvPr/>
          </p:nvPicPr>
          <p:blipFill>
            <a:blip r:embed="rId11"/>
            <a:srcRect/>
            <a:stretch>
              <a:fillRect/>
            </a:stretch>
          </p:blipFill>
          <p:spPr bwMode="auto">
            <a:xfrm>
              <a:off x="0" y="-48"/>
              <a:ext cx="5880" cy="163"/>
            </a:xfrm>
            <a:prstGeom prst="rect">
              <a:avLst/>
            </a:prstGeom>
            <a:noFill/>
            <a:ln w="9525">
              <a:noFill/>
              <a:miter lim="800000"/>
              <a:headEnd/>
              <a:tailEnd/>
            </a:ln>
          </p:spPr>
        </p:pic>
        <p:grpSp>
          <p:nvGrpSpPr>
            <p:cNvPr id="4" name="Group 6"/>
            <p:cNvGrpSpPr>
              <a:grpSpLocks/>
            </p:cNvGrpSpPr>
            <p:nvPr/>
          </p:nvGrpSpPr>
          <p:grpSpPr bwMode="auto">
            <a:xfrm>
              <a:off x="0" y="-24"/>
              <a:ext cx="5880" cy="4392"/>
              <a:chOff x="0" y="-24"/>
              <a:chExt cx="5880" cy="4392"/>
            </a:xfrm>
          </p:grpSpPr>
          <p:pic>
            <p:nvPicPr>
              <p:cNvPr id="31768" name="Picture 7" descr="n3"/>
              <p:cNvPicPr>
                <a:picLocks noChangeAspect="1" noChangeArrowheads="1"/>
              </p:cNvPicPr>
              <p:nvPr/>
            </p:nvPicPr>
            <p:blipFill>
              <a:blip r:embed="rId11"/>
              <a:srcRect/>
              <a:stretch>
                <a:fillRect/>
              </a:stretch>
            </p:blipFill>
            <p:spPr bwMode="auto">
              <a:xfrm>
                <a:off x="0" y="4205"/>
                <a:ext cx="5880" cy="163"/>
              </a:xfrm>
              <a:prstGeom prst="rect">
                <a:avLst/>
              </a:prstGeom>
              <a:noFill/>
              <a:ln w="9525">
                <a:noFill/>
                <a:miter lim="800000"/>
                <a:headEnd/>
                <a:tailEnd/>
              </a:ln>
            </p:spPr>
          </p:pic>
          <p:pic>
            <p:nvPicPr>
              <p:cNvPr id="31769" name="Picture 8" descr="n3"/>
              <p:cNvPicPr>
                <a:picLocks noChangeAspect="1" noChangeArrowheads="1"/>
              </p:cNvPicPr>
              <p:nvPr/>
            </p:nvPicPr>
            <p:blipFill>
              <a:blip r:embed="rId11"/>
              <a:srcRect/>
              <a:stretch>
                <a:fillRect/>
              </a:stretch>
            </p:blipFill>
            <p:spPr bwMode="auto">
              <a:xfrm rot="5400000">
                <a:off x="-2100" y="2100"/>
                <a:ext cx="4320" cy="120"/>
              </a:xfrm>
              <a:prstGeom prst="rect">
                <a:avLst/>
              </a:prstGeom>
              <a:noFill/>
              <a:ln w="9525">
                <a:noFill/>
                <a:miter lim="800000"/>
                <a:headEnd/>
                <a:tailEnd/>
              </a:ln>
            </p:spPr>
          </p:pic>
          <p:pic>
            <p:nvPicPr>
              <p:cNvPr id="31770" name="Picture 9" descr="n3"/>
              <p:cNvPicPr>
                <a:picLocks noChangeAspect="1" noChangeArrowheads="1"/>
              </p:cNvPicPr>
              <p:nvPr/>
            </p:nvPicPr>
            <p:blipFill>
              <a:blip r:embed="rId11"/>
              <a:srcRect/>
              <a:stretch>
                <a:fillRect/>
              </a:stretch>
            </p:blipFill>
            <p:spPr bwMode="auto">
              <a:xfrm rot="5400000">
                <a:off x="3564" y="2076"/>
                <a:ext cx="4320" cy="120"/>
              </a:xfrm>
              <a:prstGeom prst="rect">
                <a:avLst/>
              </a:prstGeom>
              <a:noFill/>
              <a:ln w="9525">
                <a:noFill/>
                <a:miter lim="800000"/>
                <a:headEnd/>
                <a:tailEnd/>
              </a:ln>
            </p:spPr>
          </p:pic>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xit" presetSubtype="0" decel="100000" fill="hold" grpId="0" nodeType="clickEffect">
                                  <p:stCondLst>
                                    <p:cond delay="0"/>
                                  </p:stCondLst>
                                  <p:childTnLst>
                                    <p:anim calcmode="lin" valueType="num">
                                      <p:cBhvr>
                                        <p:cTn id="6" dur="1000"/>
                                        <p:tgtEl>
                                          <p:spTgt spid="140304"/>
                                        </p:tgtEl>
                                        <p:attrNameLst>
                                          <p:attrName>ppt_w</p:attrName>
                                        </p:attrNameLst>
                                      </p:cBhvr>
                                      <p:tavLst>
                                        <p:tav tm="0">
                                          <p:val>
                                            <p:strVal val="ppt_w"/>
                                          </p:val>
                                        </p:tav>
                                        <p:tav tm="100000">
                                          <p:val>
                                            <p:strVal val="ppt_w*0.05"/>
                                          </p:val>
                                        </p:tav>
                                      </p:tavLst>
                                    </p:anim>
                                    <p:anim calcmode="lin" valueType="num">
                                      <p:cBhvr>
                                        <p:cTn id="7" dur="1000"/>
                                        <p:tgtEl>
                                          <p:spTgt spid="140304"/>
                                        </p:tgtEl>
                                        <p:attrNameLst>
                                          <p:attrName>ppt_h</p:attrName>
                                        </p:attrNameLst>
                                      </p:cBhvr>
                                      <p:tavLst>
                                        <p:tav tm="0">
                                          <p:val>
                                            <p:strVal val="ppt_h"/>
                                          </p:val>
                                        </p:tav>
                                        <p:tav tm="100000">
                                          <p:val>
                                            <p:strVal val="ppt_h"/>
                                          </p:val>
                                        </p:tav>
                                      </p:tavLst>
                                    </p:anim>
                                    <p:anim calcmode="lin" valueType="num">
                                      <p:cBhvr>
                                        <p:cTn id="8" dur="1000"/>
                                        <p:tgtEl>
                                          <p:spTgt spid="140304"/>
                                        </p:tgtEl>
                                        <p:attrNameLst>
                                          <p:attrName>ppt_x</p:attrName>
                                        </p:attrNameLst>
                                      </p:cBhvr>
                                      <p:tavLst>
                                        <p:tav tm="0">
                                          <p:val>
                                            <p:strVal val="ppt_x"/>
                                          </p:val>
                                        </p:tav>
                                        <p:tav tm="100000">
                                          <p:val>
                                            <p:strVal val="ppt_x-.2"/>
                                          </p:val>
                                        </p:tav>
                                      </p:tavLst>
                                    </p:anim>
                                    <p:anim calcmode="lin" valueType="num">
                                      <p:cBhvr>
                                        <p:cTn id="9" dur="1000"/>
                                        <p:tgtEl>
                                          <p:spTgt spid="140304"/>
                                        </p:tgtEl>
                                        <p:attrNameLst>
                                          <p:attrName>ppt_y</p:attrName>
                                        </p:attrNameLst>
                                      </p:cBhvr>
                                      <p:tavLst>
                                        <p:tav tm="0">
                                          <p:val>
                                            <p:strVal val="ppt_y"/>
                                          </p:val>
                                        </p:tav>
                                        <p:tav tm="100000">
                                          <p:val>
                                            <p:strVal val="ppt_y"/>
                                          </p:val>
                                        </p:tav>
                                      </p:tavLst>
                                    </p:anim>
                                    <p:animEffect transition="out" filter="fade">
                                      <p:cBhvr>
                                        <p:cTn id="10" dur="1000"/>
                                        <p:tgtEl>
                                          <p:spTgt spid="140304"/>
                                        </p:tgtEl>
                                      </p:cBhvr>
                                    </p:animEffect>
                                    <p:set>
                                      <p:cBhvr>
                                        <p:cTn id="11" dur="1" fill="hold">
                                          <p:stCondLst>
                                            <p:cond delay="999"/>
                                          </p:stCondLst>
                                        </p:cTn>
                                        <p:tgtEl>
                                          <p:spTgt spid="14030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4" name="click.wav"/>
                                        </p:tgtEl>
                                      </p:cMediaNode>
                                    </p:audio>
                                  </p:subTnLst>
                                </p:cTn>
                              </p:par>
                            </p:childTnLst>
                          </p:cTn>
                        </p:par>
                        <p:par>
                          <p:cTn id="12" fill="hold" nodeType="afterGroup">
                            <p:stCondLst>
                              <p:cond delay="1000"/>
                            </p:stCondLst>
                            <p:childTnLst>
                              <p:par>
                                <p:cTn id="13" presetID="54" presetClass="exit" presetSubtype="0" decel="100000" fill="hold" grpId="0" nodeType="afterEffect">
                                  <p:stCondLst>
                                    <p:cond delay="0"/>
                                  </p:stCondLst>
                                  <p:childTnLst>
                                    <p:anim calcmode="lin" valueType="num">
                                      <p:cBhvr>
                                        <p:cTn id="14" dur="1000"/>
                                        <p:tgtEl>
                                          <p:spTgt spid="140298"/>
                                        </p:tgtEl>
                                        <p:attrNameLst>
                                          <p:attrName>ppt_w</p:attrName>
                                        </p:attrNameLst>
                                      </p:cBhvr>
                                      <p:tavLst>
                                        <p:tav tm="0">
                                          <p:val>
                                            <p:strVal val="ppt_w"/>
                                          </p:val>
                                        </p:tav>
                                        <p:tav tm="100000">
                                          <p:val>
                                            <p:strVal val="ppt_w*0.05"/>
                                          </p:val>
                                        </p:tav>
                                      </p:tavLst>
                                    </p:anim>
                                    <p:anim calcmode="lin" valueType="num">
                                      <p:cBhvr>
                                        <p:cTn id="15" dur="1000"/>
                                        <p:tgtEl>
                                          <p:spTgt spid="140298"/>
                                        </p:tgtEl>
                                        <p:attrNameLst>
                                          <p:attrName>ppt_h</p:attrName>
                                        </p:attrNameLst>
                                      </p:cBhvr>
                                      <p:tavLst>
                                        <p:tav tm="0">
                                          <p:val>
                                            <p:strVal val="ppt_h"/>
                                          </p:val>
                                        </p:tav>
                                        <p:tav tm="100000">
                                          <p:val>
                                            <p:strVal val="ppt_h"/>
                                          </p:val>
                                        </p:tav>
                                      </p:tavLst>
                                    </p:anim>
                                    <p:anim calcmode="lin" valueType="num">
                                      <p:cBhvr>
                                        <p:cTn id="16" dur="1000"/>
                                        <p:tgtEl>
                                          <p:spTgt spid="140298"/>
                                        </p:tgtEl>
                                        <p:attrNameLst>
                                          <p:attrName>ppt_x</p:attrName>
                                        </p:attrNameLst>
                                      </p:cBhvr>
                                      <p:tavLst>
                                        <p:tav tm="0">
                                          <p:val>
                                            <p:strVal val="ppt_x"/>
                                          </p:val>
                                        </p:tav>
                                        <p:tav tm="100000">
                                          <p:val>
                                            <p:strVal val="ppt_x-.2"/>
                                          </p:val>
                                        </p:tav>
                                      </p:tavLst>
                                    </p:anim>
                                    <p:anim calcmode="lin" valueType="num">
                                      <p:cBhvr>
                                        <p:cTn id="17" dur="1000"/>
                                        <p:tgtEl>
                                          <p:spTgt spid="140298"/>
                                        </p:tgtEl>
                                        <p:attrNameLst>
                                          <p:attrName>ppt_y</p:attrName>
                                        </p:attrNameLst>
                                      </p:cBhvr>
                                      <p:tavLst>
                                        <p:tav tm="0">
                                          <p:val>
                                            <p:strVal val="ppt_y"/>
                                          </p:val>
                                        </p:tav>
                                        <p:tav tm="100000">
                                          <p:val>
                                            <p:strVal val="ppt_y"/>
                                          </p:val>
                                        </p:tav>
                                      </p:tavLst>
                                    </p:anim>
                                    <p:animEffect transition="out" filter="fade">
                                      <p:cBhvr>
                                        <p:cTn id="18" dur="1000"/>
                                        <p:tgtEl>
                                          <p:spTgt spid="140298"/>
                                        </p:tgtEl>
                                      </p:cBhvr>
                                    </p:animEffect>
                                    <p:set>
                                      <p:cBhvr>
                                        <p:cTn id="19" dur="1" fill="hold">
                                          <p:stCondLst>
                                            <p:cond delay="999"/>
                                          </p:stCondLst>
                                        </p:cTn>
                                        <p:tgtEl>
                                          <p:spTgt spid="140298"/>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4" name="click.wav"/>
                                        </p:tgtEl>
                                      </p:cMediaNode>
                                    </p:audio>
                                  </p:subTnLst>
                                </p:cTn>
                              </p:par>
                            </p:childTnLst>
                          </p:cTn>
                        </p:par>
                        <p:par>
                          <p:cTn id="20" fill="hold" nodeType="afterGroup">
                            <p:stCondLst>
                              <p:cond delay="2000"/>
                            </p:stCondLst>
                            <p:childTnLst>
                              <p:par>
                                <p:cTn id="21" presetID="54" presetClass="exit" presetSubtype="0" decel="100000" fill="hold" grpId="0" nodeType="afterEffect">
                                  <p:stCondLst>
                                    <p:cond delay="0"/>
                                  </p:stCondLst>
                                  <p:childTnLst>
                                    <p:anim calcmode="lin" valueType="num">
                                      <p:cBhvr>
                                        <p:cTn id="22" dur="1000"/>
                                        <p:tgtEl>
                                          <p:spTgt spid="140297"/>
                                        </p:tgtEl>
                                        <p:attrNameLst>
                                          <p:attrName>ppt_w</p:attrName>
                                        </p:attrNameLst>
                                      </p:cBhvr>
                                      <p:tavLst>
                                        <p:tav tm="0">
                                          <p:val>
                                            <p:strVal val="ppt_w"/>
                                          </p:val>
                                        </p:tav>
                                        <p:tav tm="100000">
                                          <p:val>
                                            <p:strVal val="ppt_w*0.05"/>
                                          </p:val>
                                        </p:tav>
                                      </p:tavLst>
                                    </p:anim>
                                    <p:anim calcmode="lin" valueType="num">
                                      <p:cBhvr>
                                        <p:cTn id="23" dur="1000"/>
                                        <p:tgtEl>
                                          <p:spTgt spid="140297"/>
                                        </p:tgtEl>
                                        <p:attrNameLst>
                                          <p:attrName>ppt_h</p:attrName>
                                        </p:attrNameLst>
                                      </p:cBhvr>
                                      <p:tavLst>
                                        <p:tav tm="0">
                                          <p:val>
                                            <p:strVal val="ppt_h"/>
                                          </p:val>
                                        </p:tav>
                                        <p:tav tm="100000">
                                          <p:val>
                                            <p:strVal val="ppt_h"/>
                                          </p:val>
                                        </p:tav>
                                      </p:tavLst>
                                    </p:anim>
                                    <p:anim calcmode="lin" valueType="num">
                                      <p:cBhvr>
                                        <p:cTn id="24" dur="1000"/>
                                        <p:tgtEl>
                                          <p:spTgt spid="140297"/>
                                        </p:tgtEl>
                                        <p:attrNameLst>
                                          <p:attrName>ppt_x</p:attrName>
                                        </p:attrNameLst>
                                      </p:cBhvr>
                                      <p:tavLst>
                                        <p:tav tm="0">
                                          <p:val>
                                            <p:strVal val="ppt_x"/>
                                          </p:val>
                                        </p:tav>
                                        <p:tav tm="100000">
                                          <p:val>
                                            <p:strVal val="ppt_x-.2"/>
                                          </p:val>
                                        </p:tav>
                                      </p:tavLst>
                                    </p:anim>
                                    <p:anim calcmode="lin" valueType="num">
                                      <p:cBhvr>
                                        <p:cTn id="25" dur="1000"/>
                                        <p:tgtEl>
                                          <p:spTgt spid="140297"/>
                                        </p:tgtEl>
                                        <p:attrNameLst>
                                          <p:attrName>ppt_y</p:attrName>
                                        </p:attrNameLst>
                                      </p:cBhvr>
                                      <p:tavLst>
                                        <p:tav tm="0">
                                          <p:val>
                                            <p:strVal val="ppt_y"/>
                                          </p:val>
                                        </p:tav>
                                        <p:tav tm="100000">
                                          <p:val>
                                            <p:strVal val="ppt_y"/>
                                          </p:val>
                                        </p:tav>
                                      </p:tavLst>
                                    </p:anim>
                                    <p:animEffect transition="out" filter="fade">
                                      <p:cBhvr>
                                        <p:cTn id="26" dur="1000"/>
                                        <p:tgtEl>
                                          <p:spTgt spid="140297"/>
                                        </p:tgtEl>
                                      </p:cBhvr>
                                    </p:animEffect>
                                    <p:set>
                                      <p:cBhvr>
                                        <p:cTn id="27" dur="1" fill="hold">
                                          <p:stCondLst>
                                            <p:cond delay="999"/>
                                          </p:stCondLst>
                                        </p:cTn>
                                        <p:tgtEl>
                                          <p:spTgt spid="140297"/>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lick.wav"/>
                                        </p:tgtEl>
                                      </p:cMediaNode>
                                    </p:audio>
                                  </p:subTnLst>
                                </p:cTn>
                              </p:par>
                            </p:childTnLst>
                          </p:cTn>
                        </p:par>
                        <p:par>
                          <p:cTn id="28" fill="hold" nodeType="afterGroup">
                            <p:stCondLst>
                              <p:cond delay="3000"/>
                            </p:stCondLst>
                            <p:childTnLst>
                              <p:par>
                                <p:cTn id="29" presetID="54" presetClass="exit" presetSubtype="0" decel="100000" fill="hold" grpId="0" nodeType="afterEffect">
                                  <p:stCondLst>
                                    <p:cond delay="0"/>
                                  </p:stCondLst>
                                  <p:childTnLst>
                                    <p:anim calcmode="lin" valueType="num">
                                      <p:cBhvr>
                                        <p:cTn id="30" dur="1000"/>
                                        <p:tgtEl>
                                          <p:spTgt spid="140296"/>
                                        </p:tgtEl>
                                        <p:attrNameLst>
                                          <p:attrName>ppt_w</p:attrName>
                                        </p:attrNameLst>
                                      </p:cBhvr>
                                      <p:tavLst>
                                        <p:tav tm="0">
                                          <p:val>
                                            <p:strVal val="ppt_w"/>
                                          </p:val>
                                        </p:tav>
                                        <p:tav tm="100000">
                                          <p:val>
                                            <p:strVal val="ppt_w*0.05"/>
                                          </p:val>
                                        </p:tav>
                                      </p:tavLst>
                                    </p:anim>
                                    <p:anim calcmode="lin" valueType="num">
                                      <p:cBhvr>
                                        <p:cTn id="31" dur="1000"/>
                                        <p:tgtEl>
                                          <p:spTgt spid="140296"/>
                                        </p:tgtEl>
                                        <p:attrNameLst>
                                          <p:attrName>ppt_h</p:attrName>
                                        </p:attrNameLst>
                                      </p:cBhvr>
                                      <p:tavLst>
                                        <p:tav tm="0">
                                          <p:val>
                                            <p:strVal val="ppt_h"/>
                                          </p:val>
                                        </p:tav>
                                        <p:tav tm="100000">
                                          <p:val>
                                            <p:strVal val="ppt_h"/>
                                          </p:val>
                                        </p:tav>
                                      </p:tavLst>
                                    </p:anim>
                                    <p:anim calcmode="lin" valueType="num">
                                      <p:cBhvr>
                                        <p:cTn id="32" dur="1000"/>
                                        <p:tgtEl>
                                          <p:spTgt spid="140296"/>
                                        </p:tgtEl>
                                        <p:attrNameLst>
                                          <p:attrName>ppt_x</p:attrName>
                                        </p:attrNameLst>
                                      </p:cBhvr>
                                      <p:tavLst>
                                        <p:tav tm="0">
                                          <p:val>
                                            <p:strVal val="ppt_x"/>
                                          </p:val>
                                        </p:tav>
                                        <p:tav tm="100000">
                                          <p:val>
                                            <p:strVal val="ppt_x-.2"/>
                                          </p:val>
                                        </p:tav>
                                      </p:tavLst>
                                    </p:anim>
                                    <p:anim calcmode="lin" valueType="num">
                                      <p:cBhvr>
                                        <p:cTn id="33" dur="1000"/>
                                        <p:tgtEl>
                                          <p:spTgt spid="140296"/>
                                        </p:tgtEl>
                                        <p:attrNameLst>
                                          <p:attrName>ppt_y</p:attrName>
                                        </p:attrNameLst>
                                      </p:cBhvr>
                                      <p:tavLst>
                                        <p:tav tm="0">
                                          <p:val>
                                            <p:strVal val="ppt_y"/>
                                          </p:val>
                                        </p:tav>
                                        <p:tav tm="100000">
                                          <p:val>
                                            <p:strVal val="ppt_y"/>
                                          </p:val>
                                        </p:tav>
                                      </p:tavLst>
                                    </p:anim>
                                    <p:animEffect transition="out" filter="fade">
                                      <p:cBhvr>
                                        <p:cTn id="34" dur="1000"/>
                                        <p:tgtEl>
                                          <p:spTgt spid="140296"/>
                                        </p:tgtEl>
                                      </p:cBhvr>
                                    </p:animEffect>
                                    <p:set>
                                      <p:cBhvr>
                                        <p:cTn id="35" dur="1" fill="hold">
                                          <p:stCondLst>
                                            <p:cond delay="999"/>
                                          </p:stCondLst>
                                        </p:cTn>
                                        <p:tgtEl>
                                          <p:spTgt spid="140296"/>
                                        </p:tgtEl>
                                        <p:attrNameLst>
                                          <p:attrName>style.visibility</p:attrName>
                                        </p:attrNameLst>
                                      </p:cBhvr>
                                      <p:to>
                                        <p:strVal val="hidden"/>
                                      </p:to>
                                    </p:set>
                                  </p:childTnLst>
                                  <p:subTnLst>
                                    <p:audio>
                                      <p:cMediaNode>
                                        <p:cTn display="0" masterRel="sameClick">
                                          <p:stCondLst>
                                            <p:cond evt="begin" delay="0">
                                              <p:tn val="29"/>
                                            </p:cond>
                                          </p:stCondLst>
                                          <p:endCondLst>
                                            <p:cond evt="onStopAudio" delay="0">
                                              <p:tgtEl>
                                                <p:sldTgt/>
                                              </p:tgtEl>
                                            </p:cond>
                                          </p:endCondLst>
                                        </p:cTn>
                                        <p:tgtEl>
                                          <p:sndTgt r:embed="rId4" name="click.wav"/>
                                        </p:tgtEl>
                                      </p:cMediaNode>
                                    </p:audio>
                                  </p:subTnLst>
                                </p:cTn>
                              </p:par>
                            </p:childTnLst>
                          </p:cTn>
                        </p:par>
                        <p:par>
                          <p:cTn id="36" fill="hold" nodeType="afterGroup">
                            <p:stCondLst>
                              <p:cond delay="4000"/>
                            </p:stCondLst>
                            <p:childTnLst>
                              <p:par>
                                <p:cTn id="37" presetID="54" presetClass="exit" presetSubtype="0" decel="100000" fill="hold" grpId="0" nodeType="afterEffect">
                                  <p:stCondLst>
                                    <p:cond delay="0"/>
                                  </p:stCondLst>
                                  <p:childTnLst>
                                    <p:anim calcmode="lin" valueType="num">
                                      <p:cBhvr>
                                        <p:cTn id="38" dur="1000"/>
                                        <p:tgtEl>
                                          <p:spTgt spid="140295"/>
                                        </p:tgtEl>
                                        <p:attrNameLst>
                                          <p:attrName>ppt_w</p:attrName>
                                        </p:attrNameLst>
                                      </p:cBhvr>
                                      <p:tavLst>
                                        <p:tav tm="0">
                                          <p:val>
                                            <p:strVal val="ppt_w"/>
                                          </p:val>
                                        </p:tav>
                                        <p:tav tm="100000">
                                          <p:val>
                                            <p:strVal val="ppt_w*0.05"/>
                                          </p:val>
                                        </p:tav>
                                      </p:tavLst>
                                    </p:anim>
                                    <p:anim calcmode="lin" valueType="num">
                                      <p:cBhvr>
                                        <p:cTn id="39" dur="1000"/>
                                        <p:tgtEl>
                                          <p:spTgt spid="140295"/>
                                        </p:tgtEl>
                                        <p:attrNameLst>
                                          <p:attrName>ppt_h</p:attrName>
                                        </p:attrNameLst>
                                      </p:cBhvr>
                                      <p:tavLst>
                                        <p:tav tm="0">
                                          <p:val>
                                            <p:strVal val="ppt_h"/>
                                          </p:val>
                                        </p:tav>
                                        <p:tav tm="100000">
                                          <p:val>
                                            <p:strVal val="ppt_h"/>
                                          </p:val>
                                        </p:tav>
                                      </p:tavLst>
                                    </p:anim>
                                    <p:anim calcmode="lin" valueType="num">
                                      <p:cBhvr>
                                        <p:cTn id="40" dur="1000"/>
                                        <p:tgtEl>
                                          <p:spTgt spid="140295"/>
                                        </p:tgtEl>
                                        <p:attrNameLst>
                                          <p:attrName>ppt_x</p:attrName>
                                        </p:attrNameLst>
                                      </p:cBhvr>
                                      <p:tavLst>
                                        <p:tav tm="0">
                                          <p:val>
                                            <p:strVal val="ppt_x"/>
                                          </p:val>
                                        </p:tav>
                                        <p:tav tm="100000">
                                          <p:val>
                                            <p:strVal val="ppt_x-.2"/>
                                          </p:val>
                                        </p:tav>
                                      </p:tavLst>
                                    </p:anim>
                                    <p:anim calcmode="lin" valueType="num">
                                      <p:cBhvr>
                                        <p:cTn id="41" dur="1000"/>
                                        <p:tgtEl>
                                          <p:spTgt spid="140295"/>
                                        </p:tgtEl>
                                        <p:attrNameLst>
                                          <p:attrName>ppt_y</p:attrName>
                                        </p:attrNameLst>
                                      </p:cBhvr>
                                      <p:tavLst>
                                        <p:tav tm="0">
                                          <p:val>
                                            <p:strVal val="ppt_y"/>
                                          </p:val>
                                        </p:tav>
                                        <p:tav tm="100000">
                                          <p:val>
                                            <p:strVal val="ppt_y"/>
                                          </p:val>
                                        </p:tav>
                                      </p:tavLst>
                                    </p:anim>
                                    <p:animEffect transition="out" filter="fade">
                                      <p:cBhvr>
                                        <p:cTn id="42" dur="1000"/>
                                        <p:tgtEl>
                                          <p:spTgt spid="140295"/>
                                        </p:tgtEl>
                                      </p:cBhvr>
                                    </p:animEffect>
                                    <p:set>
                                      <p:cBhvr>
                                        <p:cTn id="43" dur="1" fill="hold">
                                          <p:stCondLst>
                                            <p:cond delay="999"/>
                                          </p:stCondLst>
                                        </p:cTn>
                                        <p:tgtEl>
                                          <p:spTgt spid="140295"/>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lick.wav"/>
                                        </p:tgtEl>
                                      </p:cMediaNode>
                                    </p:audio>
                                  </p:subTnLst>
                                </p:cTn>
                              </p:par>
                            </p:childTnLst>
                          </p:cTn>
                        </p:par>
                        <p:par>
                          <p:cTn id="44" fill="hold" nodeType="afterGroup">
                            <p:stCondLst>
                              <p:cond delay="5000"/>
                            </p:stCondLst>
                            <p:childTnLst>
                              <p:par>
                                <p:cTn id="45" presetID="6" presetClass="emph" presetSubtype="0" fill="hold" grpId="0" nodeType="afterEffect">
                                  <p:stCondLst>
                                    <p:cond delay="0"/>
                                  </p:stCondLst>
                                  <p:childTnLst>
                                    <p:animScale>
                                      <p:cBhvr>
                                        <p:cTn id="46" dur="1000" fill="hold"/>
                                        <p:tgtEl>
                                          <p:spTgt spid="140294"/>
                                        </p:tgtEl>
                                      </p:cBhvr>
                                      <p:by x="130000" y="130000"/>
                                    </p:animScale>
                                  </p:childTnLst>
                                  <p:subTnLst>
                                    <p:audio>
                                      <p:cMediaNode>
                                        <p:cTn display="0" masterRel="sameClick">
                                          <p:stCondLst>
                                            <p:cond evt="begin" delay="0">
                                              <p:tn val="45"/>
                                            </p:cond>
                                          </p:stCondLst>
                                          <p:endCondLst>
                                            <p:cond evt="onStopAudio" delay="0">
                                              <p:tgtEl>
                                                <p:sldTgt/>
                                              </p:tgtEl>
                                            </p:cond>
                                          </p:endCondLst>
                                        </p:cTn>
                                        <p:tgtEl>
                                          <p:sndTgt r:embed="rId5" name="BELL.WAV"/>
                                        </p:tgtEl>
                                      </p:cMediaNode>
                                    </p:audio>
                                  </p:subTnLst>
                                </p:cTn>
                              </p:par>
                            </p:childTnLst>
                          </p:cTn>
                        </p:par>
                        <p:par>
                          <p:cTn id="47" fill="hold" nodeType="afterGroup">
                            <p:stCondLst>
                              <p:cond delay="6000"/>
                            </p:stCondLst>
                            <p:childTnLst>
                              <p:par>
                                <p:cTn id="48" presetID="23" presetClass="entr" presetSubtype="16" fill="remove"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3000" fill="hold"/>
                                        <p:tgtEl>
                                          <p:spTgt spid="2"/>
                                        </p:tgtEl>
                                        <p:attrNameLst>
                                          <p:attrName>ppt_w</p:attrName>
                                        </p:attrNameLst>
                                      </p:cBhvr>
                                      <p:tavLst>
                                        <p:tav tm="0">
                                          <p:val>
                                            <p:fltVal val="0"/>
                                          </p:val>
                                        </p:tav>
                                        <p:tav tm="100000">
                                          <p:val>
                                            <p:strVal val="#ppt_w"/>
                                          </p:val>
                                        </p:tav>
                                      </p:tavLst>
                                    </p:anim>
                                    <p:anim calcmode="lin" valueType="num">
                                      <p:cBhvr>
                                        <p:cTn id="51" dur="3000" fill="hold"/>
                                        <p:tgtEl>
                                          <p:spTgt spid="2"/>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48"/>
                                            </p:cond>
                                          </p:stCondLst>
                                          <p:endCondLst>
                                            <p:cond evt="onStopAudio" delay="0">
                                              <p:tgtEl>
                                                <p:sldTgt/>
                                              </p:tgtEl>
                                            </p:cond>
                                          </p:endCondLst>
                                        </p:cTn>
                                        <p:tgtEl>
                                          <p:sndTgt r:embed="rId6" name="Cau hoi.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12" fill="hold" grpId="0" nodeType="clickEffect">
                                  <p:stCondLst>
                                    <p:cond delay="0"/>
                                  </p:stCondLst>
                                  <p:childTnLst>
                                    <p:set>
                                      <p:cBhvr>
                                        <p:cTn id="55" dur="1" fill="hold">
                                          <p:stCondLst>
                                            <p:cond delay="0"/>
                                          </p:stCondLst>
                                        </p:cTn>
                                        <p:tgtEl>
                                          <p:spTgt spid="140330"/>
                                        </p:tgtEl>
                                        <p:attrNameLst>
                                          <p:attrName>style.visibility</p:attrName>
                                        </p:attrNameLst>
                                      </p:cBhvr>
                                      <p:to>
                                        <p:strVal val="visible"/>
                                      </p:to>
                                    </p:set>
                                    <p:anim calcmode="lin" valueType="num">
                                      <p:cBhvr additive="base">
                                        <p:cTn id="56" dur="500" fill="hold"/>
                                        <p:tgtEl>
                                          <p:spTgt spid="140330"/>
                                        </p:tgtEl>
                                        <p:attrNameLst>
                                          <p:attrName>ppt_x</p:attrName>
                                        </p:attrNameLst>
                                      </p:cBhvr>
                                      <p:tavLst>
                                        <p:tav tm="0">
                                          <p:val>
                                            <p:strVal val="0-#ppt_w/2"/>
                                          </p:val>
                                        </p:tav>
                                        <p:tav tm="100000">
                                          <p:val>
                                            <p:strVal val="#ppt_x"/>
                                          </p:val>
                                        </p:tav>
                                      </p:tavLst>
                                    </p:anim>
                                    <p:anim calcmode="lin" valueType="num">
                                      <p:cBhvr additive="base">
                                        <p:cTn id="57" dur="500" fill="hold"/>
                                        <p:tgtEl>
                                          <p:spTgt spid="1403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140336"/>
                    </p:tgtEl>
                  </p:cond>
                </p:stCondLst>
                <p:endSync evt="end" delay="0">
                  <p:rtn val="all"/>
                </p:endSync>
                <p:childTnLst>
                  <p:par>
                    <p:cTn id="59" fill="hold" nodeType="clickPar">
                      <p:stCondLst>
                        <p:cond delay="0"/>
                      </p:stCondLst>
                      <p:childTnLst>
                        <p:par>
                          <p:cTn id="60" fill="hold" nodeType="withGroup">
                            <p:stCondLst>
                              <p:cond delay="0"/>
                            </p:stCondLst>
                            <p:childTnLst>
                              <p:par>
                                <p:cTn id="61" presetID="1" presetClass="mediacall" presetSubtype="0" fill="hold" nodeType="clickEffect">
                                  <p:stCondLst>
                                    <p:cond delay="0"/>
                                  </p:stCondLst>
                                  <p:childTnLst>
                                    <p:cmd type="call" cmd="playFrom(0.0)">
                                      <p:cBhvr>
                                        <p:cTn id="62" dur="4745" fill="hold"/>
                                        <p:tgtEl>
                                          <p:spTgt spid="140336"/>
                                        </p:tgtEl>
                                      </p:cBhvr>
                                    </p:cmd>
                                  </p:childTnLst>
                                </p:cTn>
                              </p:par>
                            </p:childTnLst>
                          </p:cTn>
                        </p:par>
                      </p:childTnLst>
                    </p:cTn>
                  </p:par>
                </p:childTnLst>
              </p:cTn>
              <p:nextCondLst>
                <p:cond evt="onClick" delay="0">
                  <p:tgtEl>
                    <p:spTgt spid="140336"/>
                  </p:tgtEl>
                </p:cond>
              </p:nextCondLst>
            </p:seq>
            <p:audio>
              <p:cMediaNode>
                <p:cTn id="63" fill="hold" display="0">
                  <p:stCondLst>
                    <p:cond delay="indefinite"/>
                  </p:stCondLst>
                  <p:endCondLst>
                    <p:cond evt="onNext" delay="0">
                      <p:tgtEl>
                        <p:sldTgt/>
                      </p:tgtEl>
                    </p:cond>
                    <p:cond evt="onPrev" delay="0">
                      <p:tgtEl>
                        <p:sldTgt/>
                      </p:tgtEl>
                    </p:cond>
                    <p:cond evt="onStopAudio" delay="0">
                      <p:tgtEl>
                        <p:sldTgt/>
                      </p:tgtEl>
                    </p:cond>
                  </p:endCondLst>
                </p:cTn>
                <p:tgtEl>
                  <p:spTgt spid="140336"/>
                </p:tgtEl>
              </p:cMediaNode>
            </p:audio>
          </p:childTnLst>
        </p:cTn>
      </p:par>
    </p:tnLst>
    <p:bldLst>
      <p:bldP spid="140294" grpId="0" animBg="1"/>
      <p:bldP spid="140295" grpId="0" animBg="1"/>
      <p:bldP spid="140296" grpId="0" animBg="1"/>
      <p:bldP spid="140297" grpId="0" animBg="1"/>
      <p:bldP spid="140298" grpId="0" animBg="1"/>
      <p:bldP spid="140304" grpId="0" animBg="1"/>
      <p:bldP spid="1403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smtClean="0"/>
          </a:p>
        </p:txBody>
      </p:sp>
      <p:sp>
        <p:nvSpPr>
          <p:cNvPr id="32771" name="Rectangle 3"/>
          <p:cNvSpPr>
            <a:spLocks noGrp="1" noChangeArrowheads="1"/>
          </p:cNvSpPr>
          <p:nvPr>
            <p:ph type="body" idx="1"/>
          </p:nvPr>
        </p:nvSpPr>
        <p:spPr/>
        <p:txBody>
          <a:bodyPr/>
          <a:lstStyle/>
          <a:p>
            <a:endParaRPr lang="en-US" smtClean="0"/>
          </a:p>
        </p:txBody>
      </p:sp>
      <p:pic>
        <p:nvPicPr>
          <p:cNvPr id="32772" name="Picture 4" descr="deca04cb798b"/>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2773" name="WordArt 5"/>
          <p:cNvSpPr>
            <a:spLocks noChangeArrowheads="1" noChangeShapeType="1" noTextEdit="1"/>
          </p:cNvSpPr>
          <p:nvPr/>
        </p:nvSpPr>
        <p:spPr bwMode="auto">
          <a:xfrm>
            <a:off x="2819400" y="3886200"/>
            <a:ext cx="5359400" cy="609600"/>
          </a:xfrm>
          <a:prstGeom prst="rect">
            <a:avLst/>
          </a:prstGeom>
        </p:spPr>
        <p:txBody>
          <a:bodyPr wrap="none" fromWordArt="1">
            <a:prstTxWarp prst="textPlain">
              <a:avLst>
                <a:gd name="adj" fmla="val 50000"/>
              </a:avLst>
            </a:prstTxWarp>
          </a:bodyPr>
          <a:lstStyle/>
          <a:p>
            <a:pPr algn="ctr"/>
            <a:r>
              <a:rPr lang="en-US" sz="3600" i="1" kern="10">
                <a:ln w="9525" cap="rnd">
                  <a:solidFill>
                    <a:srgbClr val="FF0000"/>
                  </a:solidFill>
                  <a:prstDash val="sysDot"/>
                  <a:miter lim="800000"/>
                  <a:headEnd/>
                  <a:tailEnd/>
                </a:ln>
                <a:solidFill>
                  <a:srgbClr val="FF0000"/>
                </a:solidFill>
                <a:latin typeface="Times New Roman"/>
                <a:cs typeface="Times New Roman"/>
              </a:rPr>
              <a:t>Chúc quý thầy cô giáo và các em sức khoẻ!</a:t>
            </a:r>
          </a:p>
        </p:txBody>
      </p:sp>
      <p:sp>
        <p:nvSpPr>
          <p:cNvPr id="32774" name="WordArt 6"/>
          <p:cNvSpPr>
            <a:spLocks noChangeArrowheads="1" noChangeShapeType="1" noTextEdit="1"/>
          </p:cNvSpPr>
          <p:nvPr/>
        </p:nvSpPr>
        <p:spPr bwMode="auto">
          <a:xfrm>
            <a:off x="2133600" y="838200"/>
            <a:ext cx="5791200" cy="6324600"/>
          </a:xfrm>
          <a:prstGeom prst="rect">
            <a:avLst/>
          </a:prstGeom>
        </p:spPr>
        <p:txBody>
          <a:bodyPr spcFirstLastPara="1" wrap="none" fromWordArt="1">
            <a:prstTxWarp prst="textArchUp">
              <a:avLst>
                <a:gd name="adj" fmla="val 11582012"/>
              </a:avLst>
            </a:prstTxWarp>
          </a:bodyPr>
          <a:lstStyle/>
          <a:p>
            <a:pPr algn="ctr"/>
            <a:r>
              <a:rPr lang="vi-VN" sz="3600" i="1" kern="10">
                <a:ln w="9525">
                  <a:solidFill>
                    <a:srgbClr val="6600CC"/>
                  </a:solidFill>
                  <a:round/>
                  <a:headEnd/>
                  <a:tailEnd/>
                </a:ln>
                <a:solidFill>
                  <a:srgbClr val="0000FF"/>
                </a:solidFill>
                <a:latin typeface="Times New Roman"/>
                <a:cs typeface="Times New Roman"/>
              </a:rPr>
              <a:t>Cảm ơn các thầy cô đã về dự giờ.</a:t>
            </a:r>
            <a:endParaRPr lang="en-US" sz="3600" i="1" kern="10">
              <a:ln w="9525">
                <a:solidFill>
                  <a:srgbClr val="6600CC"/>
                </a:solidFill>
                <a:round/>
                <a:headEnd/>
                <a:tailEnd/>
              </a:ln>
              <a:solidFill>
                <a:srgbClr val="0000FF"/>
              </a:solidFill>
              <a:latin typeface="Times New Roman"/>
              <a:cs typeface="Times New Roman"/>
            </a:endParaRPr>
          </a:p>
        </p:txBody>
      </p:sp>
      <p:pic>
        <p:nvPicPr>
          <p:cNvPr id="32775" name="Picture 7" descr="TT (44)"/>
          <p:cNvPicPr>
            <a:picLocks noChangeAspect="1" noChangeArrowheads="1" noCrop="1"/>
          </p:cNvPicPr>
          <p:nvPr/>
        </p:nvPicPr>
        <p:blipFill>
          <a:blip r:embed="rId3"/>
          <a:srcRect/>
          <a:stretch>
            <a:fillRect/>
          </a:stretch>
        </p:blipFill>
        <p:spPr bwMode="auto">
          <a:xfrm>
            <a:off x="4267200" y="2362200"/>
            <a:ext cx="129540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0"/>
          <p:cNvSpPr txBox="1">
            <a:spLocks noChangeArrowheads="1"/>
          </p:cNvSpPr>
          <p:nvPr/>
        </p:nvSpPr>
        <p:spPr bwMode="auto">
          <a:xfrm>
            <a:off x="3200400" y="838200"/>
            <a:ext cx="3124200" cy="457200"/>
          </a:xfrm>
          <a:prstGeom prst="rect">
            <a:avLst/>
          </a:prstGeom>
          <a:noFill/>
          <a:ln w="9525">
            <a:noFill/>
            <a:miter lim="800000"/>
            <a:headEnd/>
            <a:tailEnd/>
          </a:ln>
        </p:spPr>
        <p:txBody>
          <a:bodyPr>
            <a:spAutoFit/>
          </a:bodyPr>
          <a:lstStyle/>
          <a:p>
            <a:pPr>
              <a:spcBef>
                <a:spcPct val="50000"/>
              </a:spcBef>
            </a:pPr>
            <a:r>
              <a:rPr lang="en-US" sz="2400"/>
              <a:t>Tự nhiên và Xã hội</a:t>
            </a:r>
          </a:p>
        </p:txBody>
      </p:sp>
      <p:pic>
        <p:nvPicPr>
          <p:cNvPr id="4099" name="Picture 23" descr="POINSET2"/>
          <p:cNvPicPr>
            <a:picLocks noChangeAspect="1" noChangeArrowheads="1"/>
          </p:cNvPicPr>
          <p:nvPr/>
        </p:nvPicPr>
        <p:blipFill>
          <a:blip r:embed="rId2"/>
          <a:srcRect/>
          <a:stretch>
            <a:fillRect/>
          </a:stretch>
        </p:blipFill>
        <p:spPr bwMode="auto">
          <a:xfrm>
            <a:off x="0" y="0"/>
            <a:ext cx="838200" cy="835025"/>
          </a:xfrm>
          <a:prstGeom prst="rect">
            <a:avLst/>
          </a:prstGeom>
          <a:noFill/>
          <a:ln w="9525">
            <a:noFill/>
            <a:miter lim="800000"/>
            <a:headEnd/>
            <a:tailEnd/>
          </a:ln>
        </p:spPr>
      </p:pic>
      <p:pic>
        <p:nvPicPr>
          <p:cNvPr id="4100" name="Picture 24" descr="POINSET2"/>
          <p:cNvPicPr>
            <a:picLocks noChangeAspect="1" noChangeArrowheads="1"/>
          </p:cNvPicPr>
          <p:nvPr/>
        </p:nvPicPr>
        <p:blipFill>
          <a:blip r:embed="rId2"/>
          <a:srcRect/>
          <a:stretch>
            <a:fillRect/>
          </a:stretch>
        </p:blipFill>
        <p:spPr bwMode="auto">
          <a:xfrm rot="5400000">
            <a:off x="8307388" y="1587"/>
            <a:ext cx="838200" cy="835025"/>
          </a:xfrm>
          <a:prstGeom prst="rect">
            <a:avLst/>
          </a:prstGeom>
          <a:noFill/>
          <a:ln w="9525">
            <a:noFill/>
            <a:miter lim="800000"/>
            <a:headEnd/>
            <a:tailEnd/>
          </a:ln>
        </p:spPr>
      </p:pic>
      <p:sp>
        <p:nvSpPr>
          <p:cNvPr id="4101" name="Text Box 9"/>
          <p:cNvSpPr txBox="1">
            <a:spLocks noChangeArrowheads="1"/>
          </p:cNvSpPr>
          <p:nvPr/>
        </p:nvSpPr>
        <p:spPr bwMode="auto">
          <a:xfrm>
            <a:off x="1752600" y="304800"/>
            <a:ext cx="6248400" cy="457200"/>
          </a:xfrm>
          <a:prstGeom prst="rect">
            <a:avLst/>
          </a:prstGeom>
          <a:noFill/>
          <a:ln w="9525">
            <a:noFill/>
            <a:miter lim="800000"/>
            <a:headEnd/>
            <a:tailEnd/>
          </a:ln>
        </p:spPr>
        <p:txBody>
          <a:bodyPr>
            <a:spAutoFit/>
          </a:bodyPr>
          <a:lstStyle/>
          <a:p>
            <a:pPr algn="ctr">
              <a:spcBef>
                <a:spcPct val="50000"/>
              </a:spcBef>
            </a:pPr>
            <a:r>
              <a:rPr lang="en-US" sz="2400"/>
              <a:t>Thứ sáu, ngày 21 tháng 12 năm 20138</a:t>
            </a:r>
          </a:p>
        </p:txBody>
      </p:sp>
      <p:sp>
        <p:nvSpPr>
          <p:cNvPr id="6" name="Text Box 9"/>
          <p:cNvSpPr txBox="1">
            <a:spLocks noChangeArrowheads="1"/>
          </p:cNvSpPr>
          <p:nvPr/>
        </p:nvSpPr>
        <p:spPr bwMode="auto">
          <a:xfrm>
            <a:off x="1143000" y="1752600"/>
            <a:ext cx="6927850" cy="523875"/>
          </a:xfrm>
          <a:prstGeom prst="rect">
            <a:avLst/>
          </a:prstGeom>
          <a:noFill/>
          <a:ln w="9525">
            <a:noFill/>
            <a:miter lim="800000"/>
            <a:headEnd/>
            <a:tailEnd/>
          </a:ln>
        </p:spPr>
        <p:txBody>
          <a:bodyPr wrap="none">
            <a:spAutoFit/>
          </a:bodyPr>
          <a:lstStyle/>
          <a:p>
            <a:r>
              <a:rPr lang="en-US" sz="2800">
                <a:latin typeface="VNI-Times" pitchFamily="2" charset="0"/>
                <a:cs typeface="Times New Roman" pitchFamily="18" charset="0"/>
              </a:rPr>
              <a:t>Giới thiệu teân lớp  vaø teân trường của mình.</a:t>
            </a:r>
          </a:p>
        </p:txBody>
      </p:sp>
      <p:sp>
        <p:nvSpPr>
          <p:cNvPr id="7" name="TextBox 6"/>
          <p:cNvSpPr txBox="1">
            <a:spLocks noChangeArrowheads="1"/>
          </p:cNvSpPr>
          <p:nvPr/>
        </p:nvSpPr>
        <p:spPr bwMode="auto">
          <a:xfrm>
            <a:off x="1143000" y="2514600"/>
            <a:ext cx="6858000" cy="1384300"/>
          </a:xfrm>
          <a:prstGeom prst="rect">
            <a:avLst/>
          </a:prstGeom>
          <a:noFill/>
          <a:ln w="9525">
            <a:noFill/>
            <a:miter lim="800000"/>
            <a:headEnd/>
            <a:tailEnd/>
          </a:ln>
        </p:spPr>
        <p:txBody>
          <a:bodyPr>
            <a:spAutoFit/>
          </a:bodyPr>
          <a:lstStyle/>
          <a:p>
            <a:r>
              <a:rPr lang="en-US" sz="2800">
                <a:solidFill>
                  <a:srgbClr val="C00000"/>
                </a:solidFill>
                <a:latin typeface="Times New Roman" pitchFamily="18" charset="0"/>
                <a:cs typeface="Times New Roman" pitchFamily="18" charset="0"/>
              </a:rPr>
              <a:t>Em tên là:…………………… Là học sinh lớp ….. Trường …………………………..</a:t>
            </a:r>
          </a:p>
          <a:p>
            <a:endParaRPr lang="en-US" sz="280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9"/>
          <p:cNvPicPr>
            <a:picLocks noChangeAspect="1" noChangeArrowheads="1"/>
          </p:cNvPicPr>
          <p:nvPr>
            <p:ph type="body" idx="4294967295"/>
          </p:nvPr>
        </p:nvPicPr>
        <p:blipFill>
          <a:blip r:embed="rId2"/>
          <a:srcRect/>
          <a:stretch>
            <a:fillRect/>
          </a:stretch>
        </p:blipFill>
        <p:spPr>
          <a:xfrm>
            <a:off x="0" y="1981200"/>
            <a:ext cx="4495800" cy="4876800"/>
          </a:xfrm>
          <a:noFill/>
          <a:ln w="38100">
            <a:solidFill>
              <a:schemeClr val="bg1"/>
            </a:solidFill>
          </a:ln>
        </p:spPr>
      </p:pic>
      <p:pic>
        <p:nvPicPr>
          <p:cNvPr id="8200" name="Picture 8" descr="8"/>
          <p:cNvPicPr>
            <a:picLocks noChangeAspect="1" noChangeArrowheads="1"/>
          </p:cNvPicPr>
          <p:nvPr/>
        </p:nvPicPr>
        <p:blipFill>
          <a:blip r:embed="rId3"/>
          <a:srcRect/>
          <a:stretch>
            <a:fillRect/>
          </a:stretch>
        </p:blipFill>
        <p:spPr bwMode="auto">
          <a:xfrm>
            <a:off x="4540250" y="1828800"/>
            <a:ext cx="4603750" cy="5029200"/>
          </a:xfrm>
          <a:prstGeom prst="rect">
            <a:avLst/>
          </a:prstGeom>
          <a:noFill/>
          <a:ln w="38100">
            <a:solidFill>
              <a:schemeClr val="bg1"/>
            </a:solidFill>
            <a:miter lim="800000"/>
            <a:headEnd/>
            <a:tailEnd/>
          </a:ln>
        </p:spPr>
      </p:pic>
      <p:sp>
        <p:nvSpPr>
          <p:cNvPr id="107527" name="Text Box 11"/>
          <p:cNvSpPr txBox="1">
            <a:spLocks noChangeArrowheads="1"/>
          </p:cNvSpPr>
          <p:nvPr/>
        </p:nvSpPr>
        <p:spPr bwMode="auto">
          <a:xfrm>
            <a:off x="276225" y="4038600"/>
            <a:ext cx="409575" cy="396875"/>
          </a:xfrm>
          <a:prstGeom prst="rect">
            <a:avLst/>
          </a:prstGeom>
          <a:solidFill>
            <a:schemeClr val="bg1"/>
          </a:solidFill>
          <a:ln w="9525">
            <a:noFill/>
            <a:miter lim="800000"/>
            <a:headEnd/>
            <a:tailEnd/>
          </a:ln>
        </p:spPr>
        <p:txBody>
          <a:bodyPr>
            <a:spAutoFit/>
          </a:bodyPr>
          <a:lstStyle/>
          <a:p>
            <a:r>
              <a:rPr lang="en-US"/>
              <a:t>1</a:t>
            </a:r>
          </a:p>
        </p:txBody>
      </p:sp>
      <p:sp>
        <p:nvSpPr>
          <p:cNvPr id="107528" name="Text Box 13"/>
          <p:cNvSpPr txBox="1">
            <a:spLocks noChangeArrowheads="1"/>
          </p:cNvSpPr>
          <p:nvPr/>
        </p:nvSpPr>
        <p:spPr bwMode="auto">
          <a:xfrm>
            <a:off x="3905250" y="3321050"/>
            <a:ext cx="325438" cy="396875"/>
          </a:xfrm>
          <a:prstGeom prst="rect">
            <a:avLst/>
          </a:prstGeom>
          <a:solidFill>
            <a:schemeClr val="bg1"/>
          </a:solidFill>
          <a:ln w="9525">
            <a:noFill/>
            <a:miter lim="800000"/>
            <a:headEnd/>
            <a:tailEnd/>
          </a:ln>
        </p:spPr>
        <p:txBody>
          <a:bodyPr wrap="none">
            <a:spAutoFit/>
          </a:bodyPr>
          <a:lstStyle/>
          <a:p>
            <a:r>
              <a:rPr lang="en-US"/>
              <a:t>2</a:t>
            </a:r>
          </a:p>
        </p:txBody>
      </p:sp>
      <p:sp>
        <p:nvSpPr>
          <p:cNvPr id="5126" name="Text Box 14"/>
          <p:cNvSpPr txBox="1">
            <a:spLocks noChangeArrowheads="1"/>
          </p:cNvSpPr>
          <p:nvPr/>
        </p:nvSpPr>
        <p:spPr bwMode="auto">
          <a:xfrm>
            <a:off x="2133600" y="4953000"/>
            <a:ext cx="184150" cy="396875"/>
          </a:xfrm>
          <a:prstGeom prst="rect">
            <a:avLst/>
          </a:prstGeom>
          <a:noFill/>
          <a:ln w="9525">
            <a:noFill/>
            <a:miter lim="800000"/>
            <a:headEnd/>
            <a:tailEnd/>
          </a:ln>
        </p:spPr>
        <p:txBody>
          <a:bodyPr wrap="none">
            <a:spAutoFit/>
          </a:bodyPr>
          <a:lstStyle/>
          <a:p>
            <a:endParaRPr lang="vi-VN"/>
          </a:p>
        </p:txBody>
      </p:sp>
      <p:sp>
        <p:nvSpPr>
          <p:cNvPr id="107530" name="Text Box 15"/>
          <p:cNvSpPr txBox="1">
            <a:spLocks noChangeArrowheads="1"/>
          </p:cNvSpPr>
          <p:nvPr/>
        </p:nvSpPr>
        <p:spPr bwMode="auto">
          <a:xfrm>
            <a:off x="3600450" y="4419600"/>
            <a:ext cx="438150" cy="396875"/>
          </a:xfrm>
          <a:prstGeom prst="rect">
            <a:avLst/>
          </a:prstGeom>
          <a:solidFill>
            <a:schemeClr val="bg1"/>
          </a:solidFill>
          <a:ln w="9525">
            <a:noFill/>
            <a:miter lim="800000"/>
            <a:headEnd/>
            <a:tailEnd/>
          </a:ln>
        </p:spPr>
        <p:txBody>
          <a:bodyPr>
            <a:spAutoFit/>
          </a:bodyPr>
          <a:lstStyle/>
          <a:p>
            <a:r>
              <a:rPr lang="en-US"/>
              <a:t>3</a:t>
            </a:r>
          </a:p>
        </p:txBody>
      </p:sp>
      <p:sp>
        <p:nvSpPr>
          <p:cNvPr id="107531" name="Text Box 16"/>
          <p:cNvSpPr txBox="1">
            <a:spLocks noChangeArrowheads="1"/>
          </p:cNvSpPr>
          <p:nvPr/>
        </p:nvSpPr>
        <p:spPr bwMode="auto">
          <a:xfrm>
            <a:off x="150813" y="6248400"/>
            <a:ext cx="311150" cy="366713"/>
          </a:xfrm>
          <a:prstGeom prst="rect">
            <a:avLst/>
          </a:prstGeom>
          <a:solidFill>
            <a:schemeClr val="bg1"/>
          </a:solidFill>
          <a:ln w="9525">
            <a:noFill/>
            <a:miter lim="800000"/>
            <a:headEnd/>
            <a:tailEnd/>
          </a:ln>
        </p:spPr>
        <p:txBody>
          <a:bodyPr wrap="none">
            <a:spAutoFit/>
          </a:bodyPr>
          <a:lstStyle/>
          <a:p>
            <a:r>
              <a:rPr lang="en-US" sz="1800"/>
              <a:t>4</a:t>
            </a:r>
          </a:p>
        </p:txBody>
      </p:sp>
      <p:sp>
        <p:nvSpPr>
          <p:cNvPr id="107532" name="Text Box 18"/>
          <p:cNvSpPr txBox="1">
            <a:spLocks noChangeArrowheads="1"/>
          </p:cNvSpPr>
          <p:nvPr/>
        </p:nvSpPr>
        <p:spPr bwMode="auto">
          <a:xfrm>
            <a:off x="2286000" y="6172200"/>
            <a:ext cx="311150" cy="366713"/>
          </a:xfrm>
          <a:prstGeom prst="rect">
            <a:avLst/>
          </a:prstGeom>
          <a:solidFill>
            <a:schemeClr val="bg1"/>
          </a:solidFill>
          <a:ln w="9525">
            <a:noFill/>
            <a:miter lim="800000"/>
            <a:headEnd/>
            <a:tailEnd/>
          </a:ln>
        </p:spPr>
        <p:txBody>
          <a:bodyPr wrap="none">
            <a:spAutoFit/>
          </a:bodyPr>
          <a:lstStyle/>
          <a:p>
            <a:r>
              <a:rPr lang="en-US" sz="1800"/>
              <a:t>5</a:t>
            </a:r>
          </a:p>
        </p:txBody>
      </p:sp>
      <p:sp>
        <p:nvSpPr>
          <p:cNvPr id="107533" name="Text Box 19"/>
          <p:cNvSpPr txBox="1">
            <a:spLocks noChangeArrowheads="1"/>
          </p:cNvSpPr>
          <p:nvPr/>
        </p:nvSpPr>
        <p:spPr bwMode="auto">
          <a:xfrm>
            <a:off x="5334000" y="5410200"/>
            <a:ext cx="438150" cy="396875"/>
          </a:xfrm>
          <a:prstGeom prst="rect">
            <a:avLst/>
          </a:prstGeom>
          <a:solidFill>
            <a:schemeClr val="bg1"/>
          </a:solidFill>
          <a:ln w="9525">
            <a:noFill/>
            <a:miter lim="800000"/>
            <a:headEnd/>
            <a:tailEnd/>
          </a:ln>
        </p:spPr>
        <p:txBody>
          <a:bodyPr>
            <a:spAutoFit/>
          </a:bodyPr>
          <a:lstStyle/>
          <a:p>
            <a:r>
              <a:rPr lang="en-US"/>
              <a:t>6</a:t>
            </a:r>
          </a:p>
        </p:txBody>
      </p:sp>
      <p:sp>
        <p:nvSpPr>
          <p:cNvPr id="107534" name="Text Box 21"/>
          <p:cNvSpPr txBox="1">
            <a:spLocks noChangeArrowheads="1"/>
          </p:cNvSpPr>
          <p:nvPr/>
        </p:nvSpPr>
        <p:spPr bwMode="auto">
          <a:xfrm>
            <a:off x="7848600" y="4038600"/>
            <a:ext cx="325438" cy="396875"/>
          </a:xfrm>
          <a:prstGeom prst="rect">
            <a:avLst/>
          </a:prstGeom>
          <a:solidFill>
            <a:schemeClr val="bg1"/>
          </a:solidFill>
          <a:ln w="9525">
            <a:noFill/>
            <a:miter lim="800000"/>
            <a:headEnd/>
            <a:tailEnd/>
          </a:ln>
        </p:spPr>
        <p:txBody>
          <a:bodyPr wrap="none">
            <a:spAutoFit/>
          </a:bodyPr>
          <a:lstStyle/>
          <a:p>
            <a:r>
              <a:rPr lang="en-US"/>
              <a:t>7</a:t>
            </a:r>
          </a:p>
        </p:txBody>
      </p:sp>
      <p:sp>
        <p:nvSpPr>
          <p:cNvPr id="107535" name="Text Box 22"/>
          <p:cNvSpPr txBox="1">
            <a:spLocks noChangeArrowheads="1"/>
          </p:cNvSpPr>
          <p:nvPr/>
        </p:nvSpPr>
        <p:spPr bwMode="auto">
          <a:xfrm>
            <a:off x="6019800" y="6172200"/>
            <a:ext cx="325438" cy="396875"/>
          </a:xfrm>
          <a:prstGeom prst="rect">
            <a:avLst/>
          </a:prstGeom>
          <a:solidFill>
            <a:schemeClr val="bg1"/>
          </a:solidFill>
          <a:ln w="9525">
            <a:noFill/>
            <a:miter lim="800000"/>
            <a:headEnd/>
            <a:tailEnd/>
          </a:ln>
        </p:spPr>
        <p:txBody>
          <a:bodyPr wrap="none">
            <a:spAutoFit/>
          </a:bodyPr>
          <a:lstStyle/>
          <a:p>
            <a:r>
              <a:rPr lang="en-US"/>
              <a:t>8</a:t>
            </a:r>
          </a:p>
        </p:txBody>
      </p:sp>
      <p:sp>
        <p:nvSpPr>
          <p:cNvPr id="5133" name="Line 16"/>
          <p:cNvSpPr>
            <a:spLocks noChangeShapeType="1"/>
          </p:cNvSpPr>
          <p:nvPr/>
        </p:nvSpPr>
        <p:spPr bwMode="auto">
          <a:xfrm>
            <a:off x="4495800" y="3048000"/>
            <a:ext cx="0" cy="0"/>
          </a:xfrm>
          <a:prstGeom prst="line">
            <a:avLst/>
          </a:prstGeom>
          <a:noFill/>
          <a:ln w="9525">
            <a:solidFill>
              <a:schemeClr val="tx1"/>
            </a:solidFill>
            <a:round/>
            <a:headEnd/>
            <a:tailEnd/>
          </a:ln>
        </p:spPr>
        <p:txBody>
          <a:bodyPr/>
          <a:lstStyle/>
          <a:p>
            <a:endParaRPr lang="en-US"/>
          </a:p>
        </p:txBody>
      </p:sp>
      <p:pic>
        <p:nvPicPr>
          <p:cNvPr id="5134" name="Picture 17" descr="POINSET2"/>
          <p:cNvPicPr>
            <a:picLocks noChangeAspect="1" noChangeArrowheads="1"/>
          </p:cNvPicPr>
          <p:nvPr/>
        </p:nvPicPr>
        <p:blipFill>
          <a:blip r:embed="rId4"/>
          <a:srcRect/>
          <a:stretch>
            <a:fillRect/>
          </a:stretch>
        </p:blipFill>
        <p:spPr bwMode="auto">
          <a:xfrm>
            <a:off x="0" y="0"/>
            <a:ext cx="685800" cy="682625"/>
          </a:xfrm>
          <a:prstGeom prst="rect">
            <a:avLst/>
          </a:prstGeom>
          <a:noFill/>
          <a:ln w="9525">
            <a:noFill/>
            <a:miter lim="800000"/>
            <a:headEnd/>
            <a:tailEnd/>
          </a:ln>
        </p:spPr>
      </p:pic>
      <p:pic>
        <p:nvPicPr>
          <p:cNvPr id="5135" name="Picture 18" descr="POINSET2"/>
          <p:cNvPicPr>
            <a:picLocks noChangeAspect="1" noChangeArrowheads="1"/>
          </p:cNvPicPr>
          <p:nvPr/>
        </p:nvPicPr>
        <p:blipFill>
          <a:blip r:embed="rId4"/>
          <a:srcRect/>
          <a:stretch>
            <a:fillRect/>
          </a:stretch>
        </p:blipFill>
        <p:spPr bwMode="auto">
          <a:xfrm rot="5400000">
            <a:off x="8458994" y="794"/>
            <a:ext cx="685800" cy="684212"/>
          </a:xfrm>
          <a:prstGeom prst="rect">
            <a:avLst/>
          </a:prstGeom>
          <a:noFill/>
          <a:ln w="9525">
            <a:noFill/>
            <a:miter lim="800000"/>
            <a:headEnd/>
            <a:tailEnd/>
          </a:ln>
        </p:spPr>
      </p:pic>
      <p:sp>
        <p:nvSpPr>
          <p:cNvPr id="5136" name="Text Box 9"/>
          <p:cNvSpPr txBox="1">
            <a:spLocks noChangeArrowheads="1"/>
          </p:cNvSpPr>
          <p:nvPr/>
        </p:nvSpPr>
        <p:spPr bwMode="auto">
          <a:xfrm>
            <a:off x="1524000" y="76200"/>
            <a:ext cx="6248400" cy="457200"/>
          </a:xfrm>
          <a:prstGeom prst="rect">
            <a:avLst/>
          </a:prstGeom>
          <a:noFill/>
          <a:ln w="9525">
            <a:noFill/>
            <a:miter lim="800000"/>
            <a:headEnd/>
            <a:tailEnd/>
          </a:ln>
        </p:spPr>
        <p:txBody>
          <a:bodyPr>
            <a:spAutoFit/>
          </a:bodyPr>
          <a:lstStyle/>
          <a:p>
            <a:pPr algn="ctr">
              <a:spcBef>
                <a:spcPct val="50000"/>
              </a:spcBef>
            </a:pPr>
            <a:r>
              <a:rPr lang="en-US" sz="2400"/>
              <a:t>Thứ sáu, ngày 21 tháng 12 năm 2018</a:t>
            </a:r>
          </a:p>
        </p:txBody>
      </p:sp>
      <p:sp>
        <p:nvSpPr>
          <p:cNvPr id="5137" name="Text Box 10"/>
          <p:cNvSpPr txBox="1">
            <a:spLocks noChangeArrowheads="1"/>
          </p:cNvSpPr>
          <p:nvPr/>
        </p:nvSpPr>
        <p:spPr bwMode="auto">
          <a:xfrm>
            <a:off x="3200400" y="533400"/>
            <a:ext cx="3124200" cy="457200"/>
          </a:xfrm>
          <a:prstGeom prst="rect">
            <a:avLst/>
          </a:prstGeom>
          <a:noFill/>
          <a:ln w="9525">
            <a:noFill/>
            <a:miter lim="800000"/>
            <a:headEnd/>
            <a:tailEnd/>
          </a:ln>
        </p:spPr>
        <p:txBody>
          <a:bodyPr>
            <a:spAutoFit/>
          </a:bodyPr>
          <a:lstStyle/>
          <a:p>
            <a:pPr>
              <a:spcBef>
                <a:spcPct val="50000"/>
              </a:spcBef>
            </a:pPr>
            <a:r>
              <a:rPr lang="en-US" sz="2400"/>
              <a:t>Tự nhiên và Xã hội</a:t>
            </a:r>
          </a:p>
        </p:txBody>
      </p:sp>
      <p:sp>
        <p:nvSpPr>
          <p:cNvPr id="5138" name="Text Box 6"/>
          <p:cNvSpPr txBox="1">
            <a:spLocks noChangeArrowheads="1"/>
          </p:cNvSpPr>
          <p:nvPr/>
        </p:nvSpPr>
        <p:spPr bwMode="auto">
          <a:xfrm>
            <a:off x="2209800" y="1020763"/>
            <a:ext cx="4908550" cy="579437"/>
          </a:xfrm>
          <a:prstGeom prst="rect">
            <a:avLst/>
          </a:prstGeom>
          <a:noFill/>
          <a:ln w="9525">
            <a:noFill/>
            <a:miter lim="800000"/>
            <a:headEnd/>
            <a:tailEnd/>
          </a:ln>
        </p:spPr>
        <p:txBody>
          <a:bodyPr wrap="none">
            <a:spAutoFit/>
          </a:bodyPr>
          <a:lstStyle/>
          <a:p>
            <a:r>
              <a:rPr lang="en-US" sz="3200">
                <a:solidFill>
                  <a:srgbClr val="FF0000"/>
                </a:solidFill>
              </a:rPr>
              <a:t> Bài 16: Hoạt động ở lớp</a:t>
            </a:r>
          </a:p>
        </p:txBody>
      </p:sp>
      <p:sp>
        <p:nvSpPr>
          <p:cNvPr id="107542" name="Text Box 9"/>
          <p:cNvSpPr txBox="1">
            <a:spLocks noChangeArrowheads="1"/>
          </p:cNvSpPr>
          <p:nvPr/>
        </p:nvSpPr>
        <p:spPr bwMode="auto">
          <a:xfrm>
            <a:off x="-263235" y="1524000"/>
            <a:ext cx="9677400" cy="461665"/>
          </a:xfrm>
          <a:prstGeom prst="rect">
            <a:avLst/>
          </a:prstGeom>
          <a:noFill/>
          <a:ln w="9525">
            <a:noFill/>
            <a:miter lim="800000"/>
            <a:headEnd/>
            <a:tailEnd/>
          </a:ln>
        </p:spPr>
        <p:txBody>
          <a:bodyPr wrap="square">
            <a:spAutoFit/>
          </a:bodyPr>
          <a:lstStyle/>
          <a:p>
            <a:pPr algn="ctr">
              <a:spcBef>
                <a:spcPct val="50000"/>
              </a:spcBef>
            </a:pPr>
            <a:r>
              <a:rPr lang="en-US" sz="2400" dirty="0" err="1">
                <a:solidFill>
                  <a:srgbClr val="0000CC"/>
                </a:solidFill>
              </a:rPr>
              <a:t>Hoạt</a:t>
            </a:r>
            <a:r>
              <a:rPr lang="en-US" sz="2400" dirty="0">
                <a:solidFill>
                  <a:srgbClr val="0000CC"/>
                </a:solidFill>
              </a:rPr>
              <a:t> </a:t>
            </a:r>
            <a:r>
              <a:rPr lang="en-US" sz="2400" dirty="0" err="1">
                <a:solidFill>
                  <a:srgbClr val="0000CC"/>
                </a:solidFill>
              </a:rPr>
              <a:t>động</a:t>
            </a:r>
            <a:r>
              <a:rPr lang="en-US" sz="2400" dirty="0">
                <a:solidFill>
                  <a:srgbClr val="0000CC"/>
                </a:solidFill>
              </a:rPr>
              <a:t> 1: </a:t>
            </a:r>
            <a:r>
              <a:rPr lang="en-US" sz="2400" dirty="0" err="1" smtClean="0">
                <a:solidFill>
                  <a:srgbClr val="0000CC"/>
                </a:solidFill>
              </a:rPr>
              <a:t>Các</a:t>
            </a:r>
            <a:r>
              <a:rPr lang="en-US" sz="2400" dirty="0" smtClean="0">
                <a:solidFill>
                  <a:srgbClr val="0000CC"/>
                </a:solidFill>
              </a:rPr>
              <a:t> </a:t>
            </a:r>
            <a:r>
              <a:rPr lang="en-US" sz="2400" dirty="0" err="1" smtClean="0">
                <a:solidFill>
                  <a:srgbClr val="0000CC"/>
                </a:solidFill>
              </a:rPr>
              <a:t>em</a:t>
            </a:r>
            <a:r>
              <a:rPr lang="en-US" sz="2400" dirty="0" smtClean="0">
                <a:solidFill>
                  <a:srgbClr val="0000CC"/>
                </a:solidFill>
              </a:rPr>
              <a:t> </a:t>
            </a:r>
            <a:r>
              <a:rPr lang="en-US" sz="2400" dirty="0" err="1" smtClean="0">
                <a:solidFill>
                  <a:srgbClr val="0000CC"/>
                </a:solidFill>
              </a:rPr>
              <a:t>hãy</a:t>
            </a:r>
            <a:r>
              <a:rPr lang="en-US" sz="2400" dirty="0" smtClean="0">
                <a:solidFill>
                  <a:srgbClr val="0000CC"/>
                </a:solidFill>
              </a:rPr>
              <a:t> </a:t>
            </a:r>
            <a:r>
              <a:rPr lang="en-US" sz="2400" dirty="0" err="1" smtClean="0">
                <a:solidFill>
                  <a:srgbClr val="0000CC"/>
                </a:solidFill>
              </a:rPr>
              <a:t>quan</a:t>
            </a:r>
            <a:r>
              <a:rPr lang="en-US" sz="2400" dirty="0" smtClean="0">
                <a:solidFill>
                  <a:srgbClr val="0000CC"/>
                </a:solidFill>
              </a:rPr>
              <a:t> </a:t>
            </a:r>
            <a:r>
              <a:rPr lang="en-US" sz="2400" dirty="0" err="1">
                <a:solidFill>
                  <a:srgbClr val="0000CC"/>
                </a:solidFill>
              </a:rPr>
              <a:t>sát</a:t>
            </a:r>
            <a:r>
              <a:rPr lang="en-US" sz="2400" dirty="0">
                <a:solidFill>
                  <a:srgbClr val="0000CC"/>
                </a:solidFill>
              </a:rPr>
              <a:t> </a:t>
            </a:r>
            <a:r>
              <a:rPr lang="en-US" sz="2400" dirty="0" err="1" smtClean="0">
                <a:solidFill>
                  <a:srgbClr val="0000CC"/>
                </a:solidFill>
              </a:rPr>
              <a:t>tranh</a:t>
            </a:r>
            <a:r>
              <a:rPr lang="en-US" sz="2400" dirty="0" smtClean="0">
                <a:solidFill>
                  <a:srgbClr val="0000CC"/>
                </a:solidFill>
              </a:rPr>
              <a:t> </a:t>
            </a:r>
            <a:r>
              <a:rPr lang="en-US" sz="2400" dirty="0" err="1" smtClean="0">
                <a:solidFill>
                  <a:srgbClr val="0000CC"/>
                </a:solidFill>
              </a:rPr>
              <a:t>và</a:t>
            </a:r>
            <a:r>
              <a:rPr lang="en-US" sz="2400" dirty="0" smtClean="0">
                <a:solidFill>
                  <a:srgbClr val="0000CC"/>
                </a:solidFill>
              </a:rPr>
              <a:t> </a:t>
            </a:r>
            <a:r>
              <a:rPr lang="en-US" sz="2400" dirty="0" err="1" smtClean="0">
                <a:solidFill>
                  <a:srgbClr val="0000CC"/>
                </a:solidFill>
              </a:rPr>
              <a:t>trả</a:t>
            </a:r>
            <a:r>
              <a:rPr lang="en-US" sz="2400" dirty="0" smtClean="0">
                <a:solidFill>
                  <a:srgbClr val="0000CC"/>
                </a:solidFill>
              </a:rPr>
              <a:t> </a:t>
            </a:r>
            <a:r>
              <a:rPr lang="en-US" sz="2400" dirty="0" err="1" smtClean="0">
                <a:solidFill>
                  <a:srgbClr val="0000CC"/>
                </a:solidFill>
              </a:rPr>
              <a:t>lời</a:t>
            </a:r>
            <a:r>
              <a:rPr lang="en-US" sz="2400" dirty="0" smtClean="0">
                <a:solidFill>
                  <a:srgbClr val="0000CC"/>
                </a:solidFill>
              </a:rPr>
              <a:t> </a:t>
            </a:r>
            <a:r>
              <a:rPr lang="en-US" sz="2400" dirty="0" err="1" smtClean="0">
                <a:solidFill>
                  <a:srgbClr val="0000CC"/>
                </a:solidFill>
              </a:rPr>
              <a:t>câu</a:t>
            </a:r>
            <a:r>
              <a:rPr lang="en-US" sz="2400" dirty="0" smtClean="0">
                <a:solidFill>
                  <a:srgbClr val="0000CC"/>
                </a:solidFill>
              </a:rPr>
              <a:t> </a:t>
            </a:r>
            <a:r>
              <a:rPr lang="en-US" sz="2400" dirty="0" err="1" smtClean="0">
                <a:solidFill>
                  <a:srgbClr val="0000CC"/>
                </a:solidFill>
              </a:rPr>
              <a:t>hỏi</a:t>
            </a:r>
            <a:r>
              <a:rPr lang="en-US" sz="2400" dirty="0" smtClean="0">
                <a:solidFill>
                  <a:srgbClr val="0000CC"/>
                </a:solidFill>
              </a:rPr>
              <a:t>: </a:t>
            </a:r>
            <a:endParaRPr lang="en-US" sz="2400"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7542"/>
                                        </p:tgtEl>
                                        <p:attrNameLst>
                                          <p:attrName>style.visibility</p:attrName>
                                        </p:attrNameLst>
                                      </p:cBhvr>
                                      <p:to>
                                        <p:strVal val="visible"/>
                                      </p:to>
                                    </p:set>
                                    <p:animEffect transition="in" filter="box(in)">
                                      <p:cBhvr>
                                        <p:cTn id="7" dur="500"/>
                                        <p:tgtEl>
                                          <p:spTgt spid="10754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200"/>
                                        </p:tgtEl>
                                        <p:attrNameLst>
                                          <p:attrName>style.visibility</p:attrName>
                                        </p:attrNameLst>
                                      </p:cBhvr>
                                      <p:to>
                                        <p:strVal val="visible"/>
                                      </p:to>
                                    </p:set>
                                    <p:animEffect transition="in" filter="checkerboard(across)">
                                      <p:cBhvr>
                                        <p:cTn id="12" dur="500"/>
                                        <p:tgtEl>
                                          <p:spTgt spid="8200"/>
                                        </p:tgtEl>
                                      </p:cBhvr>
                                    </p:animEffect>
                                  </p:childTnLst>
                                </p:cTn>
                              </p:par>
                              <p:par>
                                <p:cTn id="13" presetID="4" presetClass="entr" presetSubtype="16" fill="hold" nodeType="withEffect">
                                  <p:stCondLst>
                                    <p:cond delay="0"/>
                                  </p:stCondLst>
                                  <p:childTnLst>
                                    <p:set>
                                      <p:cBhvr>
                                        <p:cTn id="14" dur="1" fill="hold">
                                          <p:stCondLst>
                                            <p:cond delay="0"/>
                                          </p:stCondLst>
                                        </p:cTn>
                                        <p:tgtEl>
                                          <p:spTgt spid="8199"/>
                                        </p:tgtEl>
                                        <p:attrNameLst>
                                          <p:attrName>style.visibility</p:attrName>
                                        </p:attrNameLst>
                                      </p:cBhvr>
                                      <p:to>
                                        <p:strVal val="visible"/>
                                      </p:to>
                                    </p:set>
                                    <p:animEffect transition="in" filter="box(in)">
                                      <p:cBhvr>
                                        <p:cTn id="15" dur="500"/>
                                        <p:tgtEl>
                                          <p:spTgt spid="819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7527"/>
                                        </p:tgtEl>
                                        <p:attrNameLst>
                                          <p:attrName>style.visibility</p:attrName>
                                        </p:attrNameLst>
                                      </p:cBhvr>
                                      <p:to>
                                        <p:strVal val="visible"/>
                                      </p:to>
                                    </p:set>
                                    <p:animEffect transition="in" filter="checkerboard(across)">
                                      <p:cBhvr>
                                        <p:cTn id="20" dur="500"/>
                                        <p:tgtEl>
                                          <p:spTgt spid="107527"/>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07528"/>
                                        </p:tgtEl>
                                        <p:attrNameLst>
                                          <p:attrName>style.visibility</p:attrName>
                                        </p:attrNameLst>
                                      </p:cBhvr>
                                      <p:to>
                                        <p:strVal val="visible"/>
                                      </p:to>
                                    </p:set>
                                    <p:animEffect transition="in" filter="checkerboard(across)">
                                      <p:cBhvr>
                                        <p:cTn id="23" dur="500"/>
                                        <p:tgtEl>
                                          <p:spTgt spid="107528"/>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07530"/>
                                        </p:tgtEl>
                                        <p:attrNameLst>
                                          <p:attrName>style.visibility</p:attrName>
                                        </p:attrNameLst>
                                      </p:cBhvr>
                                      <p:to>
                                        <p:strVal val="visible"/>
                                      </p:to>
                                    </p:set>
                                    <p:animEffect transition="in" filter="checkerboard(across)">
                                      <p:cBhvr>
                                        <p:cTn id="26" dur="500"/>
                                        <p:tgtEl>
                                          <p:spTgt spid="107530"/>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107531"/>
                                        </p:tgtEl>
                                        <p:attrNameLst>
                                          <p:attrName>style.visibility</p:attrName>
                                        </p:attrNameLst>
                                      </p:cBhvr>
                                      <p:to>
                                        <p:strVal val="visible"/>
                                      </p:to>
                                    </p:set>
                                    <p:animEffect transition="in" filter="checkerboard(across)">
                                      <p:cBhvr>
                                        <p:cTn id="29" dur="500"/>
                                        <p:tgtEl>
                                          <p:spTgt spid="107531"/>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107532"/>
                                        </p:tgtEl>
                                        <p:attrNameLst>
                                          <p:attrName>style.visibility</p:attrName>
                                        </p:attrNameLst>
                                      </p:cBhvr>
                                      <p:to>
                                        <p:strVal val="visible"/>
                                      </p:to>
                                    </p:set>
                                    <p:animEffect transition="in" filter="checkerboard(across)">
                                      <p:cBhvr>
                                        <p:cTn id="32" dur="500"/>
                                        <p:tgtEl>
                                          <p:spTgt spid="107532"/>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07533"/>
                                        </p:tgtEl>
                                        <p:attrNameLst>
                                          <p:attrName>style.visibility</p:attrName>
                                        </p:attrNameLst>
                                      </p:cBhvr>
                                      <p:to>
                                        <p:strVal val="visible"/>
                                      </p:to>
                                    </p:set>
                                    <p:animEffect transition="in" filter="checkerboard(across)">
                                      <p:cBhvr>
                                        <p:cTn id="35" dur="500"/>
                                        <p:tgtEl>
                                          <p:spTgt spid="107533"/>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07534"/>
                                        </p:tgtEl>
                                        <p:attrNameLst>
                                          <p:attrName>style.visibility</p:attrName>
                                        </p:attrNameLst>
                                      </p:cBhvr>
                                      <p:to>
                                        <p:strVal val="visible"/>
                                      </p:to>
                                    </p:set>
                                    <p:animEffect transition="in" filter="checkerboard(across)">
                                      <p:cBhvr>
                                        <p:cTn id="38" dur="500"/>
                                        <p:tgtEl>
                                          <p:spTgt spid="107534"/>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07535"/>
                                        </p:tgtEl>
                                        <p:attrNameLst>
                                          <p:attrName>style.visibility</p:attrName>
                                        </p:attrNameLst>
                                      </p:cBhvr>
                                      <p:to>
                                        <p:strVal val="visible"/>
                                      </p:to>
                                    </p:set>
                                    <p:animEffect transition="in" filter="checkerboard(across)">
                                      <p:cBhvr>
                                        <p:cTn id="41" dur="500"/>
                                        <p:tgtEl>
                                          <p:spTgt spid="107535"/>
                                        </p:tgtEl>
                                      </p:cBhvr>
                                    </p:animEffect>
                                  </p:childTnLst>
                                </p:cTn>
                              </p:par>
                            </p:childTnLst>
                          </p:cTn>
                        </p:par>
                      </p:childTnLst>
                    </p:cTn>
                  </p:par>
                  <p:par>
                    <p:cTn id="42" fill="hold">
                      <p:stCondLst>
                        <p:cond delay="indefinite"/>
                      </p:stCondLst>
                      <p:childTnLst>
                        <p:par>
                          <p:cTn id="43" fill="hold">
                            <p:stCondLst>
                              <p:cond delay="0"/>
                            </p:stCondLst>
                            <p:childTnLst>
                              <p:par>
                                <p:cTn id="44" presetID="4" presetClass="exit" presetSubtype="16" fill="hold" nodeType="clickEffect">
                                  <p:stCondLst>
                                    <p:cond delay="0"/>
                                  </p:stCondLst>
                                  <p:childTnLst>
                                    <p:animEffect transition="out" filter="box(in)">
                                      <p:cBhvr>
                                        <p:cTn id="45" dur="500"/>
                                        <p:tgtEl>
                                          <p:spTgt spid="8200"/>
                                        </p:tgtEl>
                                      </p:cBhvr>
                                    </p:animEffect>
                                    <p:set>
                                      <p:cBhvr>
                                        <p:cTn id="46" dur="1" fill="hold">
                                          <p:stCondLst>
                                            <p:cond delay="499"/>
                                          </p:stCondLst>
                                        </p:cTn>
                                        <p:tgtEl>
                                          <p:spTgt spid="8200"/>
                                        </p:tgtEl>
                                        <p:attrNameLst>
                                          <p:attrName>style.visibility</p:attrName>
                                        </p:attrNameLst>
                                      </p:cBhvr>
                                      <p:to>
                                        <p:strVal val="hidden"/>
                                      </p:to>
                                    </p:set>
                                  </p:childTnLst>
                                </p:cTn>
                              </p:par>
                              <p:par>
                                <p:cTn id="47" presetID="4" presetClass="exit" presetSubtype="16" fill="hold" nodeType="withEffect">
                                  <p:stCondLst>
                                    <p:cond delay="0"/>
                                  </p:stCondLst>
                                  <p:childTnLst>
                                    <p:animEffect transition="out" filter="box(in)">
                                      <p:cBhvr>
                                        <p:cTn id="48" dur="500"/>
                                        <p:tgtEl>
                                          <p:spTgt spid="8199"/>
                                        </p:tgtEl>
                                      </p:cBhvr>
                                    </p:animEffect>
                                    <p:set>
                                      <p:cBhvr>
                                        <p:cTn id="49" dur="1" fill="hold">
                                          <p:stCondLst>
                                            <p:cond delay="499"/>
                                          </p:stCondLst>
                                        </p:cTn>
                                        <p:tgtEl>
                                          <p:spTgt spid="8199"/>
                                        </p:tgtEl>
                                        <p:attrNameLst>
                                          <p:attrName>style.visibility</p:attrName>
                                        </p:attrNameLst>
                                      </p:cBhvr>
                                      <p:to>
                                        <p:strVal val="hidden"/>
                                      </p:to>
                                    </p:set>
                                  </p:childTnLst>
                                </p:cTn>
                              </p:par>
                              <p:par>
                                <p:cTn id="50" presetID="4" presetClass="exit" presetSubtype="16" fill="hold" grpId="1" nodeType="withEffect">
                                  <p:stCondLst>
                                    <p:cond delay="0"/>
                                  </p:stCondLst>
                                  <p:childTnLst>
                                    <p:animEffect transition="out" filter="box(in)">
                                      <p:cBhvr>
                                        <p:cTn id="51" dur="500"/>
                                        <p:tgtEl>
                                          <p:spTgt spid="107527"/>
                                        </p:tgtEl>
                                      </p:cBhvr>
                                    </p:animEffect>
                                    <p:set>
                                      <p:cBhvr>
                                        <p:cTn id="52" dur="1" fill="hold">
                                          <p:stCondLst>
                                            <p:cond delay="499"/>
                                          </p:stCondLst>
                                        </p:cTn>
                                        <p:tgtEl>
                                          <p:spTgt spid="107527"/>
                                        </p:tgtEl>
                                        <p:attrNameLst>
                                          <p:attrName>style.visibility</p:attrName>
                                        </p:attrNameLst>
                                      </p:cBhvr>
                                      <p:to>
                                        <p:strVal val="hidden"/>
                                      </p:to>
                                    </p:set>
                                  </p:childTnLst>
                                </p:cTn>
                              </p:par>
                              <p:par>
                                <p:cTn id="53" presetID="4" presetClass="exit" presetSubtype="16" fill="hold" grpId="1" nodeType="withEffect">
                                  <p:stCondLst>
                                    <p:cond delay="0"/>
                                  </p:stCondLst>
                                  <p:childTnLst>
                                    <p:animEffect transition="out" filter="box(in)">
                                      <p:cBhvr>
                                        <p:cTn id="54" dur="500"/>
                                        <p:tgtEl>
                                          <p:spTgt spid="107528"/>
                                        </p:tgtEl>
                                      </p:cBhvr>
                                    </p:animEffect>
                                    <p:set>
                                      <p:cBhvr>
                                        <p:cTn id="55" dur="1" fill="hold">
                                          <p:stCondLst>
                                            <p:cond delay="499"/>
                                          </p:stCondLst>
                                        </p:cTn>
                                        <p:tgtEl>
                                          <p:spTgt spid="107528"/>
                                        </p:tgtEl>
                                        <p:attrNameLst>
                                          <p:attrName>style.visibility</p:attrName>
                                        </p:attrNameLst>
                                      </p:cBhvr>
                                      <p:to>
                                        <p:strVal val="hidden"/>
                                      </p:to>
                                    </p:set>
                                  </p:childTnLst>
                                </p:cTn>
                              </p:par>
                              <p:par>
                                <p:cTn id="56" presetID="4" presetClass="exit" presetSubtype="16" fill="hold" grpId="1" nodeType="withEffect">
                                  <p:stCondLst>
                                    <p:cond delay="0"/>
                                  </p:stCondLst>
                                  <p:childTnLst>
                                    <p:animEffect transition="out" filter="box(in)">
                                      <p:cBhvr>
                                        <p:cTn id="57" dur="500"/>
                                        <p:tgtEl>
                                          <p:spTgt spid="107530"/>
                                        </p:tgtEl>
                                      </p:cBhvr>
                                    </p:animEffect>
                                    <p:set>
                                      <p:cBhvr>
                                        <p:cTn id="58" dur="1" fill="hold">
                                          <p:stCondLst>
                                            <p:cond delay="499"/>
                                          </p:stCondLst>
                                        </p:cTn>
                                        <p:tgtEl>
                                          <p:spTgt spid="107530"/>
                                        </p:tgtEl>
                                        <p:attrNameLst>
                                          <p:attrName>style.visibility</p:attrName>
                                        </p:attrNameLst>
                                      </p:cBhvr>
                                      <p:to>
                                        <p:strVal val="hidden"/>
                                      </p:to>
                                    </p:set>
                                  </p:childTnLst>
                                </p:cTn>
                              </p:par>
                              <p:par>
                                <p:cTn id="59" presetID="4" presetClass="exit" presetSubtype="16" fill="hold" grpId="1" nodeType="withEffect">
                                  <p:stCondLst>
                                    <p:cond delay="0"/>
                                  </p:stCondLst>
                                  <p:childTnLst>
                                    <p:animEffect transition="out" filter="box(in)">
                                      <p:cBhvr>
                                        <p:cTn id="60" dur="500"/>
                                        <p:tgtEl>
                                          <p:spTgt spid="107532"/>
                                        </p:tgtEl>
                                      </p:cBhvr>
                                    </p:animEffect>
                                    <p:set>
                                      <p:cBhvr>
                                        <p:cTn id="61" dur="1" fill="hold">
                                          <p:stCondLst>
                                            <p:cond delay="499"/>
                                          </p:stCondLst>
                                        </p:cTn>
                                        <p:tgtEl>
                                          <p:spTgt spid="107532"/>
                                        </p:tgtEl>
                                        <p:attrNameLst>
                                          <p:attrName>style.visibility</p:attrName>
                                        </p:attrNameLst>
                                      </p:cBhvr>
                                      <p:to>
                                        <p:strVal val="hidden"/>
                                      </p:to>
                                    </p:set>
                                  </p:childTnLst>
                                </p:cTn>
                              </p:par>
                              <p:par>
                                <p:cTn id="62" presetID="4" presetClass="exit" presetSubtype="16" fill="hold" grpId="1" nodeType="withEffect">
                                  <p:stCondLst>
                                    <p:cond delay="0"/>
                                  </p:stCondLst>
                                  <p:childTnLst>
                                    <p:animEffect transition="out" filter="box(in)">
                                      <p:cBhvr>
                                        <p:cTn id="63" dur="500"/>
                                        <p:tgtEl>
                                          <p:spTgt spid="107531"/>
                                        </p:tgtEl>
                                      </p:cBhvr>
                                    </p:animEffect>
                                    <p:set>
                                      <p:cBhvr>
                                        <p:cTn id="64" dur="1" fill="hold">
                                          <p:stCondLst>
                                            <p:cond delay="499"/>
                                          </p:stCondLst>
                                        </p:cTn>
                                        <p:tgtEl>
                                          <p:spTgt spid="107531"/>
                                        </p:tgtEl>
                                        <p:attrNameLst>
                                          <p:attrName>style.visibility</p:attrName>
                                        </p:attrNameLst>
                                      </p:cBhvr>
                                      <p:to>
                                        <p:strVal val="hidden"/>
                                      </p:to>
                                    </p:set>
                                  </p:childTnLst>
                                </p:cTn>
                              </p:par>
                              <p:par>
                                <p:cTn id="65" presetID="4" presetClass="exit" presetSubtype="16" fill="hold" grpId="1" nodeType="withEffect">
                                  <p:stCondLst>
                                    <p:cond delay="0"/>
                                  </p:stCondLst>
                                  <p:childTnLst>
                                    <p:animEffect transition="out" filter="box(in)">
                                      <p:cBhvr>
                                        <p:cTn id="66" dur="500"/>
                                        <p:tgtEl>
                                          <p:spTgt spid="107533"/>
                                        </p:tgtEl>
                                      </p:cBhvr>
                                    </p:animEffect>
                                    <p:set>
                                      <p:cBhvr>
                                        <p:cTn id="67" dur="1" fill="hold">
                                          <p:stCondLst>
                                            <p:cond delay="499"/>
                                          </p:stCondLst>
                                        </p:cTn>
                                        <p:tgtEl>
                                          <p:spTgt spid="107533"/>
                                        </p:tgtEl>
                                        <p:attrNameLst>
                                          <p:attrName>style.visibility</p:attrName>
                                        </p:attrNameLst>
                                      </p:cBhvr>
                                      <p:to>
                                        <p:strVal val="hidden"/>
                                      </p:to>
                                    </p:set>
                                  </p:childTnLst>
                                </p:cTn>
                              </p:par>
                              <p:par>
                                <p:cTn id="68" presetID="4" presetClass="exit" presetSubtype="16" fill="hold" grpId="1" nodeType="withEffect">
                                  <p:stCondLst>
                                    <p:cond delay="0"/>
                                  </p:stCondLst>
                                  <p:childTnLst>
                                    <p:animEffect transition="out" filter="box(in)">
                                      <p:cBhvr>
                                        <p:cTn id="69" dur="500"/>
                                        <p:tgtEl>
                                          <p:spTgt spid="107534"/>
                                        </p:tgtEl>
                                      </p:cBhvr>
                                    </p:animEffect>
                                    <p:set>
                                      <p:cBhvr>
                                        <p:cTn id="70" dur="1" fill="hold">
                                          <p:stCondLst>
                                            <p:cond delay="499"/>
                                          </p:stCondLst>
                                        </p:cTn>
                                        <p:tgtEl>
                                          <p:spTgt spid="107534"/>
                                        </p:tgtEl>
                                        <p:attrNameLst>
                                          <p:attrName>style.visibility</p:attrName>
                                        </p:attrNameLst>
                                      </p:cBhvr>
                                      <p:to>
                                        <p:strVal val="hidden"/>
                                      </p:to>
                                    </p:set>
                                  </p:childTnLst>
                                </p:cTn>
                              </p:par>
                              <p:par>
                                <p:cTn id="71" presetID="4" presetClass="exit" presetSubtype="16" fill="hold" grpId="1" nodeType="withEffect">
                                  <p:stCondLst>
                                    <p:cond delay="0"/>
                                  </p:stCondLst>
                                  <p:childTnLst>
                                    <p:animEffect transition="out" filter="box(in)">
                                      <p:cBhvr>
                                        <p:cTn id="72" dur="500"/>
                                        <p:tgtEl>
                                          <p:spTgt spid="107535"/>
                                        </p:tgtEl>
                                      </p:cBhvr>
                                    </p:animEffect>
                                    <p:set>
                                      <p:cBhvr>
                                        <p:cTn id="73" dur="1" fill="hold">
                                          <p:stCondLst>
                                            <p:cond delay="499"/>
                                          </p:stCondLst>
                                        </p:cTn>
                                        <p:tgtEl>
                                          <p:spTgt spid="1075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7" grpId="0" animBg="1"/>
      <p:bldP spid="107527" grpId="1" animBg="1"/>
      <p:bldP spid="107528" grpId="0" animBg="1"/>
      <p:bldP spid="107528" grpId="1" animBg="1"/>
      <p:bldP spid="107530" grpId="0" animBg="1"/>
      <p:bldP spid="107530" grpId="1" animBg="1"/>
      <p:bldP spid="107531" grpId="0" animBg="1"/>
      <p:bldP spid="107531" grpId="1" animBg="1"/>
      <p:bldP spid="107532" grpId="0" animBg="1"/>
      <p:bldP spid="107532" grpId="1" animBg="1"/>
      <p:bldP spid="107533" grpId="0" animBg="1"/>
      <p:bldP spid="107533" grpId="1" animBg="1"/>
      <p:bldP spid="107534" grpId="0" animBg="1"/>
      <p:bldP spid="107534" grpId="1" animBg="1"/>
      <p:bldP spid="107535" grpId="0" animBg="1"/>
      <p:bldP spid="107535" grpId="1" animBg="1"/>
      <p:bldP spid="1075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2" name="Picture 17" descr="2"/>
          <p:cNvPicPr>
            <a:picLocks noChangeAspect="1" noChangeArrowheads="1"/>
          </p:cNvPicPr>
          <p:nvPr/>
        </p:nvPicPr>
        <p:blipFill>
          <a:blip r:embed="rId2"/>
          <a:srcRect/>
          <a:stretch>
            <a:fillRect/>
          </a:stretch>
        </p:blipFill>
        <p:spPr bwMode="auto">
          <a:xfrm>
            <a:off x="1295400" y="2209800"/>
            <a:ext cx="6450013" cy="4033838"/>
          </a:xfrm>
          <a:prstGeom prst="rect">
            <a:avLst/>
          </a:prstGeom>
          <a:noFill/>
          <a:ln w="28575">
            <a:solidFill>
              <a:srgbClr val="0000FF"/>
            </a:solidFill>
            <a:miter lim="800000"/>
            <a:headEnd/>
            <a:tailEnd/>
          </a:ln>
        </p:spPr>
      </p:pic>
      <p:pic>
        <p:nvPicPr>
          <p:cNvPr id="6147" name="Picture 12" descr="POINSET2"/>
          <p:cNvPicPr>
            <a:picLocks noChangeAspect="1" noChangeArrowheads="1"/>
          </p:cNvPicPr>
          <p:nvPr/>
        </p:nvPicPr>
        <p:blipFill>
          <a:blip r:embed="rId3"/>
          <a:srcRect/>
          <a:stretch>
            <a:fillRect/>
          </a:stretch>
        </p:blipFill>
        <p:spPr bwMode="auto">
          <a:xfrm>
            <a:off x="0" y="0"/>
            <a:ext cx="914400" cy="911225"/>
          </a:xfrm>
          <a:prstGeom prst="rect">
            <a:avLst/>
          </a:prstGeom>
          <a:noFill/>
          <a:ln w="9525">
            <a:noFill/>
            <a:miter lim="800000"/>
            <a:headEnd/>
            <a:tailEnd/>
          </a:ln>
        </p:spPr>
      </p:pic>
      <p:pic>
        <p:nvPicPr>
          <p:cNvPr id="6148" name="Picture 13" descr="POINSET2"/>
          <p:cNvPicPr>
            <a:picLocks noChangeAspect="1" noChangeArrowheads="1"/>
          </p:cNvPicPr>
          <p:nvPr/>
        </p:nvPicPr>
        <p:blipFill>
          <a:blip r:embed="rId3"/>
          <a:srcRect/>
          <a:stretch>
            <a:fillRect/>
          </a:stretch>
        </p:blipFill>
        <p:spPr bwMode="auto">
          <a:xfrm rot="5400000">
            <a:off x="8231188" y="1587"/>
            <a:ext cx="914400" cy="911225"/>
          </a:xfrm>
          <a:prstGeom prst="rect">
            <a:avLst/>
          </a:prstGeom>
          <a:noFill/>
          <a:ln w="9525">
            <a:noFill/>
            <a:miter lim="800000"/>
            <a:headEnd/>
            <a:tailEnd/>
          </a:ln>
        </p:spPr>
      </p:pic>
      <p:sp>
        <p:nvSpPr>
          <p:cNvPr id="6149" name="Text Box 9"/>
          <p:cNvSpPr txBox="1">
            <a:spLocks noChangeArrowheads="1"/>
          </p:cNvSpPr>
          <p:nvPr/>
        </p:nvSpPr>
        <p:spPr bwMode="auto">
          <a:xfrm>
            <a:off x="1524000" y="76200"/>
            <a:ext cx="6248400" cy="457200"/>
          </a:xfrm>
          <a:prstGeom prst="rect">
            <a:avLst/>
          </a:prstGeom>
          <a:noFill/>
          <a:ln w="9525">
            <a:noFill/>
            <a:miter lim="800000"/>
            <a:headEnd/>
            <a:tailEnd/>
          </a:ln>
        </p:spPr>
        <p:txBody>
          <a:bodyPr>
            <a:spAutoFit/>
          </a:bodyPr>
          <a:lstStyle/>
          <a:p>
            <a:pPr algn="ctr">
              <a:spcBef>
                <a:spcPct val="50000"/>
              </a:spcBef>
            </a:pPr>
            <a:r>
              <a:rPr lang="en-US" sz="2400"/>
              <a:t>Thứ sáu ngày 21 tháng 12 năm 2018</a:t>
            </a:r>
          </a:p>
        </p:txBody>
      </p:sp>
      <p:sp>
        <p:nvSpPr>
          <p:cNvPr id="6150" name="Text Box 10"/>
          <p:cNvSpPr txBox="1">
            <a:spLocks noChangeArrowheads="1"/>
          </p:cNvSpPr>
          <p:nvPr/>
        </p:nvSpPr>
        <p:spPr bwMode="auto">
          <a:xfrm>
            <a:off x="3200400" y="533400"/>
            <a:ext cx="3124200" cy="457200"/>
          </a:xfrm>
          <a:prstGeom prst="rect">
            <a:avLst/>
          </a:prstGeom>
          <a:noFill/>
          <a:ln w="9525">
            <a:noFill/>
            <a:miter lim="800000"/>
            <a:headEnd/>
            <a:tailEnd/>
          </a:ln>
        </p:spPr>
        <p:txBody>
          <a:bodyPr>
            <a:spAutoFit/>
          </a:bodyPr>
          <a:lstStyle/>
          <a:p>
            <a:pPr>
              <a:spcBef>
                <a:spcPct val="50000"/>
              </a:spcBef>
            </a:pPr>
            <a:r>
              <a:rPr lang="en-US" sz="2400"/>
              <a:t>Tự nhiên và Xã hội</a:t>
            </a:r>
          </a:p>
        </p:txBody>
      </p:sp>
      <p:sp>
        <p:nvSpPr>
          <p:cNvPr id="9224" name="Text Box 8"/>
          <p:cNvSpPr txBox="1">
            <a:spLocks noChangeArrowheads="1"/>
          </p:cNvSpPr>
          <p:nvPr/>
        </p:nvSpPr>
        <p:spPr bwMode="auto">
          <a:xfrm>
            <a:off x="1295400" y="5659438"/>
            <a:ext cx="685800" cy="588962"/>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a:t>  </a:t>
            </a:r>
            <a:r>
              <a:rPr lang="en-US" sz="3200"/>
              <a:t>1</a:t>
            </a:r>
          </a:p>
        </p:txBody>
      </p:sp>
      <p:sp>
        <p:nvSpPr>
          <p:cNvPr id="6152" name="Text Box 6"/>
          <p:cNvSpPr txBox="1">
            <a:spLocks noChangeArrowheads="1"/>
          </p:cNvSpPr>
          <p:nvPr/>
        </p:nvSpPr>
        <p:spPr bwMode="auto">
          <a:xfrm>
            <a:off x="2209800" y="1020763"/>
            <a:ext cx="4908550" cy="579437"/>
          </a:xfrm>
          <a:prstGeom prst="rect">
            <a:avLst/>
          </a:prstGeom>
          <a:noFill/>
          <a:ln w="9525">
            <a:noFill/>
            <a:miter lim="800000"/>
            <a:headEnd/>
            <a:tailEnd/>
          </a:ln>
        </p:spPr>
        <p:txBody>
          <a:bodyPr wrap="none">
            <a:spAutoFit/>
          </a:bodyPr>
          <a:lstStyle/>
          <a:p>
            <a:r>
              <a:rPr lang="en-US" sz="3200">
                <a:solidFill>
                  <a:srgbClr val="FF0000"/>
                </a:solidFill>
              </a:rPr>
              <a:t> Bài 16: Hoạt động ở lớp</a:t>
            </a:r>
          </a:p>
        </p:txBody>
      </p:sp>
      <p:sp>
        <p:nvSpPr>
          <p:cNvPr id="6153" name="Text Box 9"/>
          <p:cNvSpPr txBox="1">
            <a:spLocks noChangeArrowheads="1"/>
          </p:cNvSpPr>
          <p:nvPr/>
        </p:nvSpPr>
        <p:spPr bwMode="auto">
          <a:xfrm>
            <a:off x="228600" y="1524000"/>
            <a:ext cx="7010400" cy="457200"/>
          </a:xfrm>
          <a:prstGeom prst="rect">
            <a:avLst/>
          </a:prstGeom>
          <a:noFill/>
          <a:ln w="9525">
            <a:noFill/>
            <a:miter lim="800000"/>
            <a:headEnd/>
            <a:tailEnd/>
          </a:ln>
        </p:spPr>
        <p:txBody>
          <a:bodyPr>
            <a:spAutoFit/>
          </a:bodyPr>
          <a:lstStyle/>
          <a:p>
            <a:pPr>
              <a:spcBef>
                <a:spcPct val="50000"/>
              </a:spcBef>
            </a:pPr>
            <a:r>
              <a:rPr lang="en-US" sz="2400">
                <a:solidFill>
                  <a:srgbClr val="0000CC"/>
                </a:solidFill>
              </a:rPr>
              <a:t>Các bạn đang làm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ox(in)">
                                      <p:cBhvr>
                                        <p:cTn id="7" dur="500"/>
                                        <p:tgtEl>
                                          <p:spTgt spid="9224"/>
                                        </p:tgtEl>
                                      </p:cBhvr>
                                    </p:animEffect>
                                  </p:childTnLst>
                                </p:cTn>
                              </p:par>
                              <p:par>
                                <p:cTn id="8" presetID="4" presetClass="entr" presetSubtype="16" fill="hold" nodeType="withEffect">
                                  <p:stCondLst>
                                    <p:cond delay="0"/>
                                  </p:stCondLst>
                                  <p:childTnLst>
                                    <p:set>
                                      <p:cBhvr>
                                        <p:cTn id="9" dur="1" fill="hold">
                                          <p:stCondLst>
                                            <p:cond delay="0"/>
                                          </p:stCondLst>
                                        </p:cTn>
                                        <p:tgtEl>
                                          <p:spTgt spid="8202"/>
                                        </p:tgtEl>
                                        <p:attrNameLst>
                                          <p:attrName>style.visibility</p:attrName>
                                        </p:attrNameLst>
                                      </p:cBhvr>
                                      <p:to>
                                        <p:strVal val="visible"/>
                                      </p:to>
                                    </p:set>
                                    <p:animEffect transition="in" filter="box(in)">
                                      <p:cBhvr>
                                        <p:cTn id="10"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8"/>
          <p:cNvSpPr txBox="1">
            <a:spLocks noChangeArrowheads="1"/>
          </p:cNvSpPr>
          <p:nvPr/>
        </p:nvSpPr>
        <p:spPr bwMode="auto">
          <a:xfrm>
            <a:off x="990600" y="5638800"/>
            <a:ext cx="609600" cy="396875"/>
          </a:xfrm>
          <a:prstGeom prst="rect">
            <a:avLst/>
          </a:prstGeom>
          <a:noFill/>
          <a:ln w="9525">
            <a:noFill/>
            <a:miter lim="800000"/>
            <a:headEnd/>
            <a:tailEnd/>
          </a:ln>
        </p:spPr>
        <p:txBody>
          <a:bodyPr>
            <a:spAutoFit/>
          </a:bodyPr>
          <a:lstStyle/>
          <a:p>
            <a:pPr>
              <a:spcBef>
                <a:spcPct val="50000"/>
              </a:spcBef>
            </a:pPr>
            <a:endParaRPr lang="vi-VN"/>
          </a:p>
        </p:txBody>
      </p:sp>
      <p:sp>
        <p:nvSpPr>
          <p:cNvPr id="7171" name="Text Box 11"/>
          <p:cNvSpPr txBox="1">
            <a:spLocks noChangeArrowheads="1"/>
          </p:cNvSpPr>
          <p:nvPr/>
        </p:nvSpPr>
        <p:spPr bwMode="auto">
          <a:xfrm>
            <a:off x="1828800" y="6172200"/>
            <a:ext cx="609600" cy="396875"/>
          </a:xfrm>
          <a:prstGeom prst="rect">
            <a:avLst/>
          </a:prstGeom>
          <a:noFill/>
          <a:ln w="9525">
            <a:noFill/>
            <a:miter lim="800000"/>
            <a:headEnd/>
            <a:tailEnd/>
          </a:ln>
        </p:spPr>
        <p:txBody>
          <a:bodyPr>
            <a:spAutoFit/>
          </a:bodyPr>
          <a:lstStyle/>
          <a:p>
            <a:pPr>
              <a:spcBef>
                <a:spcPct val="50000"/>
              </a:spcBef>
            </a:pPr>
            <a:endParaRPr lang="vi-VN"/>
          </a:p>
        </p:txBody>
      </p:sp>
      <p:pic>
        <p:nvPicPr>
          <p:cNvPr id="9228" name="Picture 16" descr="3"/>
          <p:cNvPicPr>
            <a:picLocks noChangeAspect="1" noChangeArrowheads="1"/>
          </p:cNvPicPr>
          <p:nvPr/>
        </p:nvPicPr>
        <p:blipFill>
          <a:blip r:embed="rId2"/>
          <a:srcRect/>
          <a:stretch>
            <a:fillRect/>
          </a:stretch>
        </p:blipFill>
        <p:spPr bwMode="auto">
          <a:xfrm>
            <a:off x="1447800" y="2209800"/>
            <a:ext cx="6019800" cy="3930650"/>
          </a:xfrm>
          <a:prstGeom prst="rect">
            <a:avLst/>
          </a:prstGeom>
          <a:noFill/>
          <a:ln w="28575">
            <a:solidFill>
              <a:srgbClr val="0033CC"/>
            </a:solidFill>
            <a:miter lim="800000"/>
            <a:headEnd/>
            <a:tailEnd/>
          </a:ln>
        </p:spPr>
      </p:pic>
      <p:pic>
        <p:nvPicPr>
          <p:cNvPr id="7173" name="Picture 15" descr="POINSET2"/>
          <p:cNvPicPr>
            <a:picLocks noChangeAspect="1" noChangeArrowheads="1"/>
          </p:cNvPicPr>
          <p:nvPr/>
        </p:nvPicPr>
        <p:blipFill>
          <a:blip r:embed="rId3"/>
          <a:srcRect/>
          <a:stretch>
            <a:fillRect/>
          </a:stretch>
        </p:blipFill>
        <p:spPr bwMode="auto">
          <a:xfrm>
            <a:off x="0" y="0"/>
            <a:ext cx="914400" cy="911225"/>
          </a:xfrm>
          <a:prstGeom prst="rect">
            <a:avLst/>
          </a:prstGeom>
          <a:noFill/>
          <a:ln w="9525">
            <a:noFill/>
            <a:miter lim="800000"/>
            <a:headEnd/>
            <a:tailEnd/>
          </a:ln>
        </p:spPr>
      </p:pic>
      <p:pic>
        <p:nvPicPr>
          <p:cNvPr id="7174" name="Picture 16" descr="POINSET2"/>
          <p:cNvPicPr>
            <a:picLocks noChangeAspect="1" noChangeArrowheads="1"/>
          </p:cNvPicPr>
          <p:nvPr/>
        </p:nvPicPr>
        <p:blipFill>
          <a:blip r:embed="rId3"/>
          <a:srcRect/>
          <a:stretch>
            <a:fillRect/>
          </a:stretch>
        </p:blipFill>
        <p:spPr bwMode="auto">
          <a:xfrm rot="5400000">
            <a:off x="8154988" y="1587"/>
            <a:ext cx="914400" cy="911225"/>
          </a:xfrm>
          <a:prstGeom prst="rect">
            <a:avLst/>
          </a:prstGeom>
          <a:noFill/>
          <a:ln w="9525">
            <a:noFill/>
            <a:miter lim="800000"/>
            <a:headEnd/>
            <a:tailEnd/>
          </a:ln>
        </p:spPr>
      </p:pic>
      <p:sp>
        <p:nvSpPr>
          <p:cNvPr id="7175" name="Text Box 10"/>
          <p:cNvSpPr txBox="1">
            <a:spLocks noChangeArrowheads="1"/>
          </p:cNvSpPr>
          <p:nvPr/>
        </p:nvSpPr>
        <p:spPr bwMode="auto">
          <a:xfrm>
            <a:off x="3200400" y="533400"/>
            <a:ext cx="3124200" cy="457200"/>
          </a:xfrm>
          <a:prstGeom prst="rect">
            <a:avLst/>
          </a:prstGeom>
          <a:noFill/>
          <a:ln w="9525">
            <a:noFill/>
            <a:miter lim="800000"/>
            <a:headEnd/>
            <a:tailEnd/>
          </a:ln>
        </p:spPr>
        <p:txBody>
          <a:bodyPr>
            <a:spAutoFit/>
          </a:bodyPr>
          <a:lstStyle/>
          <a:p>
            <a:pPr>
              <a:spcBef>
                <a:spcPct val="50000"/>
              </a:spcBef>
            </a:pPr>
            <a:r>
              <a:rPr lang="en-US" sz="2400"/>
              <a:t>Tự nhiên và Xã hội</a:t>
            </a:r>
          </a:p>
        </p:txBody>
      </p:sp>
      <p:sp>
        <p:nvSpPr>
          <p:cNvPr id="9224" name="Text Box 8"/>
          <p:cNvSpPr txBox="1">
            <a:spLocks noChangeArrowheads="1"/>
          </p:cNvSpPr>
          <p:nvPr/>
        </p:nvSpPr>
        <p:spPr bwMode="auto">
          <a:xfrm>
            <a:off x="1447800" y="5486400"/>
            <a:ext cx="685800" cy="588963"/>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a:t>  </a:t>
            </a:r>
            <a:r>
              <a:rPr lang="en-US" sz="3200"/>
              <a:t>2</a:t>
            </a:r>
          </a:p>
        </p:txBody>
      </p:sp>
      <p:sp>
        <p:nvSpPr>
          <p:cNvPr id="7177" name="Text Box 6"/>
          <p:cNvSpPr txBox="1">
            <a:spLocks noChangeArrowheads="1"/>
          </p:cNvSpPr>
          <p:nvPr/>
        </p:nvSpPr>
        <p:spPr bwMode="auto">
          <a:xfrm>
            <a:off x="2209800" y="1020763"/>
            <a:ext cx="4908550" cy="579437"/>
          </a:xfrm>
          <a:prstGeom prst="rect">
            <a:avLst/>
          </a:prstGeom>
          <a:noFill/>
          <a:ln w="9525">
            <a:noFill/>
            <a:miter lim="800000"/>
            <a:headEnd/>
            <a:tailEnd/>
          </a:ln>
        </p:spPr>
        <p:txBody>
          <a:bodyPr wrap="none">
            <a:spAutoFit/>
          </a:bodyPr>
          <a:lstStyle/>
          <a:p>
            <a:r>
              <a:rPr lang="en-US" sz="3200">
                <a:solidFill>
                  <a:srgbClr val="FF0000"/>
                </a:solidFill>
              </a:rPr>
              <a:t> Bài 16: Hoạt động ở lớp</a:t>
            </a:r>
          </a:p>
        </p:txBody>
      </p:sp>
      <p:sp>
        <p:nvSpPr>
          <p:cNvPr id="7178" name="Text Box 9"/>
          <p:cNvSpPr txBox="1">
            <a:spLocks noChangeArrowheads="1"/>
          </p:cNvSpPr>
          <p:nvPr/>
        </p:nvSpPr>
        <p:spPr bwMode="auto">
          <a:xfrm>
            <a:off x="1524000" y="76200"/>
            <a:ext cx="6248400" cy="457200"/>
          </a:xfrm>
          <a:prstGeom prst="rect">
            <a:avLst/>
          </a:prstGeom>
          <a:noFill/>
          <a:ln w="9525">
            <a:noFill/>
            <a:miter lim="800000"/>
            <a:headEnd/>
            <a:tailEnd/>
          </a:ln>
        </p:spPr>
        <p:txBody>
          <a:bodyPr>
            <a:spAutoFit/>
          </a:bodyPr>
          <a:lstStyle/>
          <a:p>
            <a:pPr algn="ctr">
              <a:spcBef>
                <a:spcPct val="50000"/>
              </a:spcBef>
            </a:pPr>
            <a:r>
              <a:rPr lang="en-US" sz="2400"/>
              <a:t>Thứ sáu, ngày 21 tháng 12 năm 2018</a:t>
            </a:r>
          </a:p>
        </p:txBody>
      </p:sp>
      <p:sp>
        <p:nvSpPr>
          <p:cNvPr id="7179" name="Text Box 9"/>
          <p:cNvSpPr txBox="1">
            <a:spLocks noChangeArrowheads="1"/>
          </p:cNvSpPr>
          <p:nvPr/>
        </p:nvSpPr>
        <p:spPr bwMode="auto">
          <a:xfrm>
            <a:off x="228600" y="1524000"/>
            <a:ext cx="7010400" cy="457200"/>
          </a:xfrm>
          <a:prstGeom prst="rect">
            <a:avLst/>
          </a:prstGeom>
          <a:noFill/>
          <a:ln w="9525">
            <a:noFill/>
            <a:miter lim="800000"/>
            <a:headEnd/>
            <a:tailEnd/>
          </a:ln>
        </p:spPr>
        <p:txBody>
          <a:bodyPr>
            <a:spAutoFit/>
          </a:bodyPr>
          <a:lstStyle/>
          <a:p>
            <a:pPr>
              <a:spcBef>
                <a:spcPct val="50000"/>
              </a:spcBef>
            </a:pPr>
            <a:r>
              <a:rPr lang="en-US" sz="2400">
                <a:solidFill>
                  <a:srgbClr val="0000CC"/>
                </a:solidFill>
              </a:rPr>
              <a:t>Các bạn đang làm gì?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ox(in)">
                                      <p:cBhvr>
                                        <p:cTn id="7" dur="500"/>
                                        <p:tgtEl>
                                          <p:spTgt spid="9224"/>
                                        </p:tgtEl>
                                      </p:cBhvr>
                                    </p:animEffect>
                                  </p:childTnLst>
                                </p:cTn>
                              </p:par>
                              <p:par>
                                <p:cTn id="8" presetID="4" presetClass="entr" presetSubtype="16" fill="hold" nodeType="withEffect">
                                  <p:stCondLst>
                                    <p:cond delay="0"/>
                                  </p:stCondLst>
                                  <p:childTnLst>
                                    <p:set>
                                      <p:cBhvr>
                                        <p:cTn id="9" dur="1" fill="hold">
                                          <p:stCondLst>
                                            <p:cond delay="0"/>
                                          </p:stCondLst>
                                        </p:cTn>
                                        <p:tgtEl>
                                          <p:spTgt spid="9228"/>
                                        </p:tgtEl>
                                        <p:attrNameLst>
                                          <p:attrName>style.visibility</p:attrName>
                                        </p:attrNameLst>
                                      </p:cBhvr>
                                      <p:to>
                                        <p:strVal val="visible"/>
                                      </p:to>
                                    </p:set>
                                    <p:animEffect transition="in" filter="box(in)">
                                      <p:cBhvr>
                                        <p:cTn id="10" dur="500"/>
                                        <p:tgtEl>
                                          <p:spTgt spid="9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3" descr="1"/>
          <p:cNvPicPr>
            <a:picLocks noChangeAspect="1" noChangeArrowheads="1"/>
          </p:cNvPicPr>
          <p:nvPr/>
        </p:nvPicPr>
        <p:blipFill>
          <a:blip r:embed="rId2"/>
          <a:srcRect/>
          <a:stretch>
            <a:fillRect/>
          </a:stretch>
        </p:blipFill>
        <p:spPr bwMode="auto">
          <a:xfrm>
            <a:off x="1371600" y="2057400"/>
            <a:ext cx="6400800" cy="4191000"/>
          </a:xfrm>
          <a:prstGeom prst="rect">
            <a:avLst/>
          </a:prstGeom>
          <a:noFill/>
          <a:ln w="28575">
            <a:solidFill>
              <a:srgbClr val="0033CC"/>
            </a:solidFill>
            <a:miter lim="800000"/>
            <a:headEnd/>
            <a:tailEnd/>
          </a:ln>
        </p:spPr>
      </p:pic>
      <p:pic>
        <p:nvPicPr>
          <p:cNvPr id="8195" name="Picture 6" descr="POINSET2"/>
          <p:cNvPicPr>
            <a:picLocks noChangeAspect="1" noChangeArrowheads="1"/>
          </p:cNvPicPr>
          <p:nvPr/>
        </p:nvPicPr>
        <p:blipFill>
          <a:blip r:embed="rId3"/>
          <a:srcRect/>
          <a:stretch>
            <a:fillRect/>
          </a:stretch>
        </p:blipFill>
        <p:spPr bwMode="auto">
          <a:xfrm>
            <a:off x="0" y="0"/>
            <a:ext cx="914400" cy="911225"/>
          </a:xfrm>
          <a:prstGeom prst="rect">
            <a:avLst/>
          </a:prstGeom>
          <a:noFill/>
          <a:ln w="9525">
            <a:noFill/>
            <a:miter lim="800000"/>
            <a:headEnd/>
            <a:tailEnd/>
          </a:ln>
        </p:spPr>
      </p:pic>
      <p:pic>
        <p:nvPicPr>
          <p:cNvPr id="8196" name="Picture 7" descr="POINSET2"/>
          <p:cNvPicPr>
            <a:picLocks noChangeAspect="1" noChangeArrowheads="1"/>
          </p:cNvPicPr>
          <p:nvPr/>
        </p:nvPicPr>
        <p:blipFill>
          <a:blip r:embed="rId3"/>
          <a:srcRect/>
          <a:stretch>
            <a:fillRect/>
          </a:stretch>
        </p:blipFill>
        <p:spPr bwMode="auto">
          <a:xfrm rot="5400000">
            <a:off x="8231188" y="1587"/>
            <a:ext cx="914400" cy="911225"/>
          </a:xfrm>
          <a:prstGeom prst="rect">
            <a:avLst/>
          </a:prstGeom>
          <a:noFill/>
          <a:ln w="9525">
            <a:noFill/>
            <a:miter lim="800000"/>
            <a:headEnd/>
            <a:tailEnd/>
          </a:ln>
        </p:spPr>
      </p:pic>
      <p:sp>
        <p:nvSpPr>
          <p:cNvPr id="9224" name="Text Box 8"/>
          <p:cNvSpPr txBox="1">
            <a:spLocks noChangeArrowheads="1"/>
          </p:cNvSpPr>
          <p:nvPr/>
        </p:nvSpPr>
        <p:spPr bwMode="auto">
          <a:xfrm>
            <a:off x="1447800" y="5638800"/>
            <a:ext cx="685800" cy="588963"/>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a:t>  </a:t>
            </a:r>
            <a:r>
              <a:rPr lang="en-US" sz="3200"/>
              <a:t>3</a:t>
            </a:r>
          </a:p>
        </p:txBody>
      </p:sp>
      <p:sp>
        <p:nvSpPr>
          <p:cNvPr id="8198" name="Text Box 10"/>
          <p:cNvSpPr txBox="1">
            <a:spLocks noChangeArrowheads="1"/>
          </p:cNvSpPr>
          <p:nvPr/>
        </p:nvSpPr>
        <p:spPr bwMode="auto">
          <a:xfrm>
            <a:off x="3200400" y="533400"/>
            <a:ext cx="3124200" cy="457200"/>
          </a:xfrm>
          <a:prstGeom prst="rect">
            <a:avLst/>
          </a:prstGeom>
          <a:noFill/>
          <a:ln w="9525">
            <a:noFill/>
            <a:miter lim="800000"/>
            <a:headEnd/>
            <a:tailEnd/>
          </a:ln>
        </p:spPr>
        <p:txBody>
          <a:bodyPr>
            <a:spAutoFit/>
          </a:bodyPr>
          <a:lstStyle/>
          <a:p>
            <a:pPr>
              <a:spcBef>
                <a:spcPct val="50000"/>
              </a:spcBef>
            </a:pPr>
            <a:r>
              <a:rPr lang="en-US" sz="2400"/>
              <a:t>Tự nhiên và Xã hội</a:t>
            </a:r>
          </a:p>
        </p:txBody>
      </p:sp>
      <p:sp>
        <p:nvSpPr>
          <p:cNvPr id="8199" name="Text Box 6"/>
          <p:cNvSpPr txBox="1">
            <a:spLocks noChangeArrowheads="1"/>
          </p:cNvSpPr>
          <p:nvPr/>
        </p:nvSpPr>
        <p:spPr bwMode="auto">
          <a:xfrm>
            <a:off x="2209800" y="1020763"/>
            <a:ext cx="4908550" cy="579437"/>
          </a:xfrm>
          <a:prstGeom prst="rect">
            <a:avLst/>
          </a:prstGeom>
          <a:noFill/>
          <a:ln w="9525">
            <a:noFill/>
            <a:miter lim="800000"/>
            <a:headEnd/>
            <a:tailEnd/>
          </a:ln>
        </p:spPr>
        <p:txBody>
          <a:bodyPr wrap="none">
            <a:spAutoFit/>
          </a:bodyPr>
          <a:lstStyle/>
          <a:p>
            <a:r>
              <a:rPr lang="en-US" sz="3200">
                <a:solidFill>
                  <a:srgbClr val="FF0000"/>
                </a:solidFill>
              </a:rPr>
              <a:t> Bài 16: Hoạt động ở lớp</a:t>
            </a:r>
          </a:p>
        </p:txBody>
      </p:sp>
      <p:sp>
        <p:nvSpPr>
          <p:cNvPr id="8200" name="Text Box 9"/>
          <p:cNvSpPr txBox="1">
            <a:spLocks noChangeArrowheads="1"/>
          </p:cNvSpPr>
          <p:nvPr/>
        </p:nvSpPr>
        <p:spPr bwMode="auto">
          <a:xfrm>
            <a:off x="1524000" y="76200"/>
            <a:ext cx="6248400" cy="457200"/>
          </a:xfrm>
          <a:prstGeom prst="rect">
            <a:avLst/>
          </a:prstGeom>
          <a:noFill/>
          <a:ln w="9525">
            <a:noFill/>
            <a:miter lim="800000"/>
            <a:headEnd/>
            <a:tailEnd/>
          </a:ln>
        </p:spPr>
        <p:txBody>
          <a:bodyPr>
            <a:spAutoFit/>
          </a:bodyPr>
          <a:lstStyle/>
          <a:p>
            <a:pPr algn="ctr">
              <a:spcBef>
                <a:spcPct val="50000"/>
              </a:spcBef>
            </a:pPr>
            <a:r>
              <a:rPr lang="en-US" sz="2400"/>
              <a:t>Thứ sáu, ngày 21 tháng 12 năm 2018</a:t>
            </a:r>
          </a:p>
        </p:txBody>
      </p:sp>
      <p:sp>
        <p:nvSpPr>
          <p:cNvPr id="8201" name="Text Box 9"/>
          <p:cNvSpPr txBox="1">
            <a:spLocks noChangeArrowheads="1"/>
          </p:cNvSpPr>
          <p:nvPr/>
        </p:nvSpPr>
        <p:spPr bwMode="auto">
          <a:xfrm>
            <a:off x="228600" y="1524000"/>
            <a:ext cx="7010400" cy="457200"/>
          </a:xfrm>
          <a:prstGeom prst="rect">
            <a:avLst/>
          </a:prstGeom>
          <a:noFill/>
          <a:ln w="9525">
            <a:noFill/>
            <a:miter lim="800000"/>
            <a:headEnd/>
            <a:tailEnd/>
          </a:ln>
        </p:spPr>
        <p:txBody>
          <a:bodyPr>
            <a:spAutoFit/>
          </a:bodyPr>
          <a:lstStyle/>
          <a:p>
            <a:pPr>
              <a:spcBef>
                <a:spcPct val="50000"/>
              </a:spcBef>
            </a:pPr>
            <a:r>
              <a:rPr lang="en-US" sz="2400">
                <a:solidFill>
                  <a:srgbClr val="0000CC"/>
                </a:solidFill>
              </a:rPr>
              <a:t>Các bạn đang làm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ox(in)">
                                      <p:cBhvr>
                                        <p:cTn id="7" dur="500"/>
                                        <p:tgtEl>
                                          <p:spTgt spid="9224"/>
                                        </p:tgtEl>
                                      </p:cBhvr>
                                    </p:animEffect>
                                  </p:childTnLst>
                                </p:cTn>
                              </p:par>
                              <p:par>
                                <p:cTn id="8" presetID="4" presetClass="entr" presetSubtype="16" fill="hold" nodeType="withEffect">
                                  <p:stCondLst>
                                    <p:cond delay="0"/>
                                  </p:stCondLst>
                                  <p:childTnLst>
                                    <p:set>
                                      <p:cBhvr>
                                        <p:cTn id="9" dur="1" fill="hold">
                                          <p:stCondLst>
                                            <p:cond delay="0"/>
                                          </p:stCondLst>
                                        </p:cTn>
                                        <p:tgtEl>
                                          <p:spTgt spid="41986"/>
                                        </p:tgtEl>
                                        <p:attrNameLst>
                                          <p:attrName>style.visibility</p:attrName>
                                        </p:attrNameLst>
                                      </p:cBhvr>
                                      <p:to>
                                        <p:strVal val="visible"/>
                                      </p:to>
                                    </p:set>
                                    <p:animEffect transition="in" filter="box(in)">
                                      <p:cBhvr>
                                        <p:cTn id="10" dur="500"/>
                                        <p:tgtEl>
                                          <p:spTgt spid="419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25" name="Picture 27" descr="4"/>
          <p:cNvPicPr>
            <a:picLocks noChangeAspect="1" noChangeArrowheads="1"/>
          </p:cNvPicPr>
          <p:nvPr/>
        </p:nvPicPr>
        <p:blipFill>
          <a:blip r:embed="rId2"/>
          <a:srcRect/>
          <a:stretch>
            <a:fillRect/>
          </a:stretch>
        </p:blipFill>
        <p:spPr bwMode="auto">
          <a:xfrm>
            <a:off x="1143000" y="2133600"/>
            <a:ext cx="6656388" cy="4343400"/>
          </a:xfrm>
          <a:prstGeom prst="rect">
            <a:avLst/>
          </a:prstGeom>
          <a:noFill/>
          <a:ln w="28575">
            <a:solidFill>
              <a:srgbClr val="0033CC"/>
            </a:solidFill>
            <a:miter lim="800000"/>
            <a:headEnd/>
            <a:tailEnd/>
          </a:ln>
        </p:spPr>
      </p:pic>
      <p:pic>
        <p:nvPicPr>
          <p:cNvPr id="9219" name="Picture 3" descr="POINSET2"/>
          <p:cNvPicPr>
            <a:picLocks noChangeAspect="1" noChangeArrowheads="1"/>
          </p:cNvPicPr>
          <p:nvPr/>
        </p:nvPicPr>
        <p:blipFill>
          <a:blip r:embed="rId3"/>
          <a:srcRect/>
          <a:stretch>
            <a:fillRect/>
          </a:stretch>
        </p:blipFill>
        <p:spPr bwMode="auto">
          <a:xfrm>
            <a:off x="0" y="0"/>
            <a:ext cx="914400" cy="911225"/>
          </a:xfrm>
          <a:prstGeom prst="rect">
            <a:avLst/>
          </a:prstGeom>
          <a:noFill/>
          <a:ln w="9525">
            <a:noFill/>
            <a:miter lim="800000"/>
            <a:headEnd/>
            <a:tailEnd/>
          </a:ln>
        </p:spPr>
      </p:pic>
      <p:pic>
        <p:nvPicPr>
          <p:cNvPr id="9220" name="Picture 4" descr="POINSET2"/>
          <p:cNvPicPr>
            <a:picLocks noChangeAspect="1" noChangeArrowheads="1"/>
          </p:cNvPicPr>
          <p:nvPr/>
        </p:nvPicPr>
        <p:blipFill>
          <a:blip r:embed="rId3"/>
          <a:srcRect/>
          <a:stretch>
            <a:fillRect/>
          </a:stretch>
        </p:blipFill>
        <p:spPr bwMode="auto">
          <a:xfrm rot="5400000">
            <a:off x="8231188" y="1587"/>
            <a:ext cx="914400" cy="911225"/>
          </a:xfrm>
          <a:prstGeom prst="rect">
            <a:avLst/>
          </a:prstGeom>
          <a:noFill/>
          <a:ln w="9525">
            <a:noFill/>
            <a:miter lim="800000"/>
            <a:headEnd/>
            <a:tailEnd/>
          </a:ln>
        </p:spPr>
      </p:pic>
      <p:sp>
        <p:nvSpPr>
          <p:cNvPr id="9221" name="Text Box 5"/>
          <p:cNvSpPr txBox="1">
            <a:spLocks noChangeArrowheads="1"/>
          </p:cNvSpPr>
          <p:nvPr/>
        </p:nvSpPr>
        <p:spPr bwMode="auto">
          <a:xfrm>
            <a:off x="3124200" y="487363"/>
            <a:ext cx="3124200" cy="457200"/>
          </a:xfrm>
          <a:prstGeom prst="rect">
            <a:avLst/>
          </a:prstGeom>
          <a:noFill/>
          <a:ln w="9525">
            <a:noFill/>
            <a:miter lim="800000"/>
            <a:headEnd/>
            <a:tailEnd/>
          </a:ln>
        </p:spPr>
        <p:txBody>
          <a:bodyPr>
            <a:spAutoFit/>
          </a:bodyPr>
          <a:lstStyle/>
          <a:p>
            <a:pPr>
              <a:spcBef>
                <a:spcPct val="50000"/>
              </a:spcBef>
            </a:pPr>
            <a:r>
              <a:rPr lang="en-US" sz="2400"/>
              <a:t>Tự nhiên và Xã hội</a:t>
            </a:r>
          </a:p>
        </p:txBody>
      </p:sp>
      <p:sp>
        <p:nvSpPr>
          <p:cNvPr id="9224" name="Text Box 8"/>
          <p:cNvSpPr txBox="1">
            <a:spLocks noChangeArrowheads="1"/>
          </p:cNvSpPr>
          <p:nvPr/>
        </p:nvSpPr>
        <p:spPr bwMode="auto">
          <a:xfrm>
            <a:off x="1219200" y="5867400"/>
            <a:ext cx="685800" cy="588963"/>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a:t>  </a:t>
            </a:r>
            <a:r>
              <a:rPr lang="en-US" sz="3200"/>
              <a:t>4</a:t>
            </a:r>
          </a:p>
        </p:txBody>
      </p:sp>
      <p:sp>
        <p:nvSpPr>
          <p:cNvPr id="9223" name="Text Box 6"/>
          <p:cNvSpPr txBox="1">
            <a:spLocks noChangeArrowheads="1"/>
          </p:cNvSpPr>
          <p:nvPr/>
        </p:nvSpPr>
        <p:spPr bwMode="auto">
          <a:xfrm>
            <a:off x="2209800" y="1020763"/>
            <a:ext cx="4908550" cy="579437"/>
          </a:xfrm>
          <a:prstGeom prst="rect">
            <a:avLst/>
          </a:prstGeom>
          <a:noFill/>
          <a:ln w="9525">
            <a:noFill/>
            <a:miter lim="800000"/>
            <a:headEnd/>
            <a:tailEnd/>
          </a:ln>
        </p:spPr>
        <p:txBody>
          <a:bodyPr wrap="none">
            <a:spAutoFit/>
          </a:bodyPr>
          <a:lstStyle/>
          <a:p>
            <a:r>
              <a:rPr lang="en-US" sz="3200">
                <a:solidFill>
                  <a:srgbClr val="FF0000"/>
                </a:solidFill>
              </a:rPr>
              <a:t> Bài 16: Hoạt động ở lớp</a:t>
            </a:r>
          </a:p>
        </p:txBody>
      </p:sp>
      <p:sp>
        <p:nvSpPr>
          <p:cNvPr id="2" name="Text Box 9"/>
          <p:cNvSpPr txBox="1">
            <a:spLocks noChangeArrowheads="1"/>
          </p:cNvSpPr>
          <p:nvPr/>
        </p:nvSpPr>
        <p:spPr bwMode="auto">
          <a:xfrm>
            <a:off x="1524000" y="152400"/>
            <a:ext cx="6248400" cy="457200"/>
          </a:xfrm>
          <a:prstGeom prst="rect">
            <a:avLst/>
          </a:prstGeom>
          <a:noFill/>
          <a:ln w="9525">
            <a:noFill/>
            <a:miter lim="800000"/>
            <a:headEnd/>
            <a:tailEnd/>
          </a:ln>
        </p:spPr>
        <p:txBody>
          <a:bodyPr>
            <a:spAutoFit/>
          </a:bodyPr>
          <a:lstStyle/>
          <a:p>
            <a:pPr algn="ctr">
              <a:spcBef>
                <a:spcPct val="50000"/>
              </a:spcBef>
            </a:pPr>
            <a:r>
              <a:rPr lang="en-US" sz="2400"/>
              <a:t>Thứ sáu, ngày 21 tháng 12 năm 2018</a:t>
            </a:r>
          </a:p>
        </p:txBody>
      </p:sp>
      <p:sp>
        <p:nvSpPr>
          <p:cNvPr id="9225" name="Text Box 9"/>
          <p:cNvSpPr txBox="1">
            <a:spLocks noChangeArrowheads="1"/>
          </p:cNvSpPr>
          <p:nvPr/>
        </p:nvSpPr>
        <p:spPr bwMode="auto">
          <a:xfrm>
            <a:off x="228600" y="1524000"/>
            <a:ext cx="7010400" cy="457200"/>
          </a:xfrm>
          <a:prstGeom prst="rect">
            <a:avLst/>
          </a:prstGeom>
          <a:noFill/>
          <a:ln w="9525">
            <a:noFill/>
            <a:miter lim="800000"/>
            <a:headEnd/>
            <a:tailEnd/>
          </a:ln>
        </p:spPr>
        <p:txBody>
          <a:bodyPr>
            <a:spAutoFit/>
          </a:bodyPr>
          <a:lstStyle/>
          <a:p>
            <a:pPr>
              <a:spcBef>
                <a:spcPct val="50000"/>
              </a:spcBef>
            </a:pPr>
            <a:r>
              <a:rPr lang="en-US" sz="2400">
                <a:solidFill>
                  <a:srgbClr val="0000CC"/>
                </a:solidFill>
              </a:rPr>
              <a:t>Các bạn đang làm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ox(in)">
                                      <p:cBhvr>
                                        <p:cTn id="7" dur="500"/>
                                        <p:tgtEl>
                                          <p:spTgt spid="9224"/>
                                        </p:tgtEl>
                                      </p:cBhvr>
                                    </p:animEffect>
                                  </p:childTnLst>
                                </p:cTn>
                              </p:par>
                              <p:par>
                                <p:cTn id="8" presetID="4" presetClass="entr" presetSubtype="16" fill="hold" nodeType="withEffect">
                                  <p:stCondLst>
                                    <p:cond delay="0"/>
                                  </p:stCondLst>
                                  <p:childTnLst>
                                    <p:set>
                                      <p:cBhvr>
                                        <p:cTn id="9" dur="1" fill="hold">
                                          <p:stCondLst>
                                            <p:cond delay="0"/>
                                          </p:stCondLst>
                                        </p:cTn>
                                        <p:tgtEl>
                                          <p:spTgt spid="60425"/>
                                        </p:tgtEl>
                                        <p:attrNameLst>
                                          <p:attrName>style.visibility</p:attrName>
                                        </p:attrNameLst>
                                      </p:cBhvr>
                                      <p:to>
                                        <p:strVal val="visible"/>
                                      </p:to>
                                    </p:set>
                                    <p:animEffect transition="in" filter="box(in)">
                                      <p:cBhvr>
                                        <p:cTn id="10" dur="500"/>
                                        <p:tgtEl>
                                          <p:spTgt spid="60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1" name="Picture 13" descr="5"/>
          <p:cNvPicPr>
            <a:picLocks noChangeAspect="1" noChangeArrowheads="1"/>
          </p:cNvPicPr>
          <p:nvPr/>
        </p:nvPicPr>
        <p:blipFill>
          <a:blip r:embed="rId2"/>
          <a:srcRect/>
          <a:stretch>
            <a:fillRect/>
          </a:stretch>
        </p:blipFill>
        <p:spPr bwMode="auto">
          <a:xfrm>
            <a:off x="1039813" y="2133600"/>
            <a:ext cx="7113587" cy="4267200"/>
          </a:xfrm>
          <a:prstGeom prst="rect">
            <a:avLst/>
          </a:prstGeom>
          <a:noFill/>
          <a:ln w="28575">
            <a:solidFill>
              <a:srgbClr val="0033CC"/>
            </a:solidFill>
            <a:miter lim="800000"/>
            <a:headEnd/>
            <a:tailEnd/>
          </a:ln>
        </p:spPr>
      </p:pic>
      <p:pic>
        <p:nvPicPr>
          <p:cNvPr id="10243" name="Picture 3" descr="POINSET2"/>
          <p:cNvPicPr>
            <a:picLocks noChangeAspect="1" noChangeArrowheads="1"/>
          </p:cNvPicPr>
          <p:nvPr/>
        </p:nvPicPr>
        <p:blipFill>
          <a:blip r:embed="rId3"/>
          <a:srcRect/>
          <a:stretch>
            <a:fillRect/>
          </a:stretch>
        </p:blipFill>
        <p:spPr bwMode="auto">
          <a:xfrm>
            <a:off x="0" y="0"/>
            <a:ext cx="914400" cy="911225"/>
          </a:xfrm>
          <a:prstGeom prst="rect">
            <a:avLst/>
          </a:prstGeom>
          <a:noFill/>
          <a:ln w="9525">
            <a:noFill/>
            <a:miter lim="800000"/>
            <a:headEnd/>
            <a:tailEnd/>
          </a:ln>
        </p:spPr>
      </p:pic>
      <p:pic>
        <p:nvPicPr>
          <p:cNvPr id="10244" name="Picture 4" descr="POINSET2"/>
          <p:cNvPicPr>
            <a:picLocks noChangeAspect="1" noChangeArrowheads="1"/>
          </p:cNvPicPr>
          <p:nvPr/>
        </p:nvPicPr>
        <p:blipFill>
          <a:blip r:embed="rId3"/>
          <a:srcRect/>
          <a:stretch>
            <a:fillRect/>
          </a:stretch>
        </p:blipFill>
        <p:spPr bwMode="auto">
          <a:xfrm rot="5400000">
            <a:off x="8231188" y="1587"/>
            <a:ext cx="914400" cy="911225"/>
          </a:xfrm>
          <a:prstGeom prst="rect">
            <a:avLst/>
          </a:prstGeom>
          <a:noFill/>
          <a:ln w="9525">
            <a:noFill/>
            <a:miter lim="800000"/>
            <a:headEnd/>
            <a:tailEnd/>
          </a:ln>
        </p:spPr>
      </p:pic>
      <p:sp>
        <p:nvSpPr>
          <p:cNvPr id="9224" name="Text Box 8"/>
          <p:cNvSpPr txBox="1">
            <a:spLocks noChangeArrowheads="1"/>
          </p:cNvSpPr>
          <p:nvPr/>
        </p:nvSpPr>
        <p:spPr bwMode="auto">
          <a:xfrm>
            <a:off x="1066800" y="5791200"/>
            <a:ext cx="685800" cy="588963"/>
          </a:xfrm>
          <a:prstGeom prst="rect">
            <a:avLst/>
          </a:prstGeom>
          <a:solidFill>
            <a:schemeClr val="bg1"/>
          </a:solidFill>
          <a:ln w="9525">
            <a:solidFill>
              <a:schemeClr val="bg1"/>
            </a:solidFill>
            <a:miter lim="800000"/>
            <a:headEnd/>
            <a:tailEnd/>
          </a:ln>
        </p:spPr>
        <p:txBody>
          <a:bodyPr>
            <a:spAutoFit/>
          </a:bodyPr>
          <a:lstStyle/>
          <a:p>
            <a:pPr>
              <a:spcBef>
                <a:spcPct val="50000"/>
              </a:spcBef>
            </a:pPr>
            <a:r>
              <a:rPr lang="en-US"/>
              <a:t>  </a:t>
            </a:r>
            <a:r>
              <a:rPr lang="en-US" sz="3200"/>
              <a:t>5</a:t>
            </a:r>
          </a:p>
        </p:txBody>
      </p:sp>
      <p:sp>
        <p:nvSpPr>
          <p:cNvPr id="10246" name="Text Box 10"/>
          <p:cNvSpPr txBox="1">
            <a:spLocks noChangeArrowheads="1"/>
          </p:cNvSpPr>
          <p:nvPr/>
        </p:nvSpPr>
        <p:spPr bwMode="auto">
          <a:xfrm>
            <a:off x="3200400" y="533400"/>
            <a:ext cx="3124200" cy="457200"/>
          </a:xfrm>
          <a:prstGeom prst="rect">
            <a:avLst/>
          </a:prstGeom>
          <a:noFill/>
          <a:ln w="9525">
            <a:noFill/>
            <a:miter lim="800000"/>
            <a:headEnd/>
            <a:tailEnd/>
          </a:ln>
        </p:spPr>
        <p:txBody>
          <a:bodyPr>
            <a:spAutoFit/>
          </a:bodyPr>
          <a:lstStyle/>
          <a:p>
            <a:pPr>
              <a:spcBef>
                <a:spcPct val="50000"/>
              </a:spcBef>
            </a:pPr>
            <a:r>
              <a:rPr lang="en-US" sz="2400"/>
              <a:t>Tự nhiên và Xã hội</a:t>
            </a:r>
          </a:p>
        </p:txBody>
      </p:sp>
      <p:sp>
        <p:nvSpPr>
          <p:cNvPr id="10247" name="Text Box 6"/>
          <p:cNvSpPr txBox="1">
            <a:spLocks noChangeArrowheads="1"/>
          </p:cNvSpPr>
          <p:nvPr/>
        </p:nvSpPr>
        <p:spPr bwMode="auto">
          <a:xfrm>
            <a:off x="2209800" y="1020763"/>
            <a:ext cx="4908550" cy="579437"/>
          </a:xfrm>
          <a:prstGeom prst="rect">
            <a:avLst/>
          </a:prstGeom>
          <a:noFill/>
          <a:ln w="9525">
            <a:noFill/>
            <a:miter lim="800000"/>
            <a:headEnd/>
            <a:tailEnd/>
          </a:ln>
        </p:spPr>
        <p:txBody>
          <a:bodyPr wrap="none">
            <a:spAutoFit/>
          </a:bodyPr>
          <a:lstStyle/>
          <a:p>
            <a:r>
              <a:rPr lang="en-US" sz="3200">
                <a:solidFill>
                  <a:srgbClr val="FF0000"/>
                </a:solidFill>
              </a:rPr>
              <a:t> Bài 16: Hoạt động ở lớp</a:t>
            </a:r>
          </a:p>
        </p:txBody>
      </p:sp>
      <p:sp>
        <p:nvSpPr>
          <p:cNvPr id="10248" name="Text Box 9"/>
          <p:cNvSpPr txBox="1">
            <a:spLocks noChangeArrowheads="1"/>
          </p:cNvSpPr>
          <p:nvPr/>
        </p:nvSpPr>
        <p:spPr bwMode="auto">
          <a:xfrm>
            <a:off x="1524000" y="76200"/>
            <a:ext cx="6248400" cy="457200"/>
          </a:xfrm>
          <a:prstGeom prst="rect">
            <a:avLst/>
          </a:prstGeom>
          <a:noFill/>
          <a:ln w="9525">
            <a:noFill/>
            <a:miter lim="800000"/>
            <a:headEnd/>
            <a:tailEnd/>
          </a:ln>
        </p:spPr>
        <p:txBody>
          <a:bodyPr>
            <a:spAutoFit/>
          </a:bodyPr>
          <a:lstStyle/>
          <a:p>
            <a:pPr algn="ctr">
              <a:spcBef>
                <a:spcPct val="50000"/>
              </a:spcBef>
            </a:pPr>
            <a:r>
              <a:rPr lang="en-US" sz="2400"/>
              <a:t>Thứ sáu, ngày 21 tháng 12 năm 2018</a:t>
            </a:r>
          </a:p>
        </p:txBody>
      </p:sp>
      <p:sp>
        <p:nvSpPr>
          <p:cNvPr id="10249" name="Text Box 9"/>
          <p:cNvSpPr txBox="1">
            <a:spLocks noChangeArrowheads="1"/>
          </p:cNvSpPr>
          <p:nvPr/>
        </p:nvSpPr>
        <p:spPr bwMode="auto">
          <a:xfrm>
            <a:off x="228600" y="1524000"/>
            <a:ext cx="7010400" cy="457200"/>
          </a:xfrm>
          <a:prstGeom prst="rect">
            <a:avLst/>
          </a:prstGeom>
          <a:noFill/>
          <a:ln w="9525">
            <a:noFill/>
            <a:miter lim="800000"/>
            <a:headEnd/>
            <a:tailEnd/>
          </a:ln>
        </p:spPr>
        <p:txBody>
          <a:bodyPr>
            <a:spAutoFit/>
          </a:bodyPr>
          <a:lstStyle/>
          <a:p>
            <a:pPr>
              <a:spcBef>
                <a:spcPct val="50000"/>
              </a:spcBef>
            </a:pPr>
            <a:r>
              <a:rPr lang="en-US" sz="2400">
                <a:solidFill>
                  <a:srgbClr val="0000CC"/>
                </a:solidFill>
              </a:rPr>
              <a:t>Các bạn đang làm gì?</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box(in)">
                                      <p:cBhvr>
                                        <p:cTn id="7" dur="500"/>
                                        <p:tgtEl>
                                          <p:spTgt spid="9224"/>
                                        </p:tgtEl>
                                      </p:cBhvr>
                                    </p:animEffect>
                                  </p:childTnLst>
                                </p:cTn>
                              </p:par>
                              <p:par>
                                <p:cTn id="8" presetID="4" presetClass="entr" presetSubtype="16" fill="hold" nodeType="withEffect">
                                  <p:stCondLst>
                                    <p:cond delay="0"/>
                                  </p:stCondLst>
                                  <p:childTnLst>
                                    <p:set>
                                      <p:cBhvr>
                                        <p:cTn id="9" dur="1" fill="hold">
                                          <p:stCondLst>
                                            <p:cond delay="0"/>
                                          </p:stCondLst>
                                        </p:cTn>
                                        <p:tgtEl>
                                          <p:spTgt spid="61451"/>
                                        </p:tgtEl>
                                        <p:attrNameLst>
                                          <p:attrName>style.visibility</p:attrName>
                                        </p:attrNameLst>
                                      </p:cBhvr>
                                      <p:to>
                                        <p:strVal val="visible"/>
                                      </p:to>
                                    </p:set>
                                    <p:animEffect transition="in" filter="box(in)">
                                      <p:cBhvr>
                                        <p:cTn id="10" dur="500"/>
                                        <p:tgtEl>
                                          <p:spTgt spid="61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TotalTime>
  <Words>959</Words>
  <Application>Microsoft Office PowerPoint</Application>
  <PresentationFormat>On-screen Show (4:3)</PresentationFormat>
  <Paragraphs>183</Paragraphs>
  <Slides>24</Slides>
  <Notes>5</Notes>
  <HiddenSlides>0</HiddenSlides>
  <MMClips>6</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eeeeee</dc:title>
  <dc:creator>Customer</dc:creator>
  <cp:lastModifiedBy>Customer</cp:lastModifiedBy>
  <cp:revision>7</cp:revision>
  <dcterms:created xsi:type="dcterms:W3CDTF">2019-03-14T12:49:55Z</dcterms:created>
  <dcterms:modified xsi:type="dcterms:W3CDTF">2019-03-14T13:22:32Z</dcterms:modified>
</cp:coreProperties>
</file>