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4" r:id="rId2"/>
    <p:sldId id="318" r:id="rId3"/>
    <p:sldId id="334" r:id="rId4"/>
    <p:sldId id="335" r:id="rId5"/>
    <p:sldId id="336" r:id="rId6"/>
    <p:sldId id="338" r:id="rId7"/>
    <p:sldId id="339" r:id="rId8"/>
    <p:sldId id="337" r:id="rId9"/>
    <p:sldId id="340" r:id="rId10"/>
    <p:sldId id="345" r:id="rId11"/>
    <p:sldId id="347" r:id="rId12"/>
    <p:sldId id="346" r:id="rId13"/>
    <p:sldId id="348" r:id="rId14"/>
    <p:sldId id="350" r:id="rId15"/>
    <p:sldId id="349" r:id="rId16"/>
    <p:sldId id="342" r:id="rId17"/>
    <p:sldId id="351" r:id="rId18"/>
    <p:sldId id="354" r:id="rId19"/>
    <p:sldId id="356" r:id="rId20"/>
    <p:sldId id="355" r:id="rId21"/>
    <p:sldId id="353" r:id="rId22"/>
    <p:sldId id="352" r:id="rId23"/>
    <p:sldId id="343" r:id="rId24"/>
    <p:sldId id="357" r:id="rId25"/>
    <p:sldId id="359" r:id="rId26"/>
    <p:sldId id="358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717" autoAdjust="0"/>
    <p:restoredTop sz="94660"/>
  </p:normalViewPr>
  <p:slideViewPr>
    <p:cSldViewPr snapToGrid="0">
      <p:cViewPr>
        <p:scale>
          <a:sx n="51" d="100"/>
          <a:sy n="51" d="100"/>
        </p:scale>
        <p:origin x="-150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0A508-A9B8-4DC6-AE1C-3B767AEC7C74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1DA1-73B0-4F1B-AC28-CF90FE3E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3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86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1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1DA1-73B0-4F1B-AC28-CF90FE3EBC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1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544AD5-8139-42CF-8C4A-0DF78B8D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2F91-CDD0-47EA-806E-E96BEC838ECE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14DA0E-D2AD-47D8-8C54-96578E3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12887B-964D-43EB-9376-6DDB0F81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1473-405C-4C8D-B3F0-6406BE1BF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690FE-1E39-47C7-A55F-9A62D954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7841-82D0-4894-8A38-4D6F70D7E6D5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9B835-E3C2-4111-AF7D-B5215D58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C32558-7F95-458B-8CD4-34953590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71F4-4B82-4D3A-ADCB-69DC277FA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8A98E0-772C-4946-A601-28D53520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D92A-47CB-4F62-899F-188B3045D8DE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B9370-6729-480A-8A9B-FB66ACCE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53723-67F2-4F4D-AE93-4E45A306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9963-2188-49CF-A223-C61AE47CD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22815E-DD2C-428E-BD8A-635D82F8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B92B-38FB-4CE8-B10C-84B4E3FE70AB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2D5C11-5863-4934-AA6A-98EBBD26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106C51-27BF-4DD1-ACD1-8361D996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7D3A-3753-41CE-BFD8-F6148DF03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3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244DF3-A4B8-4259-BA91-88910585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A54D-5B78-4C7F-B9C4-E6A9B4F30AB9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F57B89-17AD-4AC9-AC70-7F6E8515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9655E-7346-4F0B-97A4-A9BDD1A6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7820-7F22-412E-A818-EAF8FB0A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6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F734C40-656E-44F0-ACE0-1547A0C3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5160-9CD8-4414-8ADE-AC725CD282F2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20D640D-0A20-4B9B-9E60-4530702F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55E6CE-EE56-4E35-8FA2-57EC7766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E5B6-D9DC-41C8-9F63-907E5C84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9837A0F-4370-4F44-8ADB-2EF0F26A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2EFA-C51C-472D-9E28-4FEC12EEC80F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A314C36-872A-455F-A01D-6B011DAE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DCDA0DF-3922-4B76-8951-D51BF204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A550-0540-433B-9A0C-37AD884C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0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7BB1C52-A591-4D1E-9A1C-6F927F80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D523-6669-4553-B622-0FD7495719E1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D25DFD-A55D-4D9C-A5FD-DBDC2D7A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9AE618C-5BDC-4DB9-B533-EF28988F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EB09-666A-4A7B-90AE-434795265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2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68FE971-2457-4EC9-859C-86C346F8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F33D-AF49-4135-A293-57F6B70B38F5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A392D1-6B2F-4A56-B1AD-B803E828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099F43F-23D8-4763-A595-ACB9DBFF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B2A7-B883-4DBB-9CA0-0E51D46F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CF29DA-75F5-4AEA-96AE-D026714B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7602-2B9D-4BDE-8673-B433146BDD65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4ED99D6-CE47-49F6-AD6D-6666F52B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243AFD-D119-429A-9452-D328A6E4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C50C-5F33-40D5-A362-52BAB144C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F87CB0A-B423-4A42-A202-9DAA7AD3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1382-62C3-4BA1-9F0F-FC7DE23B8C41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7C2D3C7-7FC2-40B7-AAC4-658C72C6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4DD813-85FF-4AD9-B2E2-56E3918D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F97C-AB6E-4C5A-94E6-AA8DE0D8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DAED74C-E543-43DC-BD79-83C5C8E9F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5F3F189-ED73-488D-B11C-C4FF59779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B0E8C-F3D6-4621-A6B4-DF2DC379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EBC15-E573-4485-A083-7578F7DF27CD}" type="datetimeFigureOut">
              <a:rPr lang="en-US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55CCF-A7D6-4513-9480-C09DD10D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2D7FA-A473-44C7-98E0-98D5DA3F0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78367-1583-4E57-BF44-EE27A98F1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audio" Target="file:///C:\Users\Sb\Downloads\NhacNen.mid" TargetMode="Externa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2" Type="http://schemas.microsoft.com/office/2007/relationships/media" Target="../media/media12.wav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2.png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_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9939" name="Rectangle_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2" name="sld01_id03" descr="SLGG_2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WordArt_6"/>
          <p:cNvSpPr>
            <a:spLocks noChangeArrowheads="1" noChangeShapeType="1" noTextEdit="1"/>
          </p:cNvSpPr>
          <p:nvPr/>
        </p:nvSpPr>
        <p:spPr bwMode="auto">
          <a:xfrm>
            <a:off x="812800" y="1371600"/>
            <a:ext cx="107696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9942" name="Text_Box_8"/>
          <p:cNvSpPr txBox="1">
            <a:spLocks noChangeArrowheads="1"/>
          </p:cNvSpPr>
          <p:nvPr/>
        </p:nvSpPr>
        <p:spPr bwMode="auto">
          <a:xfrm>
            <a:off x="860499" y="2226476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660066"/>
                </a:solidFill>
              </a:rPr>
              <a:t>MÔN: </a:t>
            </a:r>
            <a:r>
              <a:rPr lang="en-US" sz="4000" b="1" dirty="0" smtClean="0">
                <a:solidFill>
                  <a:srgbClr val="660066"/>
                </a:solidFill>
              </a:rPr>
              <a:t>TOÁN- </a:t>
            </a:r>
            <a:r>
              <a:rPr lang="en-US" sz="4000" b="1" dirty="0">
                <a:solidFill>
                  <a:srgbClr val="660066"/>
                </a:solidFill>
              </a:rPr>
              <a:t>LỚP 1</a:t>
            </a:r>
          </a:p>
        </p:txBody>
      </p:sp>
      <p:sp>
        <p:nvSpPr>
          <p:cNvPr id="39943" name="Text_Box_9"/>
          <p:cNvSpPr txBox="1">
            <a:spLocks noChangeArrowheads="1"/>
          </p:cNvSpPr>
          <p:nvPr/>
        </p:nvSpPr>
        <p:spPr bwMode="auto">
          <a:xfrm>
            <a:off x="111977" y="3326382"/>
            <a:ext cx="10363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 VÀ ĐƠN VỊ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:Đỗ Thị Tuyết Nguyên</a:t>
            </a:r>
          </a:p>
        </p:txBody>
      </p:sp>
      <p:pic>
        <p:nvPicPr>
          <p:cNvPr id="2" name="sld01_id02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81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sld01_id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9066"/>
      </p:ext>
    </p:extLst>
  </p:cSld>
  <p:clrMapOvr>
    <a:masterClrMapping/>
  </p:clrMapOvr>
  <p:transition spd="slow" advTm="6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5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uHoi_3_95874816-7f5a-4328-91ee-482db5a4308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_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1. Viết số thích hợp vào chỗ chấm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DK_3"/>
          <p:cNvSpPr txBox="1"/>
          <p:nvPr/>
        </p:nvSpPr>
        <p:spPr>
          <a:xfrm>
            <a:off x="12090400" y="6519446"/>
            <a:ext cx="101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" smtClean="0"/>
              <a:t>DK_3</a:t>
            </a:r>
            <a:endParaRPr lang="en-US" sz="400"/>
          </a:p>
        </p:txBody>
      </p:sp>
      <p:sp>
        <p:nvSpPr>
          <p:cNvPr id="4" name="txtNoiDung"/>
          <p:cNvSpPr txBox="1"/>
          <p:nvPr/>
        </p:nvSpPr>
        <p:spPr>
          <a:xfrm>
            <a:off x="1168400" y="3436180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Có tất cả  (1)_______ chục que tính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DA_1"/>
          <p:cNvSpPr txBox="1"/>
          <p:nvPr/>
        </p:nvSpPr>
        <p:spPr>
          <a:xfrm>
            <a:off x="1219200" y="4077204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(1) 6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btnTraLoi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Trả lời</a:t>
            </a:r>
            <a:endParaRPr lang="en-US" sz="1400"/>
          </a:p>
        </p:txBody>
      </p:sp>
      <p:sp>
        <p:nvSpPr>
          <p:cNvPr id="8" name="Subtitle_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_9">
            <a:extLst>
              <a:ext uri="{FF2B5EF4-FFF2-40B4-BE49-F238E27FC236}">
                <a16:creationId xmlns:a16="http://schemas.microsoft.com/office/drawing/2014/main" xmlns="" id="{8DC7164E-20F4-447D-A62F-756D4901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1916"/>
            <a:ext cx="7341704" cy="18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R_3_ec24d53f-1d1e-4017-8a5f-3149c097a86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_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vi-VN" sz="3600" smtClean="0">
                <a:solidFill>
                  <a:srgbClr val="000000"/>
                </a:solidFill>
                <a:latin typeface="Times New Roman"/>
              </a:rPr>
              <a:t>Trả lời đúng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RContinue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Tiếp tục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100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W_3_ad99172a-6551-4fb8-91c5-a136fa832cef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_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Trả lời sai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WBack">
            <a:hlinkClick r:id="rId4" action="ppaction://hlinksldjump"/>
          </p:cNvPr>
          <p:cNvSpPr txBox="1"/>
          <p:nvPr/>
        </p:nvSpPr>
        <p:spPr>
          <a:xfrm>
            <a:off x="635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Làm lại</a:t>
            </a:r>
            <a:endParaRPr lang="en-US" sz="1400"/>
          </a:p>
        </p:txBody>
      </p:sp>
      <p:sp>
        <p:nvSpPr>
          <p:cNvPr id="5" name="btnWContinue">
            <a:hlinkClick r:id="" action="ppaction://hlinkshowjump?jump=nextslide"/>
          </p:cNvPr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Bỏ qua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208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uHoi_4_5690b1a0-2fd7-4ee0-a887-53e613c30a5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K_4"/>
          <p:cNvSpPr txBox="1"/>
          <p:nvPr/>
        </p:nvSpPr>
        <p:spPr>
          <a:xfrm>
            <a:off x="12090400" y="6519446"/>
            <a:ext cx="101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" smtClean="0"/>
              <a:t>DK_4</a:t>
            </a:r>
            <a:endParaRPr lang="en-US" sz="400"/>
          </a:p>
        </p:txBody>
      </p:sp>
      <p:sp>
        <p:nvSpPr>
          <p:cNvPr id="3" name="txtNoiDung"/>
          <p:cNvSpPr txBox="1"/>
          <p:nvPr/>
        </p:nvSpPr>
        <p:spPr>
          <a:xfrm>
            <a:off x="1370563" y="3498980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Có tất cả  (1)_______ chục cái bát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DA_1"/>
          <p:cNvSpPr txBox="1"/>
          <p:nvPr/>
        </p:nvSpPr>
        <p:spPr>
          <a:xfrm>
            <a:off x="1499118" y="4177322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(1) 8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btnTraLoi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Trả lời</a:t>
            </a:r>
            <a:endParaRPr lang="en-US" sz="1400"/>
          </a:p>
        </p:txBody>
      </p:sp>
      <p:pic>
        <p:nvPicPr>
          <p:cNvPr id="7" name="Picture_6">
            <a:extLst>
              <a:ext uri="{FF2B5EF4-FFF2-40B4-BE49-F238E27FC236}">
                <a16:creationId xmlns:a16="http://schemas.microsoft.com/office/drawing/2014/main" xmlns="" id="{6F06192C-A703-4097-8323-218C95688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9" y="1203937"/>
            <a:ext cx="9684716" cy="15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R_4_344900cb-7bea-4e92-9bce-7fd52943323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_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vi-VN" sz="3600" smtClean="0">
                <a:solidFill>
                  <a:srgbClr val="000000"/>
                </a:solidFill>
                <a:latin typeface="Times New Roman"/>
              </a:rPr>
              <a:t>Trả lời đúng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RContinue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Tiếp tục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147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W_4_eb2bff63-f2fe-4689-938e-b7b47390972b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_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Trả lời sai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WBack">
            <a:hlinkClick r:id="rId4" action="ppaction://hlinksldjump"/>
          </p:cNvPr>
          <p:cNvSpPr txBox="1"/>
          <p:nvPr/>
        </p:nvSpPr>
        <p:spPr>
          <a:xfrm>
            <a:off x="635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Làm lại</a:t>
            </a:r>
            <a:endParaRPr lang="en-US" sz="1400"/>
          </a:p>
        </p:txBody>
      </p:sp>
      <p:sp>
        <p:nvSpPr>
          <p:cNvPr id="5" name="btnWContinue">
            <a:hlinkClick r:id="" action="ppaction://hlinkshowjump?jump=nextslide"/>
          </p:cNvPr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Bỏ qua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788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_3">
            <a:extLst>
              <a:ext uri="{FF2B5EF4-FFF2-40B4-BE49-F238E27FC236}">
                <a16:creationId xmlns:a16="http://schemas.microsoft.com/office/drawing/2014/main" xmlns="" id="{1D196E05-855B-4C14-84BF-D6708C678590}"/>
              </a:ext>
            </a:extLst>
          </p:cNvPr>
          <p:cNvSpPr/>
          <p:nvPr/>
        </p:nvSpPr>
        <p:spPr>
          <a:xfrm>
            <a:off x="1514131" y="647354"/>
            <a:ext cx="11033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" name="Group_6">
            <a:extLst>
              <a:ext uri="{FF2B5EF4-FFF2-40B4-BE49-F238E27FC236}">
                <a16:creationId xmlns:a16="http://schemas.microsoft.com/office/drawing/2014/main" xmlns="" id="{3FEA0F15-1EE8-4804-8894-C2A0D1E8BD66}"/>
              </a:ext>
            </a:extLst>
          </p:cNvPr>
          <p:cNvGrpSpPr/>
          <p:nvPr/>
        </p:nvGrpSpPr>
        <p:grpSpPr>
          <a:xfrm>
            <a:off x="1688756" y="1272207"/>
            <a:ext cx="7434431" cy="788022"/>
            <a:chOff x="973138" y="1166191"/>
            <a:chExt cx="7434431" cy="7880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D1BE3156-2942-4736-BA9D-0AA9E8F210AE}"/>
                </a:ext>
              </a:extLst>
            </p:cNvPr>
            <p:cNvSpPr/>
            <p:nvPr/>
          </p:nvSpPr>
          <p:spPr>
            <a:xfrm>
              <a:off x="973138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1F4F31D-B36C-40B6-9593-9799257D995E}"/>
                </a:ext>
              </a:extLst>
            </p:cNvPr>
            <p:cNvSpPr/>
            <p:nvPr/>
          </p:nvSpPr>
          <p:spPr>
            <a:xfrm>
              <a:off x="1799673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B860A10-AF6A-46B6-AD48-28CAA8DB8339}"/>
                </a:ext>
              </a:extLst>
            </p:cNvPr>
            <p:cNvSpPr/>
            <p:nvPr/>
          </p:nvSpPr>
          <p:spPr>
            <a:xfrm>
              <a:off x="2630211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7C4D5AF-49D1-4FDA-B37C-073529389D6B}"/>
                </a:ext>
              </a:extLst>
            </p:cNvPr>
            <p:cNvSpPr/>
            <p:nvPr/>
          </p:nvSpPr>
          <p:spPr>
            <a:xfrm>
              <a:off x="3456746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0D368B8-69C5-4C82-A8EA-E34402BDD2D6}"/>
                </a:ext>
              </a:extLst>
            </p:cNvPr>
            <p:cNvSpPr/>
            <p:nvPr/>
          </p:nvSpPr>
          <p:spPr>
            <a:xfrm>
              <a:off x="4278104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7D53C53-3AE2-4682-B7CE-23A4C3AC4904}"/>
                </a:ext>
              </a:extLst>
            </p:cNvPr>
            <p:cNvSpPr/>
            <p:nvPr/>
          </p:nvSpPr>
          <p:spPr>
            <a:xfrm>
              <a:off x="5104639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DE735EF-A50A-4F70-8444-49A45518D8D5}"/>
                </a:ext>
              </a:extLst>
            </p:cNvPr>
            <p:cNvSpPr/>
            <p:nvPr/>
          </p:nvSpPr>
          <p:spPr>
            <a:xfrm>
              <a:off x="5934591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C357898-EE52-42CB-807C-08923314AD24}"/>
                </a:ext>
              </a:extLst>
            </p:cNvPr>
            <p:cNvSpPr/>
            <p:nvPr/>
          </p:nvSpPr>
          <p:spPr>
            <a:xfrm>
              <a:off x="6761126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D861C9D-EEE5-442C-8C70-739544505287}"/>
                </a:ext>
              </a:extLst>
            </p:cNvPr>
            <p:cNvSpPr/>
            <p:nvPr/>
          </p:nvSpPr>
          <p:spPr>
            <a:xfrm>
              <a:off x="7591664" y="1166191"/>
              <a:ext cx="815905" cy="788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90</a:t>
              </a:r>
            </a:p>
          </p:txBody>
        </p:sp>
      </p:grpSp>
      <p:pic>
        <p:nvPicPr>
          <p:cNvPr id="3" name="sld16_id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7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4"/>
    </mc:Choice>
    <mc:Fallback>
      <p:transition spd="slow" advTm="2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uHoi_5_8e5d1c0c-a453-4430-a1b9-ebf065ef2a2e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_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2.  Số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DK_5"/>
          <p:cNvSpPr txBox="1"/>
          <p:nvPr/>
        </p:nvSpPr>
        <p:spPr>
          <a:xfrm>
            <a:off x="12090400" y="6519446"/>
            <a:ext cx="101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" smtClean="0"/>
              <a:t>DK_5</a:t>
            </a:r>
            <a:endParaRPr lang="en-US" sz="400"/>
          </a:p>
        </p:txBody>
      </p:sp>
      <p:sp>
        <p:nvSpPr>
          <p:cNvPr id="4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10  (1)_______ 30  (2)_______  50  (3)_______ 70  (4)_______  90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DA_1"/>
          <p:cNvSpPr txBox="1"/>
          <p:nvPr/>
        </p:nvSpPr>
        <p:spPr>
          <a:xfrm>
            <a:off x="1219200" y="1819196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(1) 20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DA_2"/>
          <p:cNvSpPr txBox="1"/>
          <p:nvPr/>
        </p:nvSpPr>
        <p:spPr>
          <a:xfrm>
            <a:off x="1219200" y="2344361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(2) 40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DA_3"/>
          <p:cNvSpPr txBox="1"/>
          <p:nvPr/>
        </p:nvSpPr>
        <p:spPr>
          <a:xfrm>
            <a:off x="1219200" y="2869526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(3) 60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DA_4"/>
          <p:cNvSpPr txBox="1"/>
          <p:nvPr/>
        </p:nvSpPr>
        <p:spPr>
          <a:xfrm>
            <a:off x="1219200" y="3394691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(4) 80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btnTraLoi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Trả lời</a:t>
            </a:r>
            <a:endParaRPr lang="en-US" sz="1400"/>
          </a:p>
        </p:txBody>
      </p:sp>
      <p:pic>
        <p:nvPicPr>
          <p:cNvPr id="10" name="sld17_id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5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25"/>
    </mc:Choice>
    <mc:Fallback>
      <p:transition spd="slow" advClick="0" advTm="3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uHoi_5_fa0ff243-70ab-4fed-a157-fc106bf2173f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2.  Số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DK_5"/>
          <p:cNvSpPr txBox="1"/>
          <p:nvPr/>
        </p:nvSpPr>
        <p:spPr>
          <a:xfrm>
            <a:off x="12090400" y="6519446"/>
            <a:ext cx="101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" smtClean="0"/>
              <a:t>DK_5</a:t>
            </a:r>
            <a:endParaRPr lang="en-US" sz="400"/>
          </a:p>
        </p:txBody>
      </p:sp>
      <p:sp>
        <p:nvSpPr>
          <p:cNvPr id="4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10 , (1)_______ ,30     , (2)_______, (3)_______ ,(4)_______, 70,   80,   90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DA_1"/>
          <p:cNvSpPr txBox="1"/>
          <p:nvPr/>
        </p:nvSpPr>
        <p:spPr>
          <a:xfrm>
            <a:off x="1219200" y="1819196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(1) 20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DA_2"/>
          <p:cNvSpPr txBox="1"/>
          <p:nvPr/>
        </p:nvSpPr>
        <p:spPr>
          <a:xfrm>
            <a:off x="1219200" y="2344361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(2) 40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DA_3"/>
          <p:cNvSpPr txBox="1"/>
          <p:nvPr/>
        </p:nvSpPr>
        <p:spPr>
          <a:xfrm>
            <a:off x="1219200" y="2869526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(3) 50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DA_4"/>
          <p:cNvSpPr txBox="1"/>
          <p:nvPr/>
        </p:nvSpPr>
        <p:spPr>
          <a:xfrm>
            <a:off x="1219200" y="3394691"/>
            <a:ext cx="7315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/>
              </a:rPr>
              <a:t>(4) 60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btnTraLoi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Trả lời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210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R_5_09087c91-6ffb-42e1-9bc1-5fdbfe5dbf4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vi-VN" sz="3600" smtClean="0">
                <a:solidFill>
                  <a:srgbClr val="000000"/>
                </a:solidFill>
                <a:latin typeface="Times New Roman"/>
              </a:rPr>
              <a:t>Trả lời đúng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RContinue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Tiếp tục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189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_1">
            <a:extLst>
              <a:ext uri="{FF2B5EF4-FFF2-40B4-BE49-F238E27FC236}">
                <a16:creationId xmlns:a16="http://schemas.microsoft.com/office/drawing/2014/main" xmlns="" id="{38F0C265-FE5F-458F-95D3-93D0B6AD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1" dirty="0">
                <a:latin typeface="A"/>
                <a:cs typeface="Times New Roman" panose="02020603050405020304" pitchFamily="18" charset="0"/>
              </a:rPr>
              <a:t>Thứ  </a:t>
            </a:r>
            <a:r>
              <a:rPr lang="en-US" altLang="en-US" sz="3600" b="1" dirty="0" smtClean="0">
                <a:latin typeface="A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latin typeface="A"/>
                <a:cs typeface="Times New Roman" panose="02020603050405020304" pitchFamily="18" charset="0"/>
              </a:rPr>
              <a:t>ngày </a:t>
            </a:r>
            <a:r>
              <a:rPr lang="en-US" altLang="en-US" sz="3600" b="1" dirty="0" smtClean="0">
                <a:latin typeface="A"/>
                <a:cs typeface="Times New Roman" panose="02020603050405020304" pitchFamily="18" charset="0"/>
              </a:rPr>
              <a:t> tháng  năm </a:t>
            </a:r>
            <a:r>
              <a:rPr lang="en-US" altLang="en-US" sz="3600" b="1" dirty="0">
                <a:latin typeface="A"/>
                <a:cs typeface="Times New Roman" panose="02020603050405020304" pitchFamily="18" charset="0"/>
              </a:rPr>
              <a:t>2021</a:t>
            </a:r>
            <a:br>
              <a:rPr lang="en-US" altLang="en-US" sz="3600" b="1" dirty="0">
                <a:latin typeface="A"/>
                <a:cs typeface="Times New Roman" panose="02020603050405020304" pitchFamily="18" charset="0"/>
              </a:rPr>
            </a:br>
            <a:r>
              <a:rPr lang="en-US" altLang="en-US" sz="3600" b="1" u="sng" dirty="0">
                <a:latin typeface="A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sld02_id01">
            <a:extLst>
              <a:ext uri="{FF2B5EF4-FFF2-40B4-BE49-F238E27FC236}">
                <a16:creationId xmlns:a16="http://schemas.microsoft.com/office/drawing/2014/main" xmlns="" id="{A57C32D3-EC96-456E-A4B5-7516129A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2556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65: </a:t>
            </a:r>
            <a:r>
              <a:rPr lang="en-US" altLang="en-US" sz="3600" b="1" dirty="0" err="1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"/>
                <a:cs typeface="Times New Roman" panose="02020603050405020304" pitchFamily="18" charset="0"/>
              </a:rPr>
              <a:t>vị</a:t>
            </a:r>
            <a:endParaRPr lang="en-US" altLang="en-US" sz="3600" b="1" u="sng" dirty="0">
              <a:solidFill>
                <a:srgbClr val="FF0000"/>
              </a:solidFill>
              <a:latin typeface="A"/>
              <a:cs typeface="Times New Roman" panose="02020603050405020304" pitchFamily="18" charset="0"/>
            </a:endParaRPr>
          </a:p>
        </p:txBody>
      </p:sp>
      <p:pic>
        <p:nvPicPr>
          <p:cNvPr id="7" name="sld02_id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6"/>
    </mc:Choice>
    <mc:Fallback>
      <p:transition spd="slow" advTm="7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W_5_2bf4dd30-508e-4577-88bf-065fcc18362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Trả lời sai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WBack">
            <a:hlinkClick r:id="rId3" action="ppaction://hlinksldjump"/>
          </p:cNvPr>
          <p:cNvSpPr txBox="1"/>
          <p:nvPr/>
        </p:nvSpPr>
        <p:spPr>
          <a:xfrm>
            <a:off x="635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Làm lại</a:t>
            </a:r>
            <a:endParaRPr lang="en-US" sz="1400"/>
          </a:p>
        </p:txBody>
      </p:sp>
      <p:sp>
        <p:nvSpPr>
          <p:cNvPr id="5" name="btnWContinue">
            <a:hlinkClick r:id="" action="ppaction://hlinkshowjump?jump=nextslide"/>
          </p:cNvPr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Bỏ qua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458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R_5_008ba40a-b824-40d3-b2b5-9306f7b8e2b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vi-VN" sz="3600" smtClean="0">
                <a:solidFill>
                  <a:srgbClr val="000000"/>
                </a:solidFill>
                <a:latin typeface="Times New Roman"/>
              </a:rPr>
              <a:t>Trả lời đúng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RContinue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Tiếp tục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W_5_87346bf4-e6f2-45b3-a3bb-e6ff1052797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Trả lời sai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WBack">
            <a:hlinkClick r:id="rId3" action="ppaction://hlinksldjump"/>
          </p:cNvPr>
          <p:cNvSpPr txBox="1"/>
          <p:nvPr/>
        </p:nvSpPr>
        <p:spPr>
          <a:xfrm>
            <a:off x="635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Làm lại</a:t>
            </a:r>
            <a:endParaRPr lang="en-US" sz="1400"/>
          </a:p>
        </p:txBody>
      </p:sp>
      <p:sp>
        <p:nvSpPr>
          <p:cNvPr id="5" name="btnWContinue">
            <a:hlinkClick r:id="" action="ppaction://hlinkshowjump?jump=nextslide"/>
          </p:cNvPr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Bỏ qua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703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4B0F53C-9407-46BD-876A-ECA391F725AA}"/>
              </a:ext>
            </a:extLst>
          </p:cNvPr>
          <p:cNvSpPr/>
          <p:nvPr/>
        </p:nvSpPr>
        <p:spPr>
          <a:xfrm>
            <a:off x="745504" y="534711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A62CB6-97C4-40A6-ACC1-18A87198B242}"/>
              </a:ext>
            </a:extLst>
          </p:cNvPr>
          <p:cNvSpPr/>
          <p:nvPr/>
        </p:nvSpPr>
        <p:spPr>
          <a:xfrm>
            <a:off x="745504" y="1201093"/>
            <a:ext cx="4439478" cy="36465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D42D013-D02A-4044-B1B6-9156688B5B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11" y="1573272"/>
            <a:ext cx="1450717" cy="283638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8FB895B-AE15-4A99-AA66-2FC8A48BF10F}"/>
              </a:ext>
            </a:extLst>
          </p:cNvPr>
          <p:cNvSpPr/>
          <p:nvPr/>
        </p:nvSpPr>
        <p:spPr>
          <a:xfrm>
            <a:off x="884651" y="2011490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E42E982-8AA7-42A4-9239-04470585A534}"/>
              </a:ext>
            </a:extLst>
          </p:cNvPr>
          <p:cNvSpPr/>
          <p:nvPr/>
        </p:nvSpPr>
        <p:spPr>
          <a:xfrm>
            <a:off x="1700556" y="3341427"/>
            <a:ext cx="1340817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5598140-B276-4B0B-91A1-FB6A0E06ADE5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157735" y="2799512"/>
            <a:ext cx="542821" cy="9359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853D9A7-CE56-47CD-B50A-E8FFF985E76A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3041373" y="2947416"/>
            <a:ext cx="542821" cy="7880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3593A3F-8DE8-4787-8A09-E84B2BE210FD}"/>
              </a:ext>
            </a:extLst>
          </p:cNvPr>
          <p:cNvSpPr/>
          <p:nvPr/>
        </p:nvSpPr>
        <p:spPr>
          <a:xfrm>
            <a:off x="5675867" y="2792835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0304EB9-F9A8-456B-9343-18777E68635C}"/>
              </a:ext>
            </a:extLst>
          </p:cNvPr>
          <p:cNvSpPr/>
          <p:nvPr/>
        </p:nvSpPr>
        <p:spPr>
          <a:xfrm>
            <a:off x="5490536" y="4015649"/>
            <a:ext cx="1340817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5E02CB6-9078-4B74-9947-FFCDA9550A94}"/>
              </a:ext>
            </a:extLst>
          </p:cNvPr>
          <p:cNvSpPr/>
          <p:nvPr/>
        </p:nvSpPr>
        <p:spPr>
          <a:xfrm>
            <a:off x="7075620" y="4018542"/>
            <a:ext cx="815905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E306C1D-5FBF-4B04-B6F4-BB932A339F66}"/>
              </a:ext>
            </a:extLst>
          </p:cNvPr>
          <p:cNvSpPr/>
          <p:nvPr/>
        </p:nvSpPr>
        <p:spPr>
          <a:xfrm>
            <a:off x="5490536" y="1345184"/>
            <a:ext cx="1340817" cy="7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0C28E09-C070-4259-A68F-AB01546C3C18}"/>
              </a:ext>
            </a:extLst>
          </p:cNvPr>
          <p:cNvGrpSpPr/>
          <p:nvPr/>
        </p:nvGrpSpPr>
        <p:grpSpPr>
          <a:xfrm>
            <a:off x="7483572" y="1315156"/>
            <a:ext cx="3180521" cy="1632260"/>
            <a:chOff x="7354957" y="1057931"/>
            <a:chExt cx="3180521" cy="16322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A8B0C60-FADE-443A-99F2-6FEF33F04EDA}"/>
                </a:ext>
              </a:extLst>
            </p:cNvPr>
            <p:cNvSpPr/>
            <p:nvPr/>
          </p:nvSpPr>
          <p:spPr>
            <a:xfrm>
              <a:off x="7354957" y="1057931"/>
              <a:ext cx="3180521" cy="16322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xmlns="" id="{C6F5C689-2F07-4FE6-A3F0-DE2610B12674}"/>
                </a:ext>
              </a:extLst>
            </p:cNvPr>
            <p:cNvSpPr/>
            <p:nvPr/>
          </p:nvSpPr>
          <p:spPr>
            <a:xfrm>
              <a:off x="7887400" y="1161775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5D6EA079-07FD-46FB-AB58-0270AF5D7C39}"/>
                </a:ext>
              </a:extLst>
            </p:cNvPr>
            <p:cNvSpPr/>
            <p:nvPr/>
          </p:nvSpPr>
          <p:spPr>
            <a:xfrm>
              <a:off x="8189354" y="1161775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524E3FEE-43BA-4241-B837-FF39F5032F48}"/>
                </a:ext>
              </a:extLst>
            </p:cNvPr>
            <p:cNvSpPr/>
            <p:nvPr/>
          </p:nvSpPr>
          <p:spPr>
            <a:xfrm>
              <a:off x="8491308" y="1164753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xmlns="" id="{1FC408FC-1DE0-48A9-9FBA-FAFA43923492}"/>
                </a:ext>
              </a:extLst>
            </p:cNvPr>
            <p:cNvSpPr/>
            <p:nvPr/>
          </p:nvSpPr>
          <p:spPr>
            <a:xfrm>
              <a:off x="8793262" y="1164753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xmlns="" id="{AB2893CA-9B2C-4913-A2D0-0CE1931863E3}"/>
                </a:ext>
              </a:extLst>
            </p:cNvPr>
            <p:cNvSpPr/>
            <p:nvPr/>
          </p:nvSpPr>
          <p:spPr>
            <a:xfrm>
              <a:off x="9095216" y="1164753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xmlns="" id="{D3386E70-454B-4BEC-8E95-F6DD875BFF63}"/>
                </a:ext>
              </a:extLst>
            </p:cNvPr>
            <p:cNvSpPr/>
            <p:nvPr/>
          </p:nvSpPr>
          <p:spPr>
            <a:xfrm>
              <a:off x="9398292" y="1161775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xmlns="" id="{5CA7AD0D-B166-4BD9-BD73-B93BA42B9F1B}"/>
                </a:ext>
              </a:extLst>
            </p:cNvPr>
            <p:cNvSpPr/>
            <p:nvPr/>
          </p:nvSpPr>
          <p:spPr>
            <a:xfrm>
              <a:off x="9700246" y="1161775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xmlns="" id="{4F514449-56B0-4723-B044-96FB8DCE2808}"/>
                </a:ext>
              </a:extLst>
            </p:cNvPr>
            <p:cNvSpPr/>
            <p:nvPr/>
          </p:nvSpPr>
          <p:spPr>
            <a:xfrm>
              <a:off x="7458129" y="14610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xmlns="" id="{9EC97DDD-2057-4336-A8D8-51D113B64414}"/>
                </a:ext>
              </a:extLst>
            </p:cNvPr>
            <p:cNvSpPr/>
            <p:nvPr/>
          </p:nvSpPr>
          <p:spPr>
            <a:xfrm>
              <a:off x="7760083" y="14610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xmlns="" id="{562A316F-D313-4407-80DF-D5F84256B140}"/>
                </a:ext>
              </a:extLst>
            </p:cNvPr>
            <p:cNvSpPr/>
            <p:nvPr/>
          </p:nvSpPr>
          <p:spPr>
            <a:xfrm>
              <a:off x="8062037" y="14610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>
              <a:extLst>
                <a:ext uri="{FF2B5EF4-FFF2-40B4-BE49-F238E27FC236}">
                  <a16:creationId xmlns:a16="http://schemas.microsoft.com/office/drawing/2014/main" xmlns="" id="{290E2137-D376-4CB4-89ED-3FFA8C0C80A9}"/>
                </a:ext>
              </a:extLst>
            </p:cNvPr>
            <p:cNvSpPr/>
            <p:nvPr/>
          </p:nvSpPr>
          <p:spPr>
            <a:xfrm>
              <a:off x="8363991" y="1464077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xmlns="" id="{2BA16642-C5CC-4647-B088-65917316BE03}"/>
                </a:ext>
              </a:extLst>
            </p:cNvPr>
            <p:cNvSpPr/>
            <p:nvPr/>
          </p:nvSpPr>
          <p:spPr>
            <a:xfrm>
              <a:off x="8665945" y="1464077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xmlns="" id="{3808AE0F-0B01-412E-9F07-62FEEDD0A068}"/>
                </a:ext>
              </a:extLst>
            </p:cNvPr>
            <p:cNvSpPr/>
            <p:nvPr/>
          </p:nvSpPr>
          <p:spPr>
            <a:xfrm>
              <a:off x="8967899" y="1464077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xmlns="" id="{80549435-9DC0-4A22-A39D-7C7DD179F49F}"/>
                </a:ext>
              </a:extLst>
            </p:cNvPr>
            <p:cNvSpPr/>
            <p:nvPr/>
          </p:nvSpPr>
          <p:spPr>
            <a:xfrm>
              <a:off x="9270975" y="14610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930E5247-2B3B-4C73-9093-76A30433EB62}"/>
                </a:ext>
              </a:extLst>
            </p:cNvPr>
            <p:cNvSpPr/>
            <p:nvPr/>
          </p:nvSpPr>
          <p:spPr>
            <a:xfrm>
              <a:off x="9572929" y="14610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xmlns="" id="{3F1DD952-EBFF-46D9-AFFF-9870B23493E3}"/>
                </a:ext>
              </a:extLst>
            </p:cNvPr>
            <p:cNvSpPr/>
            <p:nvPr/>
          </p:nvSpPr>
          <p:spPr>
            <a:xfrm>
              <a:off x="9874883" y="14610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xmlns="" id="{85866143-F638-4E39-9F21-D827E56C4016}"/>
                </a:ext>
              </a:extLst>
            </p:cNvPr>
            <p:cNvSpPr/>
            <p:nvPr/>
          </p:nvSpPr>
          <p:spPr>
            <a:xfrm>
              <a:off x="10176837" y="14610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xmlns="" id="{D168C68E-F614-4E18-959D-B6E93707BA27}"/>
                </a:ext>
              </a:extLst>
            </p:cNvPr>
            <p:cNvSpPr/>
            <p:nvPr/>
          </p:nvSpPr>
          <p:spPr>
            <a:xfrm>
              <a:off x="7458129" y="1772260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xmlns="" id="{D30FF651-632E-4417-91C2-09488399F05F}"/>
                </a:ext>
              </a:extLst>
            </p:cNvPr>
            <p:cNvSpPr/>
            <p:nvPr/>
          </p:nvSpPr>
          <p:spPr>
            <a:xfrm>
              <a:off x="7760083" y="1772260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:a16="http://schemas.microsoft.com/office/drawing/2014/main" xmlns="" id="{D9E17AE9-2640-467E-B40C-E6400845300A}"/>
                </a:ext>
              </a:extLst>
            </p:cNvPr>
            <p:cNvSpPr/>
            <p:nvPr/>
          </p:nvSpPr>
          <p:spPr>
            <a:xfrm>
              <a:off x="8062037" y="1772260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xmlns="" id="{05A960F5-7086-4122-9E42-F3F78C37DBB3}"/>
                </a:ext>
              </a:extLst>
            </p:cNvPr>
            <p:cNvSpPr/>
            <p:nvPr/>
          </p:nvSpPr>
          <p:spPr>
            <a:xfrm>
              <a:off x="8363991" y="1775238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xmlns="" id="{0F461D29-FB01-4BF0-855B-CD2A8057EDD7}"/>
                </a:ext>
              </a:extLst>
            </p:cNvPr>
            <p:cNvSpPr/>
            <p:nvPr/>
          </p:nvSpPr>
          <p:spPr>
            <a:xfrm>
              <a:off x="8665945" y="1775238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xmlns="" id="{186B27C0-3F8D-48F1-9EDC-65B83B62C65D}"/>
                </a:ext>
              </a:extLst>
            </p:cNvPr>
            <p:cNvSpPr/>
            <p:nvPr/>
          </p:nvSpPr>
          <p:spPr>
            <a:xfrm>
              <a:off x="8967899" y="1775238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xmlns="" id="{5877C1BF-5611-4BA5-90A1-BD80884F962B}"/>
                </a:ext>
              </a:extLst>
            </p:cNvPr>
            <p:cNvSpPr/>
            <p:nvPr/>
          </p:nvSpPr>
          <p:spPr>
            <a:xfrm>
              <a:off x="9270975" y="1772260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xmlns="" id="{52E1556B-28E4-4EC1-B9A6-EFDCE858E997}"/>
                </a:ext>
              </a:extLst>
            </p:cNvPr>
            <p:cNvSpPr/>
            <p:nvPr/>
          </p:nvSpPr>
          <p:spPr>
            <a:xfrm>
              <a:off x="9572929" y="1772260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xmlns="" id="{D9B3CD1B-00DC-4507-97E2-977C96CB1447}"/>
                </a:ext>
              </a:extLst>
            </p:cNvPr>
            <p:cNvSpPr/>
            <p:nvPr/>
          </p:nvSpPr>
          <p:spPr>
            <a:xfrm>
              <a:off x="9874883" y="1772260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xmlns="" id="{CB326B92-5EB2-48B4-92D1-DD72703B0152}"/>
                </a:ext>
              </a:extLst>
            </p:cNvPr>
            <p:cNvSpPr/>
            <p:nvPr/>
          </p:nvSpPr>
          <p:spPr>
            <a:xfrm>
              <a:off x="10176837" y="1772260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xmlns="" id="{380C0434-67A5-4029-99F4-6DCC381E6C32}"/>
                </a:ext>
              </a:extLst>
            </p:cNvPr>
            <p:cNvSpPr/>
            <p:nvPr/>
          </p:nvSpPr>
          <p:spPr>
            <a:xfrm>
              <a:off x="7760083" y="2083421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xmlns="" id="{B0F484D6-9BC6-4B9C-B41C-B80719AA0381}"/>
                </a:ext>
              </a:extLst>
            </p:cNvPr>
            <p:cNvSpPr/>
            <p:nvPr/>
          </p:nvSpPr>
          <p:spPr>
            <a:xfrm>
              <a:off x="8062037" y="2083421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xmlns="" id="{87B7E6AF-738B-4F38-B17D-212D40E5EDC5}"/>
                </a:ext>
              </a:extLst>
            </p:cNvPr>
            <p:cNvSpPr/>
            <p:nvPr/>
          </p:nvSpPr>
          <p:spPr>
            <a:xfrm>
              <a:off x="8363991" y="20863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xmlns="" id="{83640C9E-4399-4063-98EF-1E59F87BC49F}"/>
                </a:ext>
              </a:extLst>
            </p:cNvPr>
            <p:cNvSpPr/>
            <p:nvPr/>
          </p:nvSpPr>
          <p:spPr>
            <a:xfrm>
              <a:off x="8665945" y="20863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xmlns="" id="{8603D9DA-73D2-4159-A704-B38F4E03B8FB}"/>
                </a:ext>
              </a:extLst>
            </p:cNvPr>
            <p:cNvSpPr/>
            <p:nvPr/>
          </p:nvSpPr>
          <p:spPr>
            <a:xfrm>
              <a:off x="8967899" y="2086399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xmlns="" id="{E9F9B511-05BC-458D-BC37-52223AA1E826}"/>
                </a:ext>
              </a:extLst>
            </p:cNvPr>
            <p:cNvSpPr/>
            <p:nvPr/>
          </p:nvSpPr>
          <p:spPr>
            <a:xfrm>
              <a:off x="9270975" y="2083421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xmlns="" id="{B1A14AD8-2DDB-44B4-88EC-9E0F82B1D027}"/>
                </a:ext>
              </a:extLst>
            </p:cNvPr>
            <p:cNvSpPr/>
            <p:nvPr/>
          </p:nvSpPr>
          <p:spPr>
            <a:xfrm>
              <a:off x="9572929" y="2083421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xmlns="" id="{71275C45-47D8-48FB-8DEA-81E803EAD06D}"/>
                </a:ext>
              </a:extLst>
            </p:cNvPr>
            <p:cNvSpPr/>
            <p:nvPr/>
          </p:nvSpPr>
          <p:spPr>
            <a:xfrm>
              <a:off x="9874883" y="2083421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xmlns="" id="{C5536EB0-1ED6-489E-9786-DAFE9D83809D}"/>
                </a:ext>
              </a:extLst>
            </p:cNvPr>
            <p:cNvSpPr/>
            <p:nvPr/>
          </p:nvSpPr>
          <p:spPr>
            <a:xfrm>
              <a:off x="8217728" y="2378645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>
              <a:extLst>
                <a:ext uri="{FF2B5EF4-FFF2-40B4-BE49-F238E27FC236}">
                  <a16:creationId xmlns:a16="http://schemas.microsoft.com/office/drawing/2014/main" xmlns="" id="{D57D9F89-01AF-4A2C-BF99-29F9E1D5ED14}"/>
                </a:ext>
              </a:extLst>
            </p:cNvPr>
            <p:cNvSpPr/>
            <p:nvPr/>
          </p:nvSpPr>
          <p:spPr>
            <a:xfrm>
              <a:off x="8519682" y="2378645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xmlns="" id="{322BA184-FFB5-44D6-ADC7-6F61A504CA20}"/>
                </a:ext>
              </a:extLst>
            </p:cNvPr>
            <p:cNvSpPr/>
            <p:nvPr/>
          </p:nvSpPr>
          <p:spPr>
            <a:xfrm>
              <a:off x="8821636" y="2378645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xmlns="" id="{31B2A547-A906-4AE3-8D42-F82F2DA1D7CD}"/>
                </a:ext>
              </a:extLst>
            </p:cNvPr>
            <p:cNvSpPr/>
            <p:nvPr/>
          </p:nvSpPr>
          <p:spPr>
            <a:xfrm>
              <a:off x="9124712" y="2375667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xmlns="" id="{1C610547-25E0-48B6-930B-F2C065C60600}"/>
                </a:ext>
              </a:extLst>
            </p:cNvPr>
            <p:cNvSpPr/>
            <p:nvPr/>
          </p:nvSpPr>
          <p:spPr>
            <a:xfrm>
              <a:off x="9426666" y="2375667"/>
              <a:ext cx="228131" cy="2280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E154A6E-CD34-43B8-B4F8-3863FBE4C573}"/>
              </a:ext>
            </a:extLst>
          </p:cNvPr>
          <p:cNvGrpSpPr/>
          <p:nvPr/>
        </p:nvGrpSpPr>
        <p:grpSpPr>
          <a:xfrm>
            <a:off x="8179458" y="3887260"/>
            <a:ext cx="2374616" cy="914568"/>
            <a:chOff x="8139552" y="3258192"/>
            <a:chExt cx="2374616" cy="914568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49D82287-AF2A-46AD-9F68-9F0D6FA0D2F9}"/>
                </a:ext>
              </a:extLst>
            </p:cNvPr>
            <p:cNvSpPr/>
            <p:nvPr/>
          </p:nvSpPr>
          <p:spPr>
            <a:xfrm>
              <a:off x="8139552" y="3258192"/>
              <a:ext cx="2374616" cy="9145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0606E6F7-A3C4-49B4-9F72-7F1898F14FFA}"/>
                </a:ext>
              </a:extLst>
            </p:cNvPr>
            <p:cNvGrpSpPr/>
            <p:nvPr/>
          </p:nvGrpSpPr>
          <p:grpSpPr>
            <a:xfrm>
              <a:off x="8313084" y="3437192"/>
              <a:ext cx="2040715" cy="556568"/>
              <a:chOff x="8111456" y="4565136"/>
              <a:chExt cx="2040715" cy="55656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8462C955-BDD7-43BB-BA75-C2319FC6C1A2}"/>
                  </a:ext>
                </a:extLst>
              </p:cNvPr>
              <p:cNvGrpSpPr/>
              <p:nvPr/>
            </p:nvGrpSpPr>
            <p:grpSpPr>
              <a:xfrm>
                <a:off x="8111456" y="4565136"/>
                <a:ext cx="2040715" cy="238535"/>
                <a:chOff x="7242330" y="251754"/>
                <a:chExt cx="2040715" cy="238535"/>
              </a:xfrm>
            </p:grpSpPr>
            <p:sp>
              <p:nvSpPr>
                <p:cNvPr id="136" name="Cube 135">
                  <a:extLst>
                    <a:ext uri="{FF2B5EF4-FFF2-40B4-BE49-F238E27FC236}">
                      <a16:creationId xmlns:a16="http://schemas.microsoft.com/office/drawing/2014/main" xmlns="" id="{7424E28A-9E97-46F7-B53C-63F83B22AD37}"/>
                    </a:ext>
                  </a:extLst>
                </p:cNvPr>
                <p:cNvSpPr/>
                <p:nvPr/>
              </p:nvSpPr>
              <p:spPr>
                <a:xfrm>
                  <a:off x="7242330" y="251756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xmlns="" id="{3354B9BE-FBF5-4B0A-8A5F-1B08D7ADF113}"/>
                    </a:ext>
                  </a:extLst>
                </p:cNvPr>
                <p:cNvSpPr/>
                <p:nvPr/>
              </p:nvSpPr>
              <p:spPr>
                <a:xfrm>
                  <a:off x="7434446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Cube 137">
                  <a:extLst>
                    <a:ext uri="{FF2B5EF4-FFF2-40B4-BE49-F238E27FC236}">
                      <a16:creationId xmlns:a16="http://schemas.microsoft.com/office/drawing/2014/main" xmlns="" id="{B8B141F1-5B89-490B-877D-02877C70645A}"/>
                    </a:ext>
                  </a:extLst>
                </p:cNvPr>
                <p:cNvSpPr/>
                <p:nvPr/>
              </p:nvSpPr>
              <p:spPr>
                <a:xfrm>
                  <a:off x="7639814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Cube 138">
                  <a:extLst>
                    <a:ext uri="{FF2B5EF4-FFF2-40B4-BE49-F238E27FC236}">
                      <a16:creationId xmlns:a16="http://schemas.microsoft.com/office/drawing/2014/main" xmlns="" id="{96BF86FF-01F1-4046-9C56-612CB2A5B050}"/>
                    </a:ext>
                  </a:extLst>
                </p:cNvPr>
                <p:cNvSpPr/>
                <p:nvPr/>
              </p:nvSpPr>
              <p:spPr>
                <a:xfrm>
                  <a:off x="7831930" y="251754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Cube 139">
                  <a:extLst>
                    <a:ext uri="{FF2B5EF4-FFF2-40B4-BE49-F238E27FC236}">
                      <a16:creationId xmlns:a16="http://schemas.microsoft.com/office/drawing/2014/main" xmlns="" id="{6E8A24EA-E8C8-4B60-B001-BAA888A0A158}"/>
                    </a:ext>
                  </a:extLst>
                </p:cNvPr>
                <p:cNvSpPr/>
                <p:nvPr/>
              </p:nvSpPr>
              <p:spPr>
                <a:xfrm>
                  <a:off x="8037249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Cube 140">
                  <a:extLst>
                    <a:ext uri="{FF2B5EF4-FFF2-40B4-BE49-F238E27FC236}">
                      <a16:creationId xmlns:a16="http://schemas.microsoft.com/office/drawing/2014/main" xmlns="" id="{45DE1295-E7FB-4A43-BA24-67D89C1BFB50}"/>
                    </a:ext>
                  </a:extLst>
                </p:cNvPr>
                <p:cNvSpPr/>
                <p:nvPr/>
              </p:nvSpPr>
              <p:spPr>
                <a:xfrm>
                  <a:off x="8229365" y="251754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xmlns="" id="{55774710-4F2E-41FE-B807-015BEDF6218D}"/>
                    </a:ext>
                  </a:extLst>
                </p:cNvPr>
                <p:cNvSpPr/>
                <p:nvPr/>
              </p:nvSpPr>
              <p:spPr>
                <a:xfrm>
                  <a:off x="8441687" y="251756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Cube 142">
                  <a:extLst>
                    <a:ext uri="{FF2B5EF4-FFF2-40B4-BE49-F238E27FC236}">
                      <a16:creationId xmlns:a16="http://schemas.microsoft.com/office/drawing/2014/main" xmlns="" id="{1BA16808-ED9B-40D6-87D4-AFDB098A15FE}"/>
                    </a:ext>
                  </a:extLst>
                </p:cNvPr>
                <p:cNvSpPr/>
                <p:nvPr/>
              </p:nvSpPr>
              <p:spPr>
                <a:xfrm>
                  <a:off x="8633803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Cube 143">
                  <a:extLst>
                    <a:ext uri="{FF2B5EF4-FFF2-40B4-BE49-F238E27FC236}">
                      <a16:creationId xmlns:a16="http://schemas.microsoft.com/office/drawing/2014/main" xmlns="" id="{5395832C-0FD1-40FA-89B8-A3045E9802FD}"/>
                    </a:ext>
                  </a:extLst>
                </p:cNvPr>
                <p:cNvSpPr/>
                <p:nvPr/>
              </p:nvSpPr>
              <p:spPr>
                <a:xfrm>
                  <a:off x="8839171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Cube 144">
                  <a:extLst>
                    <a:ext uri="{FF2B5EF4-FFF2-40B4-BE49-F238E27FC236}">
                      <a16:creationId xmlns:a16="http://schemas.microsoft.com/office/drawing/2014/main" xmlns="" id="{F7AA91B3-0E60-4B5D-A2F6-09A48F4105FE}"/>
                    </a:ext>
                  </a:extLst>
                </p:cNvPr>
                <p:cNvSpPr/>
                <p:nvPr/>
              </p:nvSpPr>
              <p:spPr>
                <a:xfrm>
                  <a:off x="9031287" y="251754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942A6167-2D1E-4C9A-8A12-3641052588DF}"/>
                  </a:ext>
                </a:extLst>
              </p:cNvPr>
              <p:cNvGrpSpPr/>
              <p:nvPr/>
            </p:nvGrpSpPr>
            <p:grpSpPr>
              <a:xfrm>
                <a:off x="8111456" y="4883169"/>
                <a:ext cx="2040715" cy="238535"/>
                <a:chOff x="7242330" y="251754"/>
                <a:chExt cx="2040715" cy="238535"/>
              </a:xfrm>
            </p:grpSpPr>
            <p:sp>
              <p:nvSpPr>
                <p:cNvPr id="126" name="Cube 125">
                  <a:extLst>
                    <a:ext uri="{FF2B5EF4-FFF2-40B4-BE49-F238E27FC236}">
                      <a16:creationId xmlns:a16="http://schemas.microsoft.com/office/drawing/2014/main" xmlns="" id="{7E40C8A5-7457-403A-80AF-AD8EDECA054A}"/>
                    </a:ext>
                  </a:extLst>
                </p:cNvPr>
                <p:cNvSpPr/>
                <p:nvPr/>
              </p:nvSpPr>
              <p:spPr>
                <a:xfrm>
                  <a:off x="7242330" y="251756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Cube 126">
                  <a:extLst>
                    <a:ext uri="{FF2B5EF4-FFF2-40B4-BE49-F238E27FC236}">
                      <a16:creationId xmlns:a16="http://schemas.microsoft.com/office/drawing/2014/main" xmlns="" id="{59161FA9-8ED7-4F90-8D90-9B407250C030}"/>
                    </a:ext>
                  </a:extLst>
                </p:cNvPr>
                <p:cNvSpPr/>
                <p:nvPr/>
              </p:nvSpPr>
              <p:spPr>
                <a:xfrm>
                  <a:off x="7434446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Cube 127">
                  <a:extLst>
                    <a:ext uri="{FF2B5EF4-FFF2-40B4-BE49-F238E27FC236}">
                      <a16:creationId xmlns:a16="http://schemas.microsoft.com/office/drawing/2014/main" xmlns="" id="{DFD5150A-5AB6-4A53-AB58-656CDEDC37C4}"/>
                    </a:ext>
                  </a:extLst>
                </p:cNvPr>
                <p:cNvSpPr/>
                <p:nvPr/>
              </p:nvSpPr>
              <p:spPr>
                <a:xfrm>
                  <a:off x="7639814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xmlns="" id="{3316710A-ACD1-474C-A9F9-4E27A9E49028}"/>
                    </a:ext>
                  </a:extLst>
                </p:cNvPr>
                <p:cNvSpPr/>
                <p:nvPr/>
              </p:nvSpPr>
              <p:spPr>
                <a:xfrm>
                  <a:off x="7831930" y="251754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Cube 129">
                  <a:extLst>
                    <a:ext uri="{FF2B5EF4-FFF2-40B4-BE49-F238E27FC236}">
                      <a16:creationId xmlns:a16="http://schemas.microsoft.com/office/drawing/2014/main" xmlns="" id="{FF7DAA72-AD23-4A0A-AB32-892EB0988FD4}"/>
                    </a:ext>
                  </a:extLst>
                </p:cNvPr>
                <p:cNvSpPr/>
                <p:nvPr/>
              </p:nvSpPr>
              <p:spPr>
                <a:xfrm>
                  <a:off x="8037249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Cube 130">
                  <a:extLst>
                    <a:ext uri="{FF2B5EF4-FFF2-40B4-BE49-F238E27FC236}">
                      <a16:creationId xmlns:a16="http://schemas.microsoft.com/office/drawing/2014/main" xmlns="" id="{6B74F081-7EE8-4006-9F2E-359729060660}"/>
                    </a:ext>
                  </a:extLst>
                </p:cNvPr>
                <p:cNvSpPr/>
                <p:nvPr/>
              </p:nvSpPr>
              <p:spPr>
                <a:xfrm>
                  <a:off x="8229365" y="251754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Cube 131">
                  <a:extLst>
                    <a:ext uri="{FF2B5EF4-FFF2-40B4-BE49-F238E27FC236}">
                      <a16:creationId xmlns:a16="http://schemas.microsoft.com/office/drawing/2014/main" xmlns="" id="{C2B31586-2D80-4F69-BEF5-973263AAF78A}"/>
                    </a:ext>
                  </a:extLst>
                </p:cNvPr>
                <p:cNvSpPr/>
                <p:nvPr/>
              </p:nvSpPr>
              <p:spPr>
                <a:xfrm>
                  <a:off x="8441687" y="251756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xmlns="" id="{131A866B-1A7B-42D7-9420-1587F2252218}"/>
                    </a:ext>
                  </a:extLst>
                </p:cNvPr>
                <p:cNvSpPr/>
                <p:nvPr/>
              </p:nvSpPr>
              <p:spPr>
                <a:xfrm>
                  <a:off x="8633803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Cube 133">
                  <a:extLst>
                    <a:ext uri="{FF2B5EF4-FFF2-40B4-BE49-F238E27FC236}">
                      <a16:creationId xmlns:a16="http://schemas.microsoft.com/office/drawing/2014/main" xmlns="" id="{502774B7-53D8-4EDE-B9D0-9C4646C861E0}"/>
                    </a:ext>
                  </a:extLst>
                </p:cNvPr>
                <p:cNvSpPr/>
                <p:nvPr/>
              </p:nvSpPr>
              <p:spPr>
                <a:xfrm>
                  <a:off x="8839171" y="251755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Cube 134">
                  <a:extLst>
                    <a:ext uri="{FF2B5EF4-FFF2-40B4-BE49-F238E27FC236}">
                      <a16:creationId xmlns:a16="http://schemas.microsoft.com/office/drawing/2014/main" xmlns="" id="{97BCF903-2513-4421-B6FC-39898C6F6442}"/>
                    </a:ext>
                  </a:extLst>
                </p:cNvPr>
                <p:cNvSpPr/>
                <p:nvPr/>
              </p:nvSpPr>
              <p:spPr>
                <a:xfrm>
                  <a:off x="9031287" y="251754"/>
                  <a:ext cx="251758" cy="238533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4EE538E2-A215-454A-878B-58AAB0ADC213}"/>
              </a:ext>
            </a:extLst>
          </p:cNvPr>
          <p:cNvSpPr/>
          <p:nvPr/>
        </p:nvSpPr>
        <p:spPr>
          <a:xfrm rot="20368975">
            <a:off x="7201297" y="5148833"/>
            <a:ext cx="3726038" cy="788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89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4"/>
    </mc:Choice>
    <mc:Fallback>
      <p:transition spd="slow" advTm="16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uHoi_6_67bea32d-ae5f-4b3e-a564-8fe7c024490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C_6"/>
          <p:cNvSpPr txBox="1"/>
          <p:nvPr/>
        </p:nvSpPr>
        <p:spPr>
          <a:xfrm>
            <a:off x="12090400" y="6519446"/>
            <a:ext cx="101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" smtClean="0"/>
              <a:t>NC_6</a:t>
            </a:r>
            <a:endParaRPr lang="en-US" sz="400"/>
          </a:p>
        </p:txBody>
      </p:sp>
      <p:sp>
        <p:nvSpPr>
          <p:cNvPr id="3" name="txtNoiDung"/>
          <p:cNvSpPr txBox="1"/>
          <p:nvPr/>
        </p:nvSpPr>
        <p:spPr>
          <a:xfrm>
            <a:off x="1016000" y="457200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r>
              <a:rPr lang="vi-VN" sz="2400" smtClean="0">
                <a:solidFill>
                  <a:srgbClr val="000000"/>
                </a:solidFill>
                <a:latin typeface="Times New Roman"/>
              </a:rPr>
              <a:t>Hãy nối cho đúng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" name="DA_tbDK_6_2_1_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64784"/>
              </p:ext>
            </p:extLst>
          </p:nvPr>
        </p:nvGraphicFramePr>
        <p:xfrm>
          <a:off x="1524000" y="1045865"/>
          <a:ext cx="9144000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7000"/>
                <a:gridCol w="1270000"/>
                <a:gridCol w="3937000"/>
              </a:tblGrid>
              <a:tr h="1158240"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chục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chục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05605"/>
            <a:ext cx="635000" cy="635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663845"/>
            <a:ext cx="635000" cy="635000"/>
          </a:xfrm>
          <a:prstGeom prst="rect">
            <a:avLst/>
          </a:prstGeom>
        </p:spPr>
      </p:pic>
      <p:sp>
        <p:nvSpPr>
          <p:cNvPr id="7" name="btnTraLoi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Trả lời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390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R_6_63bab8f8-7619-46f7-b2d8-471aa631060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vi-VN" sz="3600" smtClean="0">
                <a:solidFill>
                  <a:srgbClr val="000000"/>
                </a:solidFill>
                <a:latin typeface="Times New Roman"/>
              </a:rPr>
              <a:t>Trả lời đúng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RContinue"/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Tiếp tục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495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Quiz_W_6_977490b1-0c38-4074-b78f-7ebdbbeca48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7315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/>
              </a:rPr>
              <a:t>Trả lời sai</a:t>
            </a:r>
            <a:endParaRPr lang="en-US" sz="3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xtNoiDung"/>
          <p:cNvSpPr txBox="1"/>
          <p:nvPr/>
        </p:nvSpPr>
        <p:spPr>
          <a:xfrm>
            <a:off x="1016000" y="1103531"/>
            <a:ext cx="975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just"/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btnWBack">
            <a:hlinkClick r:id="rId3" action="ppaction://hlinksldjump"/>
          </p:cNvPr>
          <p:cNvSpPr txBox="1"/>
          <p:nvPr/>
        </p:nvSpPr>
        <p:spPr>
          <a:xfrm>
            <a:off x="635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Làm lại</a:t>
            </a:r>
            <a:endParaRPr lang="en-US" sz="1400"/>
          </a:p>
        </p:txBody>
      </p:sp>
      <p:sp>
        <p:nvSpPr>
          <p:cNvPr id="5" name="btnWContinue">
            <a:hlinkClick r:id="" action="ppaction://hlinkshowjump?jump=nextslide"/>
          </p:cNvPr>
          <p:cNvSpPr txBox="1"/>
          <p:nvPr/>
        </p:nvSpPr>
        <p:spPr>
          <a:xfrm>
            <a:off x="10922000" y="5969000"/>
            <a:ext cx="889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spAutoFit/>
          </a:bodyPr>
          <a:lstStyle/>
          <a:p>
            <a:r>
              <a:rPr lang="en-US" sz="1400" smtClean="0"/>
              <a:t>Bỏ qua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198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d03_id02">
            <a:extLst>
              <a:ext uri="{FF2B5EF4-FFF2-40B4-BE49-F238E27FC236}">
                <a16:creationId xmlns:a16="http://schemas.microsoft.com/office/drawing/2014/main" xmlns="" id="{08C0EBC6-2CF7-434F-AE6F-CC365D24E72C}"/>
              </a:ext>
            </a:extLst>
          </p:cNvPr>
          <p:cNvSpPr/>
          <p:nvPr/>
        </p:nvSpPr>
        <p:spPr>
          <a:xfrm>
            <a:off x="1736060" y="189502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d03_id03">
            <a:extLst>
              <a:ext uri="{FF2B5EF4-FFF2-40B4-BE49-F238E27FC236}">
                <a16:creationId xmlns:a16="http://schemas.microsoft.com/office/drawing/2014/main" xmlns="" id="{54FE19C6-7D80-4DB0-93FC-116E83EDDBAC}"/>
              </a:ext>
            </a:extLst>
          </p:cNvPr>
          <p:cNvSpPr/>
          <p:nvPr/>
        </p:nvSpPr>
        <p:spPr>
          <a:xfrm>
            <a:off x="3477042" y="1918247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d03_id04">
            <a:extLst>
              <a:ext uri="{FF2B5EF4-FFF2-40B4-BE49-F238E27FC236}">
                <a16:creationId xmlns:a16="http://schemas.microsoft.com/office/drawing/2014/main" xmlns="" id="{2704ECBA-E431-4AB1-91B6-3960AC1D40D7}"/>
              </a:ext>
            </a:extLst>
          </p:cNvPr>
          <p:cNvSpPr/>
          <p:nvPr/>
        </p:nvSpPr>
        <p:spPr>
          <a:xfrm>
            <a:off x="5213097" y="191823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d03_id05">
            <a:extLst>
              <a:ext uri="{FF2B5EF4-FFF2-40B4-BE49-F238E27FC236}">
                <a16:creationId xmlns:a16="http://schemas.microsoft.com/office/drawing/2014/main" xmlns="" id="{0178AA60-55E4-441B-8024-883428E5B55D}"/>
              </a:ext>
            </a:extLst>
          </p:cNvPr>
          <p:cNvSpPr/>
          <p:nvPr/>
        </p:nvSpPr>
        <p:spPr>
          <a:xfrm>
            <a:off x="6954079" y="1895021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d03_id06">
            <a:extLst>
              <a:ext uri="{FF2B5EF4-FFF2-40B4-BE49-F238E27FC236}">
                <a16:creationId xmlns:a16="http://schemas.microsoft.com/office/drawing/2014/main" xmlns="" id="{4E4042B6-FD53-436C-AABC-F265666A7CDF}"/>
              </a:ext>
            </a:extLst>
          </p:cNvPr>
          <p:cNvSpPr/>
          <p:nvPr/>
        </p:nvSpPr>
        <p:spPr>
          <a:xfrm>
            <a:off x="8690134" y="189502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d03_id07">
            <a:extLst>
              <a:ext uri="{FF2B5EF4-FFF2-40B4-BE49-F238E27FC236}">
                <a16:creationId xmlns:a16="http://schemas.microsoft.com/office/drawing/2014/main" xmlns="" id="{69AB7A38-31D2-4A02-92D2-1D2C406DCE33}"/>
              </a:ext>
            </a:extLst>
          </p:cNvPr>
          <p:cNvSpPr/>
          <p:nvPr/>
        </p:nvSpPr>
        <p:spPr>
          <a:xfrm>
            <a:off x="1596912" y="419587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d03_id08">
            <a:extLst>
              <a:ext uri="{FF2B5EF4-FFF2-40B4-BE49-F238E27FC236}">
                <a16:creationId xmlns:a16="http://schemas.microsoft.com/office/drawing/2014/main" xmlns="" id="{A1F65E1C-F30A-40B7-B6B5-923BBEA23F12}"/>
              </a:ext>
            </a:extLst>
          </p:cNvPr>
          <p:cNvSpPr/>
          <p:nvPr/>
        </p:nvSpPr>
        <p:spPr>
          <a:xfrm>
            <a:off x="3337894" y="4195872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d03_id09">
            <a:extLst>
              <a:ext uri="{FF2B5EF4-FFF2-40B4-BE49-F238E27FC236}">
                <a16:creationId xmlns:a16="http://schemas.microsoft.com/office/drawing/2014/main" xmlns="" id="{521EA214-DDE6-4DF9-96C3-35C4E7C769B7}"/>
              </a:ext>
            </a:extLst>
          </p:cNvPr>
          <p:cNvSpPr/>
          <p:nvPr/>
        </p:nvSpPr>
        <p:spPr>
          <a:xfrm>
            <a:off x="5073949" y="4195871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d03_id10">
            <a:extLst>
              <a:ext uri="{FF2B5EF4-FFF2-40B4-BE49-F238E27FC236}">
                <a16:creationId xmlns:a16="http://schemas.microsoft.com/office/drawing/2014/main" xmlns="" id="{E1F3CD46-0F94-4B4B-A5F2-E99A78645AE3}"/>
              </a:ext>
            </a:extLst>
          </p:cNvPr>
          <p:cNvSpPr/>
          <p:nvPr/>
        </p:nvSpPr>
        <p:spPr>
          <a:xfrm>
            <a:off x="6810004" y="419587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d03_id11">
            <a:extLst>
              <a:ext uri="{FF2B5EF4-FFF2-40B4-BE49-F238E27FC236}">
                <a16:creationId xmlns:a16="http://schemas.microsoft.com/office/drawing/2014/main" xmlns="" id="{BD73317E-AAD6-44FE-8346-8C6439649E6B}"/>
              </a:ext>
            </a:extLst>
          </p:cNvPr>
          <p:cNvSpPr/>
          <p:nvPr/>
        </p:nvSpPr>
        <p:spPr>
          <a:xfrm>
            <a:off x="8546059" y="4195869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d03_id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26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99"/>
    </mc:Choice>
    <mc:Fallback>
      <p:transition spd="slow" advTm="15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185 L 0.06745 -0.16135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2.59259E-6 L -0.02579 -0.16459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59259E-6 L -0.11927 -0.16459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7 L -0.20937 -0.16135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5 L -0.3013 -0.16135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13102 L 0.33073 -0.49861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23945 -0.498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13102 L 0.14661 -0.49861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05586 -0.49861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13102 L -0.03489 -0.49861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d04_id12">
            <a:extLst>
              <a:ext uri="{FF2B5EF4-FFF2-40B4-BE49-F238E27FC236}">
                <a16:creationId xmlns:a16="http://schemas.microsoft.com/office/drawing/2014/main" xmlns="" id="{6BAEAD54-5476-404E-A491-53BEF07385C9}"/>
              </a:ext>
            </a:extLst>
          </p:cNvPr>
          <p:cNvSpPr/>
          <p:nvPr/>
        </p:nvSpPr>
        <p:spPr>
          <a:xfrm>
            <a:off x="5981744" y="402551"/>
            <a:ext cx="4633248" cy="1192696"/>
          </a:xfrm>
          <a:prstGeom prst="wedgeRoundRectCallout">
            <a:avLst>
              <a:gd name="adj1" fmla="val -45355"/>
              <a:gd name="adj2" fmla="val 847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que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que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d04_id02">
            <a:extLst>
              <a:ext uri="{FF2B5EF4-FFF2-40B4-BE49-F238E27FC236}">
                <a16:creationId xmlns:a16="http://schemas.microsoft.com/office/drawing/2014/main" xmlns="" id="{025AB72E-126A-42DC-8906-77096A3F73F5}"/>
              </a:ext>
            </a:extLst>
          </p:cNvPr>
          <p:cNvSpPr/>
          <p:nvPr/>
        </p:nvSpPr>
        <p:spPr>
          <a:xfrm>
            <a:off x="239864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d04_id05">
            <a:extLst>
              <a:ext uri="{FF2B5EF4-FFF2-40B4-BE49-F238E27FC236}">
                <a16:creationId xmlns:a16="http://schemas.microsoft.com/office/drawing/2014/main" xmlns="" id="{3947FF0F-31F8-494B-8D03-1186CAA506A5}"/>
              </a:ext>
            </a:extLst>
          </p:cNvPr>
          <p:cNvSpPr/>
          <p:nvPr/>
        </p:nvSpPr>
        <p:spPr>
          <a:xfrm>
            <a:off x="432683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d04_id03">
            <a:extLst>
              <a:ext uri="{FF2B5EF4-FFF2-40B4-BE49-F238E27FC236}">
                <a16:creationId xmlns:a16="http://schemas.microsoft.com/office/drawing/2014/main" xmlns="" id="{9685276F-BCDA-4CB3-9DAA-556EF1ED571D}"/>
              </a:ext>
            </a:extLst>
          </p:cNvPr>
          <p:cNvSpPr/>
          <p:nvPr/>
        </p:nvSpPr>
        <p:spPr>
          <a:xfrm>
            <a:off x="304137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d04_id04">
            <a:extLst>
              <a:ext uri="{FF2B5EF4-FFF2-40B4-BE49-F238E27FC236}">
                <a16:creationId xmlns:a16="http://schemas.microsoft.com/office/drawing/2014/main" xmlns="" id="{056587FC-B94D-43C6-A36A-7ADA83E27D5C}"/>
              </a:ext>
            </a:extLst>
          </p:cNvPr>
          <p:cNvSpPr/>
          <p:nvPr/>
        </p:nvSpPr>
        <p:spPr>
          <a:xfrm>
            <a:off x="368410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d04_id06">
            <a:extLst>
              <a:ext uri="{FF2B5EF4-FFF2-40B4-BE49-F238E27FC236}">
                <a16:creationId xmlns:a16="http://schemas.microsoft.com/office/drawing/2014/main" xmlns="" id="{5CA2F97A-ABF1-457B-87DD-D417FDC72A00}"/>
              </a:ext>
            </a:extLst>
          </p:cNvPr>
          <p:cNvSpPr/>
          <p:nvPr/>
        </p:nvSpPr>
        <p:spPr>
          <a:xfrm>
            <a:off x="496956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d04_id09">
            <a:extLst>
              <a:ext uri="{FF2B5EF4-FFF2-40B4-BE49-F238E27FC236}">
                <a16:creationId xmlns:a16="http://schemas.microsoft.com/office/drawing/2014/main" xmlns="" id="{DCAFFF29-F29A-4B01-97C9-A003FFBA3C14}"/>
              </a:ext>
            </a:extLst>
          </p:cNvPr>
          <p:cNvSpPr/>
          <p:nvPr/>
        </p:nvSpPr>
        <p:spPr>
          <a:xfrm>
            <a:off x="689775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d04_id07">
            <a:extLst>
              <a:ext uri="{FF2B5EF4-FFF2-40B4-BE49-F238E27FC236}">
                <a16:creationId xmlns:a16="http://schemas.microsoft.com/office/drawing/2014/main" xmlns="" id="{4AC208BF-6E2E-49D8-A97B-0DC96E827D61}"/>
              </a:ext>
            </a:extLst>
          </p:cNvPr>
          <p:cNvSpPr/>
          <p:nvPr/>
        </p:nvSpPr>
        <p:spPr>
          <a:xfrm>
            <a:off x="561229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d04_id08">
            <a:extLst>
              <a:ext uri="{FF2B5EF4-FFF2-40B4-BE49-F238E27FC236}">
                <a16:creationId xmlns:a16="http://schemas.microsoft.com/office/drawing/2014/main" xmlns="" id="{3C524601-3985-44E1-BC6C-7C1F85339496}"/>
              </a:ext>
            </a:extLst>
          </p:cNvPr>
          <p:cNvSpPr/>
          <p:nvPr/>
        </p:nvSpPr>
        <p:spPr>
          <a:xfrm>
            <a:off x="625502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ld04_id11">
            <a:extLst>
              <a:ext uri="{FF2B5EF4-FFF2-40B4-BE49-F238E27FC236}">
                <a16:creationId xmlns:a16="http://schemas.microsoft.com/office/drawing/2014/main" xmlns="" id="{353FD4FC-8536-409C-9630-39AAFBCB2BF8}"/>
              </a:ext>
            </a:extLst>
          </p:cNvPr>
          <p:cNvSpPr/>
          <p:nvPr/>
        </p:nvSpPr>
        <p:spPr>
          <a:xfrm>
            <a:off x="818321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d04_id10">
            <a:extLst>
              <a:ext uri="{FF2B5EF4-FFF2-40B4-BE49-F238E27FC236}">
                <a16:creationId xmlns:a16="http://schemas.microsoft.com/office/drawing/2014/main" xmlns="" id="{749EC6B9-9BD2-4324-B659-E101670B7B17}"/>
              </a:ext>
            </a:extLst>
          </p:cNvPr>
          <p:cNvSpPr/>
          <p:nvPr/>
        </p:nvSpPr>
        <p:spPr>
          <a:xfrm>
            <a:off x="7540484" y="2067338"/>
            <a:ext cx="119269" cy="1961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d04_id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56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5"/>
    </mc:Choice>
    <mc:Fallback>
      <p:transition spd="slow" advTm="5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3" grpId="0" animBg="1"/>
      <p:bldP spid="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d05_id12">
            <a:extLst>
              <a:ext uri="{FF2B5EF4-FFF2-40B4-BE49-F238E27FC236}">
                <a16:creationId xmlns:a16="http://schemas.microsoft.com/office/drawing/2014/main" xmlns="" id="{6BAEAD54-5476-404E-A491-53BEF07385C9}"/>
              </a:ext>
            </a:extLst>
          </p:cNvPr>
          <p:cNvSpPr/>
          <p:nvPr/>
        </p:nvSpPr>
        <p:spPr>
          <a:xfrm>
            <a:off x="5981744" y="402551"/>
            <a:ext cx="4633248" cy="1192696"/>
          </a:xfrm>
          <a:prstGeom prst="wedgeRoundRectCallout">
            <a:avLst>
              <a:gd name="adj1" fmla="val -45355"/>
              <a:gd name="adj2" fmla="val 847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tròn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tròn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d05_id02">
            <a:extLst>
              <a:ext uri="{FF2B5EF4-FFF2-40B4-BE49-F238E27FC236}">
                <a16:creationId xmlns:a16="http://schemas.microsoft.com/office/drawing/2014/main" xmlns="" id="{8B99CBA5-BBE3-4BC2-AF0A-F48E6D84E364}"/>
              </a:ext>
            </a:extLst>
          </p:cNvPr>
          <p:cNvSpPr/>
          <p:nvPr/>
        </p:nvSpPr>
        <p:spPr>
          <a:xfrm>
            <a:off x="662611" y="2474845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d05_id03">
            <a:extLst>
              <a:ext uri="{FF2B5EF4-FFF2-40B4-BE49-F238E27FC236}">
                <a16:creationId xmlns:a16="http://schemas.microsoft.com/office/drawing/2014/main" xmlns="" id="{187F55FB-AFD9-4604-811C-775ECA4F52E5}"/>
              </a:ext>
            </a:extLst>
          </p:cNvPr>
          <p:cNvSpPr/>
          <p:nvPr/>
        </p:nvSpPr>
        <p:spPr>
          <a:xfrm>
            <a:off x="1676403" y="2474843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d05_id04">
            <a:extLst>
              <a:ext uri="{FF2B5EF4-FFF2-40B4-BE49-F238E27FC236}">
                <a16:creationId xmlns:a16="http://schemas.microsoft.com/office/drawing/2014/main" xmlns="" id="{6767D5D1-6872-4AB5-A806-C40315E91E38}"/>
              </a:ext>
            </a:extLst>
          </p:cNvPr>
          <p:cNvSpPr/>
          <p:nvPr/>
        </p:nvSpPr>
        <p:spPr>
          <a:xfrm>
            <a:off x="2690195" y="2474843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d05_id05">
            <a:extLst>
              <a:ext uri="{FF2B5EF4-FFF2-40B4-BE49-F238E27FC236}">
                <a16:creationId xmlns:a16="http://schemas.microsoft.com/office/drawing/2014/main" xmlns="" id="{8762201C-969D-4B3A-B5FA-EF50772C9521}"/>
              </a:ext>
            </a:extLst>
          </p:cNvPr>
          <p:cNvSpPr/>
          <p:nvPr/>
        </p:nvSpPr>
        <p:spPr>
          <a:xfrm>
            <a:off x="3703987" y="2474843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d05_id06">
            <a:extLst>
              <a:ext uri="{FF2B5EF4-FFF2-40B4-BE49-F238E27FC236}">
                <a16:creationId xmlns:a16="http://schemas.microsoft.com/office/drawing/2014/main" xmlns="" id="{19C2CFFE-E24D-478D-A32D-ED1D581DB5D0}"/>
              </a:ext>
            </a:extLst>
          </p:cNvPr>
          <p:cNvSpPr/>
          <p:nvPr/>
        </p:nvSpPr>
        <p:spPr>
          <a:xfrm>
            <a:off x="4717779" y="2474841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d05_id07">
            <a:extLst>
              <a:ext uri="{FF2B5EF4-FFF2-40B4-BE49-F238E27FC236}">
                <a16:creationId xmlns:a16="http://schemas.microsoft.com/office/drawing/2014/main" xmlns="" id="{D647374A-6DBC-4000-B2EF-EFC82A3FA8AF}"/>
              </a:ext>
            </a:extLst>
          </p:cNvPr>
          <p:cNvSpPr/>
          <p:nvPr/>
        </p:nvSpPr>
        <p:spPr>
          <a:xfrm>
            <a:off x="5731571" y="2474841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ld05_id08">
            <a:extLst>
              <a:ext uri="{FF2B5EF4-FFF2-40B4-BE49-F238E27FC236}">
                <a16:creationId xmlns:a16="http://schemas.microsoft.com/office/drawing/2014/main" xmlns="" id="{4A938E3B-7ADA-4DAB-A5E8-82CDCCA30FA2}"/>
              </a:ext>
            </a:extLst>
          </p:cNvPr>
          <p:cNvSpPr/>
          <p:nvPr/>
        </p:nvSpPr>
        <p:spPr>
          <a:xfrm>
            <a:off x="6745363" y="2474841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d05_id09">
            <a:extLst>
              <a:ext uri="{FF2B5EF4-FFF2-40B4-BE49-F238E27FC236}">
                <a16:creationId xmlns:a16="http://schemas.microsoft.com/office/drawing/2014/main" xmlns="" id="{6206BA9A-FD1B-4178-9E97-BB92BB0A04F8}"/>
              </a:ext>
            </a:extLst>
          </p:cNvPr>
          <p:cNvSpPr/>
          <p:nvPr/>
        </p:nvSpPr>
        <p:spPr>
          <a:xfrm>
            <a:off x="7759155" y="2474839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ld05_id10">
            <a:extLst>
              <a:ext uri="{FF2B5EF4-FFF2-40B4-BE49-F238E27FC236}">
                <a16:creationId xmlns:a16="http://schemas.microsoft.com/office/drawing/2014/main" xmlns="" id="{F912881F-DACF-4366-BD8A-EF0FD56BE999}"/>
              </a:ext>
            </a:extLst>
          </p:cNvPr>
          <p:cNvSpPr/>
          <p:nvPr/>
        </p:nvSpPr>
        <p:spPr>
          <a:xfrm>
            <a:off x="8772947" y="2474839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d05_id11">
            <a:extLst>
              <a:ext uri="{FF2B5EF4-FFF2-40B4-BE49-F238E27FC236}">
                <a16:creationId xmlns:a16="http://schemas.microsoft.com/office/drawing/2014/main" xmlns="" id="{73606255-60DD-4110-974F-686211C1AF39}"/>
              </a:ext>
            </a:extLst>
          </p:cNvPr>
          <p:cNvSpPr/>
          <p:nvPr/>
        </p:nvSpPr>
        <p:spPr>
          <a:xfrm>
            <a:off x="9786739" y="2474838"/>
            <a:ext cx="821635" cy="8216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d05_id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56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5"/>
    </mc:Choice>
    <mc:Fallback>
      <p:transition spd="slow" advTm="6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4" grpId="0" animBg="1"/>
      <p:bldP spid="15" grpId="0" animBg="1"/>
      <p:bldP spid="16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d06_id02">
            <a:extLst>
              <a:ext uri="{FF2B5EF4-FFF2-40B4-BE49-F238E27FC236}">
                <a16:creationId xmlns:a16="http://schemas.microsoft.com/office/drawing/2014/main" xmlns="" id="{6BAEAD54-5476-404E-A491-53BEF07385C9}"/>
              </a:ext>
            </a:extLst>
          </p:cNvPr>
          <p:cNvSpPr/>
          <p:nvPr/>
        </p:nvSpPr>
        <p:spPr>
          <a:xfrm>
            <a:off x="5981744" y="402551"/>
            <a:ext cx="4633248" cy="1192696"/>
          </a:xfrm>
          <a:prstGeom prst="wedgeRoundRectCallout">
            <a:avLst>
              <a:gd name="adj1" fmla="val -37918"/>
              <a:gd name="adj2" fmla="val 702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</a:t>
            </a:r>
            <a:r>
              <a:rPr lang="en-US" sz="3200" b="1" dirty="0" err="1">
                <a:solidFill>
                  <a:schemeClr val="tx1"/>
                </a:solidFill>
              </a:rPr>
              <a:t>quả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trứng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trứng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d06_id04">
            <a:extLst>
              <a:ext uri="{FF2B5EF4-FFF2-40B4-BE49-F238E27FC236}">
                <a16:creationId xmlns:a16="http://schemas.microsoft.com/office/drawing/2014/main" xmlns="" id="{00068E4A-E77C-4766-A8D7-DBF9D853C20F}"/>
              </a:ext>
            </a:extLst>
          </p:cNvPr>
          <p:cNvSpPr/>
          <p:nvPr/>
        </p:nvSpPr>
        <p:spPr>
          <a:xfrm>
            <a:off x="2001081" y="1895060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d06_id05">
            <a:extLst>
              <a:ext uri="{FF2B5EF4-FFF2-40B4-BE49-F238E27FC236}">
                <a16:creationId xmlns:a16="http://schemas.microsoft.com/office/drawing/2014/main" xmlns="" id="{64F6D3F3-8520-4697-A97E-C13AC23B66D3}"/>
              </a:ext>
            </a:extLst>
          </p:cNvPr>
          <p:cNvSpPr/>
          <p:nvPr/>
        </p:nvSpPr>
        <p:spPr>
          <a:xfrm>
            <a:off x="2763081" y="1895060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d06_id06">
            <a:extLst>
              <a:ext uri="{FF2B5EF4-FFF2-40B4-BE49-F238E27FC236}">
                <a16:creationId xmlns:a16="http://schemas.microsoft.com/office/drawing/2014/main" xmlns="" id="{F80F4F9F-8A16-4D95-8E85-96FF959B3338}"/>
              </a:ext>
            </a:extLst>
          </p:cNvPr>
          <p:cNvSpPr/>
          <p:nvPr/>
        </p:nvSpPr>
        <p:spPr>
          <a:xfrm>
            <a:off x="3525081" y="1895059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d06_id07">
            <a:extLst>
              <a:ext uri="{FF2B5EF4-FFF2-40B4-BE49-F238E27FC236}">
                <a16:creationId xmlns:a16="http://schemas.microsoft.com/office/drawing/2014/main" xmlns="" id="{669590D8-E08A-49B0-9AE2-BA614E948005}"/>
              </a:ext>
            </a:extLst>
          </p:cNvPr>
          <p:cNvSpPr/>
          <p:nvPr/>
        </p:nvSpPr>
        <p:spPr>
          <a:xfrm>
            <a:off x="4287081" y="1895059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d06_id08">
            <a:extLst>
              <a:ext uri="{FF2B5EF4-FFF2-40B4-BE49-F238E27FC236}">
                <a16:creationId xmlns:a16="http://schemas.microsoft.com/office/drawing/2014/main" xmlns="" id="{8BFF4203-D6E7-4FFE-BECE-9AEEA0865A6F}"/>
              </a:ext>
            </a:extLst>
          </p:cNvPr>
          <p:cNvSpPr/>
          <p:nvPr/>
        </p:nvSpPr>
        <p:spPr>
          <a:xfrm>
            <a:off x="5049081" y="1895059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d06_id09">
            <a:extLst>
              <a:ext uri="{FF2B5EF4-FFF2-40B4-BE49-F238E27FC236}">
                <a16:creationId xmlns:a16="http://schemas.microsoft.com/office/drawing/2014/main" xmlns="" id="{D63D90BE-B6DD-4A27-9700-F865426B6C3F}"/>
              </a:ext>
            </a:extLst>
          </p:cNvPr>
          <p:cNvSpPr/>
          <p:nvPr/>
        </p:nvSpPr>
        <p:spPr>
          <a:xfrm>
            <a:off x="5811081" y="1895058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d06_id10">
            <a:extLst>
              <a:ext uri="{FF2B5EF4-FFF2-40B4-BE49-F238E27FC236}">
                <a16:creationId xmlns:a16="http://schemas.microsoft.com/office/drawing/2014/main" xmlns="" id="{A96CD716-BCEB-420A-9E0F-0E46CA7960CF}"/>
              </a:ext>
            </a:extLst>
          </p:cNvPr>
          <p:cNvSpPr/>
          <p:nvPr/>
        </p:nvSpPr>
        <p:spPr>
          <a:xfrm>
            <a:off x="6573081" y="1895058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d06_id11">
            <a:extLst>
              <a:ext uri="{FF2B5EF4-FFF2-40B4-BE49-F238E27FC236}">
                <a16:creationId xmlns:a16="http://schemas.microsoft.com/office/drawing/2014/main" xmlns="" id="{F51EBAAB-AA10-4D02-9598-0B53FCA6403F}"/>
              </a:ext>
            </a:extLst>
          </p:cNvPr>
          <p:cNvSpPr/>
          <p:nvPr/>
        </p:nvSpPr>
        <p:spPr>
          <a:xfrm>
            <a:off x="7335081" y="1895058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d06_id12">
            <a:extLst>
              <a:ext uri="{FF2B5EF4-FFF2-40B4-BE49-F238E27FC236}">
                <a16:creationId xmlns:a16="http://schemas.microsoft.com/office/drawing/2014/main" xmlns="" id="{F26ED1FE-2B57-4D96-9F0D-535B70200462}"/>
              </a:ext>
            </a:extLst>
          </p:cNvPr>
          <p:cNvSpPr/>
          <p:nvPr/>
        </p:nvSpPr>
        <p:spPr>
          <a:xfrm>
            <a:off x="8097081" y="1895057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d06_id03">
            <a:extLst>
              <a:ext uri="{FF2B5EF4-FFF2-40B4-BE49-F238E27FC236}">
                <a16:creationId xmlns:a16="http://schemas.microsoft.com/office/drawing/2014/main" xmlns="" id="{0A3E5E25-1531-4463-96FD-F23B776AFB27}"/>
              </a:ext>
            </a:extLst>
          </p:cNvPr>
          <p:cNvSpPr/>
          <p:nvPr/>
        </p:nvSpPr>
        <p:spPr>
          <a:xfrm>
            <a:off x="8859081" y="1895056"/>
            <a:ext cx="609600" cy="82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d06_id18">
            <a:extLst>
              <a:ext uri="{FF2B5EF4-FFF2-40B4-BE49-F238E27FC236}">
                <a16:creationId xmlns:a16="http://schemas.microsoft.com/office/drawing/2014/main" xmlns="" id="{D8D17A6F-482F-4E88-B0C2-C61A6C292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38" y="4496525"/>
            <a:ext cx="1058515" cy="950119"/>
          </a:xfrm>
          <a:prstGeom prst="rect">
            <a:avLst/>
          </a:prstGeom>
        </p:spPr>
      </p:pic>
      <p:pic>
        <p:nvPicPr>
          <p:cNvPr id="26" name="sld06_id19">
            <a:extLst>
              <a:ext uri="{FF2B5EF4-FFF2-40B4-BE49-F238E27FC236}">
                <a16:creationId xmlns:a16="http://schemas.microsoft.com/office/drawing/2014/main" xmlns="" id="{4223FDB3-80D4-468B-A4CC-F22342681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95" y="4496525"/>
            <a:ext cx="1058515" cy="950119"/>
          </a:xfrm>
          <a:prstGeom prst="rect">
            <a:avLst/>
          </a:prstGeom>
        </p:spPr>
      </p:pic>
      <p:pic>
        <p:nvPicPr>
          <p:cNvPr id="27" name="sld06_id20">
            <a:extLst>
              <a:ext uri="{FF2B5EF4-FFF2-40B4-BE49-F238E27FC236}">
                <a16:creationId xmlns:a16="http://schemas.microsoft.com/office/drawing/2014/main" xmlns="" id="{0D3F7E63-634F-4A77-B972-51048CCD0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52" y="4496524"/>
            <a:ext cx="1058515" cy="950119"/>
          </a:xfrm>
          <a:prstGeom prst="rect">
            <a:avLst/>
          </a:prstGeom>
        </p:spPr>
      </p:pic>
      <p:pic>
        <p:nvPicPr>
          <p:cNvPr id="28" name="sld06_id21">
            <a:extLst>
              <a:ext uri="{FF2B5EF4-FFF2-40B4-BE49-F238E27FC236}">
                <a16:creationId xmlns:a16="http://schemas.microsoft.com/office/drawing/2014/main" xmlns="" id="{A6D324F0-E65C-40F0-9D6A-C2B6138EE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09" y="4496524"/>
            <a:ext cx="1058515" cy="950119"/>
          </a:xfrm>
          <a:prstGeom prst="rect">
            <a:avLst/>
          </a:prstGeom>
        </p:spPr>
      </p:pic>
      <p:pic>
        <p:nvPicPr>
          <p:cNvPr id="29" name="sld06_id22">
            <a:extLst>
              <a:ext uri="{FF2B5EF4-FFF2-40B4-BE49-F238E27FC236}">
                <a16:creationId xmlns:a16="http://schemas.microsoft.com/office/drawing/2014/main" xmlns="" id="{DF160492-E863-42A0-83AF-D860B0221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66" y="4496523"/>
            <a:ext cx="1058515" cy="950119"/>
          </a:xfrm>
          <a:prstGeom prst="rect">
            <a:avLst/>
          </a:prstGeom>
        </p:spPr>
      </p:pic>
      <p:pic>
        <p:nvPicPr>
          <p:cNvPr id="30" name="sld06_id13">
            <a:extLst>
              <a:ext uri="{FF2B5EF4-FFF2-40B4-BE49-F238E27FC236}">
                <a16:creationId xmlns:a16="http://schemas.microsoft.com/office/drawing/2014/main" xmlns="" id="{98492B99-AA9D-4E1C-A966-F8961E692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38" y="5617971"/>
            <a:ext cx="1058515" cy="950119"/>
          </a:xfrm>
          <a:prstGeom prst="rect">
            <a:avLst/>
          </a:prstGeom>
        </p:spPr>
      </p:pic>
      <p:pic>
        <p:nvPicPr>
          <p:cNvPr id="39" name="sld06_id14">
            <a:extLst>
              <a:ext uri="{FF2B5EF4-FFF2-40B4-BE49-F238E27FC236}">
                <a16:creationId xmlns:a16="http://schemas.microsoft.com/office/drawing/2014/main" xmlns="" id="{6D28F72A-FBAD-45AC-8E05-6A6746CDF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95" y="5617971"/>
            <a:ext cx="1058515" cy="950119"/>
          </a:xfrm>
          <a:prstGeom prst="rect">
            <a:avLst/>
          </a:prstGeom>
        </p:spPr>
      </p:pic>
      <p:pic>
        <p:nvPicPr>
          <p:cNvPr id="40" name="sld06_id15">
            <a:extLst>
              <a:ext uri="{FF2B5EF4-FFF2-40B4-BE49-F238E27FC236}">
                <a16:creationId xmlns:a16="http://schemas.microsoft.com/office/drawing/2014/main" xmlns="" id="{1DBDBE36-7487-4CC5-992A-39273D4B0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52" y="5617970"/>
            <a:ext cx="1058515" cy="950119"/>
          </a:xfrm>
          <a:prstGeom prst="rect">
            <a:avLst/>
          </a:prstGeom>
        </p:spPr>
      </p:pic>
      <p:pic>
        <p:nvPicPr>
          <p:cNvPr id="41" name="sld06_id16">
            <a:extLst>
              <a:ext uri="{FF2B5EF4-FFF2-40B4-BE49-F238E27FC236}">
                <a16:creationId xmlns:a16="http://schemas.microsoft.com/office/drawing/2014/main" xmlns="" id="{65C7026A-0147-4D3C-BE11-0B72C4887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09" y="5617970"/>
            <a:ext cx="1058515" cy="950119"/>
          </a:xfrm>
          <a:prstGeom prst="rect">
            <a:avLst/>
          </a:prstGeom>
        </p:spPr>
      </p:pic>
      <p:pic>
        <p:nvPicPr>
          <p:cNvPr id="42" name="sld06_id17">
            <a:extLst>
              <a:ext uri="{FF2B5EF4-FFF2-40B4-BE49-F238E27FC236}">
                <a16:creationId xmlns:a16="http://schemas.microsoft.com/office/drawing/2014/main" xmlns="" id="{1E976ED9-E812-4311-8325-DDA0ED59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66" y="5617969"/>
            <a:ext cx="1058515" cy="950119"/>
          </a:xfrm>
          <a:prstGeom prst="rect">
            <a:avLst/>
          </a:prstGeom>
        </p:spPr>
      </p:pic>
      <p:sp>
        <p:nvSpPr>
          <p:cNvPr id="43" name="sld06_id23">
            <a:extLst>
              <a:ext uri="{FF2B5EF4-FFF2-40B4-BE49-F238E27FC236}">
                <a16:creationId xmlns:a16="http://schemas.microsoft.com/office/drawing/2014/main" xmlns="" id="{60B39F27-AECD-4332-ADDA-72CCD46DAFAA}"/>
              </a:ext>
            </a:extLst>
          </p:cNvPr>
          <p:cNvSpPr/>
          <p:nvPr/>
        </p:nvSpPr>
        <p:spPr>
          <a:xfrm>
            <a:off x="5981744" y="3010258"/>
            <a:ext cx="4633248" cy="1192696"/>
          </a:xfrm>
          <a:prstGeom prst="wedgeRoundRectCallout">
            <a:avLst>
              <a:gd name="adj1" fmla="val -37918"/>
              <a:gd name="adj2" fmla="val 702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10 </a:t>
            </a:r>
            <a:r>
              <a:rPr lang="en-US" sz="3200" b="1" dirty="0" err="1">
                <a:solidFill>
                  <a:schemeClr val="tx1"/>
                </a:solidFill>
              </a:rPr>
              <a:t>cái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bát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bát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sld06_id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5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2"/>
    </mc:Choice>
    <mc:Fallback>
      <p:transition spd="slow" advTm="8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3" grpId="0" animBg="1"/>
      <p:bldP spid="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d07_id02">
            <a:extLst>
              <a:ext uri="{FF2B5EF4-FFF2-40B4-BE49-F238E27FC236}">
                <a16:creationId xmlns:a16="http://schemas.microsoft.com/office/drawing/2014/main" xmlns="" id="{08C0EBC6-2CF7-434F-AE6F-CC365D24E72C}"/>
              </a:ext>
            </a:extLst>
          </p:cNvPr>
          <p:cNvSpPr/>
          <p:nvPr/>
        </p:nvSpPr>
        <p:spPr>
          <a:xfrm>
            <a:off x="1736060" y="294194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d07_id03">
            <a:extLst>
              <a:ext uri="{FF2B5EF4-FFF2-40B4-BE49-F238E27FC236}">
                <a16:creationId xmlns:a16="http://schemas.microsoft.com/office/drawing/2014/main" xmlns="" id="{54FE19C6-7D80-4DB0-93FC-116E83EDDBAC}"/>
              </a:ext>
            </a:extLst>
          </p:cNvPr>
          <p:cNvSpPr/>
          <p:nvPr/>
        </p:nvSpPr>
        <p:spPr>
          <a:xfrm>
            <a:off x="3477042" y="296517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d07_id04">
            <a:extLst>
              <a:ext uri="{FF2B5EF4-FFF2-40B4-BE49-F238E27FC236}">
                <a16:creationId xmlns:a16="http://schemas.microsoft.com/office/drawing/2014/main" xmlns="" id="{2704ECBA-E431-4AB1-91B6-3960AC1D40D7}"/>
              </a:ext>
            </a:extLst>
          </p:cNvPr>
          <p:cNvSpPr/>
          <p:nvPr/>
        </p:nvSpPr>
        <p:spPr>
          <a:xfrm>
            <a:off x="5213097" y="296515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d07_id05">
            <a:extLst>
              <a:ext uri="{FF2B5EF4-FFF2-40B4-BE49-F238E27FC236}">
                <a16:creationId xmlns:a16="http://schemas.microsoft.com/office/drawing/2014/main" xmlns="" id="{0178AA60-55E4-441B-8024-883428E5B55D}"/>
              </a:ext>
            </a:extLst>
          </p:cNvPr>
          <p:cNvSpPr/>
          <p:nvPr/>
        </p:nvSpPr>
        <p:spPr>
          <a:xfrm>
            <a:off x="6954079" y="2941944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d07_id06">
            <a:extLst>
              <a:ext uri="{FF2B5EF4-FFF2-40B4-BE49-F238E27FC236}">
                <a16:creationId xmlns:a16="http://schemas.microsoft.com/office/drawing/2014/main" xmlns="" id="{4E4042B6-FD53-436C-AABC-F265666A7CDF}"/>
              </a:ext>
            </a:extLst>
          </p:cNvPr>
          <p:cNvSpPr/>
          <p:nvPr/>
        </p:nvSpPr>
        <p:spPr>
          <a:xfrm>
            <a:off x="8690134" y="294194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d07_id07">
            <a:extLst>
              <a:ext uri="{FF2B5EF4-FFF2-40B4-BE49-F238E27FC236}">
                <a16:creationId xmlns:a16="http://schemas.microsoft.com/office/drawing/2014/main" xmlns="" id="{69AB7A38-31D2-4A02-92D2-1D2C406DCE33}"/>
              </a:ext>
            </a:extLst>
          </p:cNvPr>
          <p:cNvSpPr/>
          <p:nvPr/>
        </p:nvSpPr>
        <p:spPr>
          <a:xfrm>
            <a:off x="1596912" y="5242796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d07_id08">
            <a:extLst>
              <a:ext uri="{FF2B5EF4-FFF2-40B4-BE49-F238E27FC236}">
                <a16:creationId xmlns:a16="http://schemas.microsoft.com/office/drawing/2014/main" xmlns="" id="{A1F65E1C-F30A-40B7-B6B5-923BBEA23F12}"/>
              </a:ext>
            </a:extLst>
          </p:cNvPr>
          <p:cNvSpPr/>
          <p:nvPr/>
        </p:nvSpPr>
        <p:spPr>
          <a:xfrm>
            <a:off x="3337894" y="5242795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d07_id09">
            <a:extLst>
              <a:ext uri="{FF2B5EF4-FFF2-40B4-BE49-F238E27FC236}">
                <a16:creationId xmlns:a16="http://schemas.microsoft.com/office/drawing/2014/main" xmlns="" id="{521EA214-DDE6-4DF9-96C3-35C4E7C769B7}"/>
              </a:ext>
            </a:extLst>
          </p:cNvPr>
          <p:cNvSpPr/>
          <p:nvPr/>
        </p:nvSpPr>
        <p:spPr>
          <a:xfrm>
            <a:off x="5073949" y="5242794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d07_id10">
            <a:extLst>
              <a:ext uri="{FF2B5EF4-FFF2-40B4-BE49-F238E27FC236}">
                <a16:creationId xmlns:a16="http://schemas.microsoft.com/office/drawing/2014/main" xmlns="" id="{E1F3CD46-0F94-4B4B-A5F2-E99A78645AE3}"/>
              </a:ext>
            </a:extLst>
          </p:cNvPr>
          <p:cNvSpPr/>
          <p:nvPr/>
        </p:nvSpPr>
        <p:spPr>
          <a:xfrm>
            <a:off x="6810004" y="524279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d07_id11">
            <a:extLst>
              <a:ext uri="{FF2B5EF4-FFF2-40B4-BE49-F238E27FC236}">
                <a16:creationId xmlns:a16="http://schemas.microsoft.com/office/drawing/2014/main" xmlns="" id="{BD73317E-AAD6-44FE-8346-8C6439649E6B}"/>
              </a:ext>
            </a:extLst>
          </p:cNvPr>
          <p:cNvSpPr/>
          <p:nvPr/>
        </p:nvSpPr>
        <p:spPr>
          <a:xfrm>
            <a:off x="8546059" y="5242792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d07_id12">
            <a:extLst>
              <a:ext uri="{FF2B5EF4-FFF2-40B4-BE49-F238E27FC236}">
                <a16:creationId xmlns:a16="http://schemas.microsoft.com/office/drawing/2014/main" xmlns="" id="{9C23B4CA-3FE2-4742-809A-851CB02190A3}"/>
              </a:ext>
            </a:extLst>
          </p:cNvPr>
          <p:cNvSpPr/>
          <p:nvPr/>
        </p:nvSpPr>
        <p:spPr>
          <a:xfrm>
            <a:off x="3030604" y="3940868"/>
            <a:ext cx="5120360" cy="664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</a:t>
            </a:r>
            <a:r>
              <a:rPr lang="vi-VN" sz="4000" b="1" dirty="0">
                <a:solidFill>
                  <a:srgbClr val="FF0000"/>
                </a:solidFill>
              </a:rPr>
              <a:t>ư</a:t>
            </a:r>
            <a:r>
              <a:rPr lang="en-US" sz="4000" b="1" dirty="0" err="1">
                <a:solidFill>
                  <a:srgbClr val="FF0000"/>
                </a:solidFill>
              </a:rPr>
              <a:t>ời</a:t>
            </a:r>
            <a:r>
              <a:rPr lang="en-US" sz="4000" b="1" dirty="0">
                <a:solidFill>
                  <a:srgbClr val="FF0000"/>
                </a:solidFill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</a:rPr>
              <a:t>một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chục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sld07_id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06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48"/>
    </mc:Choice>
    <mc:Fallback>
      <p:transition spd="slow" advTm="15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185 L 0.06745 -0.16134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7037E-6 L -0.02579 -0.16458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6 L -0.11927 -0.16458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71 L -0.20937 -0.1613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3013 -0.16134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13102 L 0.33073 -0.49861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23945 -0.498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13102 L 0.14661 -0.49861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05586 -0.49861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13102 L -0.03489 -0.49861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d08_id02">
            <a:extLst>
              <a:ext uri="{FF2B5EF4-FFF2-40B4-BE49-F238E27FC236}">
                <a16:creationId xmlns:a16="http://schemas.microsoft.com/office/drawing/2014/main" xmlns="" id="{E50F5C69-11DB-4243-B0AB-A75C443F2A7D}"/>
              </a:ext>
            </a:extLst>
          </p:cNvPr>
          <p:cNvSpPr/>
          <p:nvPr/>
        </p:nvSpPr>
        <p:spPr>
          <a:xfrm>
            <a:off x="94092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d08_id03">
            <a:extLst>
              <a:ext uri="{FF2B5EF4-FFF2-40B4-BE49-F238E27FC236}">
                <a16:creationId xmlns:a16="http://schemas.microsoft.com/office/drawing/2014/main" xmlns="" id="{2A9BAF8E-6EF0-4512-99DE-ECC37F2A2D6F}"/>
              </a:ext>
            </a:extLst>
          </p:cNvPr>
          <p:cNvSpPr/>
          <p:nvPr/>
        </p:nvSpPr>
        <p:spPr>
          <a:xfrm>
            <a:off x="1424627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d08_id04">
            <a:extLst>
              <a:ext uri="{FF2B5EF4-FFF2-40B4-BE49-F238E27FC236}">
                <a16:creationId xmlns:a16="http://schemas.microsoft.com/office/drawing/2014/main" xmlns="" id="{A4A3D138-A7B4-4BA4-94D3-19AA621CC926}"/>
              </a:ext>
            </a:extLst>
          </p:cNvPr>
          <p:cNvSpPr/>
          <p:nvPr/>
        </p:nvSpPr>
        <p:spPr>
          <a:xfrm>
            <a:off x="190833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d08_id05">
            <a:extLst>
              <a:ext uri="{FF2B5EF4-FFF2-40B4-BE49-F238E27FC236}">
                <a16:creationId xmlns:a16="http://schemas.microsoft.com/office/drawing/2014/main" xmlns="" id="{9D82F54C-E03D-4690-B9B3-D99C8143C460}"/>
              </a:ext>
            </a:extLst>
          </p:cNvPr>
          <p:cNvSpPr/>
          <p:nvPr/>
        </p:nvSpPr>
        <p:spPr>
          <a:xfrm>
            <a:off x="2392037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d08_id06">
            <a:extLst>
              <a:ext uri="{FF2B5EF4-FFF2-40B4-BE49-F238E27FC236}">
                <a16:creationId xmlns:a16="http://schemas.microsoft.com/office/drawing/2014/main" xmlns="" id="{F7DD02B1-139F-499E-9408-85DA92EA7AFE}"/>
              </a:ext>
            </a:extLst>
          </p:cNvPr>
          <p:cNvSpPr/>
          <p:nvPr/>
        </p:nvSpPr>
        <p:spPr>
          <a:xfrm>
            <a:off x="287574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d08_id07">
            <a:extLst>
              <a:ext uri="{FF2B5EF4-FFF2-40B4-BE49-F238E27FC236}">
                <a16:creationId xmlns:a16="http://schemas.microsoft.com/office/drawing/2014/main" xmlns="" id="{04799063-5F9D-4CB1-A1C1-2FD551763F0A}"/>
              </a:ext>
            </a:extLst>
          </p:cNvPr>
          <p:cNvSpPr/>
          <p:nvPr/>
        </p:nvSpPr>
        <p:spPr>
          <a:xfrm>
            <a:off x="333957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d08_id08">
            <a:extLst>
              <a:ext uri="{FF2B5EF4-FFF2-40B4-BE49-F238E27FC236}">
                <a16:creationId xmlns:a16="http://schemas.microsoft.com/office/drawing/2014/main" xmlns="" id="{9B7A9545-6C37-4A51-AA25-276CC5F73667}"/>
              </a:ext>
            </a:extLst>
          </p:cNvPr>
          <p:cNvSpPr/>
          <p:nvPr/>
        </p:nvSpPr>
        <p:spPr>
          <a:xfrm>
            <a:off x="3823275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d08_id09">
            <a:extLst>
              <a:ext uri="{FF2B5EF4-FFF2-40B4-BE49-F238E27FC236}">
                <a16:creationId xmlns:a16="http://schemas.microsoft.com/office/drawing/2014/main" xmlns="" id="{14F7B1E1-5862-4B1C-9672-6BB5B823DFFC}"/>
              </a:ext>
            </a:extLst>
          </p:cNvPr>
          <p:cNvSpPr/>
          <p:nvPr/>
        </p:nvSpPr>
        <p:spPr>
          <a:xfrm>
            <a:off x="430698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d08_id10">
            <a:extLst>
              <a:ext uri="{FF2B5EF4-FFF2-40B4-BE49-F238E27FC236}">
                <a16:creationId xmlns:a16="http://schemas.microsoft.com/office/drawing/2014/main" xmlns="" id="{51908F8A-DDFC-4F58-A34F-4F1AD5599A00}"/>
              </a:ext>
            </a:extLst>
          </p:cNvPr>
          <p:cNvSpPr/>
          <p:nvPr/>
        </p:nvSpPr>
        <p:spPr>
          <a:xfrm>
            <a:off x="4790685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d08_id11">
            <a:extLst>
              <a:ext uri="{FF2B5EF4-FFF2-40B4-BE49-F238E27FC236}">
                <a16:creationId xmlns:a16="http://schemas.microsoft.com/office/drawing/2014/main" xmlns="" id="{C5F4E7FD-2EAD-4449-A908-F3ADE8A80451}"/>
              </a:ext>
            </a:extLst>
          </p:cNvPr>
          <p:cNvSpPr/>
          <p:nvPr/>
        </p:nvSpPr>
        <p:spPr>
          <a:xfrm>
            <a:off x="527439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d08_id12">
            <a:extLst>
              <a:ext uri="{FF2B5EF4-FFF2-40B4-BE49-F238E27FC236}">
                <a16:creationId xmlns:a16="http://schemas.microsoft.com/office/drawing/2014/main" xmlns="" id="{05222845-5F37-4A2D-BB1C-AA8D0AF8C2D2}"/>
              </a:ext>
            </a:extLst>
          </p:cNvPr>
          <p:cNvSpPr/>
          <p:nvPr/>
        </p:nvSpPr>
        <p:spPr>
          <a:xfrm>
            <a:off x="2142701" y="625742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mười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sld08_id16">
            <a:extLst>
              <a:ext uri="{FF2B5EF4-FFF2-40B4-BE49-F238E27FC236}">
                <a16:creationId xmlns:a16="http://schemas.microsoft.com/office/drawing/2014/main" xmlns="" id="{5387A716-9506-4A6F-9285-027F0F3F5859}"/>
              </a:ext>
            </a:extLst>
          </p:cNvPr>
          <p:cNvSpPr/>
          <p:nvPr/>
        </p:nvSpPr>
        <p:spPr>
          <a:xfrm>
            <a:off x="94092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d08_id17">
            <a:extLst>
              <a:ext uri="{FF2B5EF4-FFF2-40B4-BE49-F238E27FC236}">
                <a16:creationId xmlns:a16="http://schemas.microsoft.com/office/drawing/2014/main" xmlns="" id="{EB70F4F1-9EDD-4208-B755-BECA33A93028}"/>
              </a:ext>
            </a:extLst>
          </p:cNvPr>
          <p:cNvSpPr/>
          <p:nvPr/>
        </p:nvSpPr>
        <p:spPr>
          <a:xfrm>
            <a:off x="1424627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d08_id18">
            <a:extLst>
              <a:ext uri="{FF2B5EF4-FFF2-40B4-BE49-F238E27FC236}">
                <a16:creationId xmlns:a16="http://schemas.microsoft.com/office/drawing/2014/main" xmlns="" id="{13A521D6-10C7-4866-9508-C00FD6948045}"/>
              </a:ext>
            </a:extLst>
          </p:cNvPr>
          <p:cNvSpPr/>
          <p:nvPr/>
        </p:nvSpPr>
        <p:spPr>
          <a:xfrm>
            <a:off x="190833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d08_id19">
            <a:extLst>
              <a:ext uri="{FF2B5EF4-FFF2-40B4-BE49-F238E27FC236}">
                <a16:creationId xmlns:a16="http://schemas.microsoft.com/office/drawing/2014/main" xmlns="" id="{DFD2699D-1152-4F4C-8DDE-7BF23AEFC04E}"/>
              </a:ext>
            </a:extLst>
          </p:cNvPr>
          <p:cNvSpPr/>
          <p:nvPr/>
        </p:nvSpPr>
        <p:spPr>
          <a:xfrm>
            <a:off x="2392037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d08_id20">
            <a:extLst>
              <a:ext uri="{FF2B5EF4-FFF2-40B4-BE49-F238E27FC236}">
                <a16:creationId xmlns:a16="http://schemas.microsoft.com/office/drawing/2014/main" xmlns="" id="{53F4691B-4308-4CE8-B762-7E6CED183286}"/>
              </a:ext>
            </a:extLst>
          </p:cNvPr>
          <p:cNvSpPr/>
          <p:nvPr/>
        </p:nvSpPr>
        <p:spPr>
          <a:xfrm>
            <a:off x="287574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d08_id21">
            <a:extLst>
              <a:ext uri="{FF2B5EF4-FFF2-40B4-BE49-F238E27FC236}">
                <a16:creationId xmlns:a16="http://schemas.microsoft.com/office/drawing/2014/main" xmlns="" id="{FC2B65CD-6410-4140-8E07-814444AE84D2}"/>
              </a:ext>
            </a:extLst>
          </p:cNvPr>
          <p:cNvSpPr/>
          <p:nvPr/>
        </p:nvSpPr>
        <p:spPr>
          <a:xfrm>
            <a:off x="333957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d08_id22">
            <a:extLst>
              <a:ext uri="{FF2B5EF4-FFF2-40B4-BE49-F238E27FC236}">
                <a16:creationId xmlns:a16="http://schemas.microsoft.com/office/drawing/2014/main" xmlns="" id="{FA1DA16C-5F71-4095-81EE-D8B7DC019B02}"/>
              </a:ext>
            </a:extLst>
          </p:cNvPr>
          <p:cNvSpPr/>
          <p:nvPr/>
        </p:nvSpPr>
        <p:spPr>
          <a:xfrm>
            <a:off x="3823275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d08_id23">
            <a:extLst>
              <a:ext uri="{FF2B5EF4-FFF2-40B4-BE49-F238E27FC236}">
                <a16:creationId xmlns:a16="http://schemas.microsoft.com/office/drawing/2014/main" xmlns="" id="{5802EC94-A67D-4C7D-8EC4-39710D119C04}"/>
              </a:ext>
            </a:extLst>
          </p:cNvPr>
          <p:cNvSpPr/>
          <p:nvPr/>
        </p:nvSpPr>
        <p:spPr>
          <a:xfrm>
            <a:off x="430698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d08_id24">
            <a:extLst>
              <a:ext uri="{FF2B5EF4-FFF2-40B4-BE49-F238E27FC236}">
                <a16:creationId xmlns:a16="http://schemas.microsoft.com/office/drawing/2014/main" xmlns="" id="{6856A921-830C-476C-A49D-3AB817B2ACE0}"/>
              </a:ext>
            </a:extLst>
          </p:cNvPr>
          <p:cNvSpPr/>
          <p:nvPr/>
        </p:nvSpPr>
        <p:spPr>
          <a:xfrm>
            <a:off x="4790685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d08_id25">
            <a:extLst>
              <a:ext uri="{FF2B5EF4-FFF2-40B4-BE49-F238E27FC236}">
                <a16:creationId xmlns:a16="http://schemas.microsoft.com/office/drawing/2014/main" xmlns="" id="{104C9A95-C287-4C6D-A8D3-835F4A155381}"/>
              </a:ext>
            </a:extLst>
          </p:cNvPr>
          <p:cNvSpPr/>
          <p:nvPr/>
        </p:nvSpPr>
        <p:spPr>
          <a:xfrm>
            <a:off x="527439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d08_id35">
            <a:extLst>
              <a:ext uri="{FF2B5EF4-FFF2-40B4-BE49-F238E27FC236}">
                <a16:creationId xmlns:a16="http://schemas.microsoft.com/office/drawing/2014/main" xmlns="" id="{25A53063-A1AA-4337-8F0E-180E09C3DFB2}"/>
              </a:ext>
            </a:extLst>
          </p:cNvPr>
          <p:cNvSpPr/>
          <p:nvPr/>
        </p:nvSpPr>
        <p:spPr>
          <a:xfrm>
            <a:off x="94092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d08_id34">
            <a:extLst>
              <a:ext uri="{FF2B5EF4-FFF2-40B4-BE49-F238E27FC236}">
                <a16:creationId xmlns:a16="http://schemas.microsoft.com/office/drawing/2014/main" xmlns="" id="{69D2C5F7-5A37-478F-9182-21B866D8EC13}"/>
              </a:ext>
            </a:extLst>
          </p:cNvPr>
          <p:cNvSpPr/>
          <p:nvPr/>
        </p:nvSpPr>
        <p:spPr>
          <a:xfrm>
            <a:off x="1424627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d08_id33">
            <a:extLst>
              <a:ext uri="{FF2B5EF4-FFF2-40B4-BE49-F238E27FC236}">
                <a16:creationId xmlns:a16="http://schemas.microsoft.com/office/drawing/2014/main" xmlns="" id="{132B2DDA-0CB5-4489-AF79-15AF24103D6F}"/>
              </a:ext>
            </a:extLst>
          </p:cNvPr>
          <p:cNvSpPr/>
          <p:nvPr/>
        </p:nvSpPr>
        <p:spPr>
          <a:xfrm>
            <a:off x="190833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d08_id32">
            <a:extLst>
              <a:ext uri="{FF2B5EF4-FFF2-40B4-BE49-F238E27FC236}">
                <a16:creationId xmlns:a16="http://schemas.microsoft.com/office/drawing/2014/main" xmlns="" id="{FC1A0C90-9795-403F-8DB4-FB95936B1B4A}"/>
              </a:ext>
            </a:extLst>
          </p:cNvPr>
          <p:cNvSpPr/>
          <p:nvPr/>
        </p:nvSpPr>
        <p:spPr>
          <a:xfrm>
            <a:off x="2392037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d08_id31">
            <a:extLst>
              <a:ext uri="{FF2B5EF4-FFF2-40B4-BE49-F238E27FC236}">
                <a16:creationId xmlns:a16="http://schemas.microsoft.com/office/drawing/2014/main" xmlns="" id="{2F13D0C2-783D-4638-A3A3-49D3DCFD4A8E}"/>
              </a:ext>
            </a:extLst>
          </p:cNvPr>
          <p:cNvSpPr/>
          <p:nvPr/>
        </p:nvSpPr>
        <p:spPr>
          <a:xfrm>
            <a:off x="287574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d08_id30">
            <a:extLst>
              <a:ext uri="{FF2B5EF4-FFF2-40B4-BE49-F238E27FC236}">
                <a16:creationId xmlns:a16="http://schemas.microsoft.com/office/drawing/2014/main" xmlns="" id="{F035E11D-75C4-40B6-AFBF-A00744FFB713}"/>
              </a:ext>
            </a:extLst>
          </p:cNvPr>
          <p:cNvSpPr/>
          <p:nvPr/>
        </p:nvSpPr>
        <p:spPr>
          <a:xfrm>
            <a:off x="333957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d08_id29">
            <a:extLst>
              <a:ext uri="{FF2B5EF4-FFF2-40B4-BE49-F238E27FC236}">
                <a16:creationId xmlns:a16="http://schemas.microsoft.com/office/drawing/2014/main" xmlns="" id="{4215C253-63FF-468C-8D62-7F69DC1D2A13}"/>
              </a:ext>
            </a:extLst>
          </p:cNvPr>
          <p:cNvSpPr/>
          <p:nvPr/>
        </p:nvSpPr>
        <p:spPr>
          <a:xfrm>
            <a:off x="3823275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d08_id28">
            <a:extLst>
              <a:ext uri="{FF2B5EF4-FFF2-40B4-BE49-F238E27FC236}">
                <a16:creationId xmlns:a16="http://schemas.microsoft.com/office/drawing/2014/main" xmlns="" id="{DE2F371F-47DA-41BB-9313-4231A390117E}"/>
              </a:ext>
            </a:extLst>
          </p:cNvPr>
          <p:cNvSpPr/>
          <p:nvPr/>
        </p:nvSpPr>
        <p:spPr>
          <a:xfrm>
            <a:off x="430698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d08_id27">
            <a:extLst>
              <a:ext uri="{FF2B5EF4-FFF2-40B4-BE49-F238E27FC236}">
                <a16:creationId xmlns:a16="http://schemas.microsoft.com/office/drawing/2014/main" xmlns="" id="{D37A82EC-6B0E-448D-8EB6-A7F09AAAC76F}"/>
              </a:ext>
            </a:extLst>
          </p:cNvPr>
          <p:cNvSpPr/>
          <p:nvPr/>
        </p:nvSpPr>
        <p:spPr>
          <a:xfrm>
            <a:off x="4790685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d08_id26">
            <a:extLst>
              <a:ext uri="{FF2B5EF4-FFF2-40B4-BE49-F238E27FC236}">
                <a16:creationId xmlns:a16="http://schemas.microsoft.com/office/drawing/2014/main" xmlns="" id="{B6E72CA9-A343-45A9-A8AB-BFB0B2843CF0}"/>
              </a:ext>
            </a:extLst>
          </p:cNvPr>
          <p:cNvSpPr/>
          <p:nvPr/>
        </p:nvSpPr>
        <p:spPr>
          <a:xfrm>
            <a:off x="527439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d08_id36">
            <a:extLst>
              <a:ext uri="{FF2B5EF4-FFF2-40B4-BE49-F238E27FC236}">
                <a16:creationId xmlns:a16="http://schemas.microsoft.com/office/drawing/2014/main" xmlns="" id="{065682C6-3183-4C51-8CF7-417888EFA8FF}"/>
              </a:ext>
            </a:extLst>
          </p:cNvPr>
          <p:cNvSpPr/>
          <p:nvPr/>
        </p:nvSpPr>
        <p:spPr>
          <a:xfrm>
            <a:off x="2201717" y="2025733"/>
            <a:ext cx="2006488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hai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sld08_id41">
            <a:extLst>
              <a:ext uri="{FF2B5EF4-FFF2-40B4-BE49-F238E27FC236}">
                <a16:creationId xmlns:a16="http://schemas.microsoft.com/office/drawing/2014/main" xmlns="" id="{A22B1902-714E-4BF3-95D1-BD9679623414}"/>
              </a:ext>
            </a:extLst>
          </p:cNvPr>
          <p:cNvSpPr/>
          <p:nvPr/>
        </p:nvSpPr>
        <p:spPr>
          <a:xfrm>
            <a:off x="94092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ld08_id42">
            <a:extLst>
              <a:ext uri="{FF2B5EF4-FFF2-40B4-BE49-F238E27FC236}">
                <a16:creationId xmlns:a16="http://schemas.microsoft.com/office/drawing/2014/main" xmlns="" id="{1744BE4D-CFCF-4683-84AF-DB62B3EA6E71}"/>
              </a:ext>
            </a:extLst>
          </p:cNvPr>
          <p:cNvSpPr/>
          <p:nvPr/>
        </p:nvSpPr>
        <p:spPr>
          <a:xfrm>
            <a:off x="1424627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d08_id43">
            <a:extLst>
              <a:ext uri="{FF2B5EF4-FFF2-40B4-BE49-F238E27FC236}">
                <a16:creationId xmlns:a16="http://schemas.microsoft.com/office/drawing/2014/main" xmlns="" id="{B0D02015-D838-40C9-9F00-5824A1D46E04}"/>
              </a:ext>
            </a:extLst>
          </p:cNvPr>
          <p:cNvSpPr/>
          <p:nvPr/>
        </p:nvSpPr>
        <p:spPr>
          <a:xfrm>
            <a:off x="190833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d08_id44">
            <a:extLst>
              <a:ext uri="{FF2B5EF4-FFF2-40B4-BE49-F238E27FC236}">
                <a16:creationId xmlns:a16="http://schemas.microsoft.com/office/drawing/2014/main" xmlns="" id="{895CAAA8-593F-4562-849D-6E40B1C9E77B}"/>
              </a:ext>
            </a:extLst>
          </p:cNvPr>
          <p:cNvSpPr/>
          <p:nvPr/>
        </p:nvSpPr>
        <p:spPr>
          <a:xfrm>
            <a:off x="2392037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d08_id45">
            <a:extLst>
              <a:ext uri="{FF2B5EF4-FFF2-40B4-BE49-F238E27FC236}">
                <a16:creationId xmlns:a16="http://schemas.microsoft.com/office/drawing/2014/main" xmlns="" id="{046276B0-230F-4D52-B6F6-66060F622CFF}"/>
              </a:ext>
            </a:extLst>
          </p:cNvPr>
          <p:cNvSpPr/>
          <p:nvPr/>
        </p:nvSpPr>
        <p:spPr>
          <a:xfrm>
            <a:off x="287574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ld08_id46">
            <a:extLst>
              <a:ext uri="{FF2B5EF4-FFF2-40B4-BE49-F238E27FC236}">
                <a16:creationId xmlns:a16="http://schemas.microsoft.com/office/drawing/2014/main" xmlns="" id="{F8CC636C-C2B1-4046-B9CA-88DC8DF4753D}"/>
              </a:ext>
            </a:extLst>
          </p:cNvPr>
          <p:cNvSpPr/>
          <p:nvPr/>
        </p:nvSpPr>
        <p:spPr>
          <a:xfrm>
            <a:off x="333957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d08_id47">
            <a:extLst>
              <a:ext uri="{FF2B5EF4-FFF2-40B4-BE49-F238E27FC236}">
                <a16:creationId xmlns:a16="http://schemas.microsoft.com/office/drawing/2014/main" xmlns="" id="{41B66E32-62A3-417E-B9E5-B0870BE1FBCC}"/>
              </a:ext>
            </a:extLst>
          </p:cNvPr>
          <p:cNvSpPr/>
          <p:nvPr/>
        </p:nvSpPr>
        <p:spPr>
          <a:xfrm>
            <a:off x="3823275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d08_id48">
            <a:extLst>
              <a:ext uri="{FF2B5EF4-FFF2-40B4-BE49-F238E27FC236}">
                <a16:creationId xmlns:a16="http://schemas.microsoft.com/office/drawing/2014/main" xmlns="" id="{DAD0A5BA-E34C-41C4-B6DB-9EAEE48156EF}"/>
              </a:ext>
            </a:extLst>
          </p:cNvPr>
          <p:cNvSpPr/>
          <p:nvPr/>
        </p:nvSpPr>
        <p:spPr>
          <a:xfrm>
            <a:off x="430698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d08_id49">
            <a:extLst>
              <a:ext uri="{FF2B5EF4-FFF2-40B4-BE49-F238E27FC236}">
                <a16:creationId xmlns:a16="http://schemas.microsoft.com/office/drawing/2014/main" xmlns="" id="{2F665A53-1F4F-4F1F-9BB3-32B5B3EBF92A}"/>
              </a:ext>
            </a:extLst>
          </p:cNvPr>
          <p:cNvSpPr/>
          <p:nvPr/>
        </p:nvSpPr>
        <p:spPr>
          <a:xfrm>
            <a:off x="4790685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d08_id50">
            <a:extLst>
              <a:ext uri="{FF2B5EF4-FFF2-40B4-BE49-F238E27FC236}">
                <a16:creationId xmlns:a16="http://schemas.microsoft.com/office/drawing/2014/main" xmlns="" id="{A83DC3E5-AC99-4A15-9490-5EB8D3904FB8}"/>
              </a:ext>
            </a:extLst>
          </p:cNvPr>
          <p:cNvSpPr/>
          <p:nvPr/>
        </p:nvSpPr>
        <p:spPr>
          <a:xfrm>
            <a:off x="527439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d08_id60">
            <a:extLst>
              <a:ext uri="{FF2B5EF4-FFF2-40B4-BE49-F238E27FC236}">
                <a16:creationId xmlns:a16="http://schemas.microsoft.com/office/drawing/2014/main" xmlns="" id="{D47A0111-EFE9-495C-88F1-2E6B9FE1C75F}"/>
              </a:ext>
            </a:extLst>
          </p:cNvPr>
          <p:cNvSpPr/>
          <p:nvPr/>
        </p:nvSpPr>
        <p:spPr>
          <a:xfrm>
            <a:off x="94092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d08_id59">
            <a:extLst>
              <a:ext uri="{FF2B5EF4-FFF2-40B4-BE49-F238E27FC236}">
                <a16:creationId xmlns:a16="http://schemas.microsoft.com/office/drawing/2014/main" xmlns="" id="{3A0B3CC3-5EDB-4804-B6E9-2C336C777B94}"/>
              </a:ext>
            </a:extLst>
          </p:cNvPr>
          <p:cNvSpPr/>
          <p:nvPr/>
        </p:nvSpPr>
        <p:spPr>
          <a:xfrm>
            <a:off x="1424627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d08_id58">
            <a:extLst>
              <a:ext uri="{FF2B5EF4-FFF2-40B4-BE49-F238E27FC236}">
                <a16:creationId xmlns:a16="http://schemas.microsoft.com/office/drawing/2014/main" xmlns="" id="{E491DBB0-B874-4FA7-9C44-6C4D93A1CF0F}"/>
              </a:ext>
            </a:extLst>
          </p:cNvPr>
          <p:cNvSpPr/>
          <p:nvPr/>
        </p:nvSpPr>
        <p:spPr>
          <a:xfrm>
            <a:off x="190833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d08_id57">
            <a:extLst>
              <a:ext uri="{FF2B5EF4-FFF2-40B4-BE49-F238E27FC236}">
                <a16:creationId xmlns:a16="http://schemas.microsoft.com/office/drawing/2014/main" xmlns="" id="{5E3BD2C3-7DB1-4F81-94EC-9BEB395B3C99}"/>
              </a:ext>
            </a:extLst>
          </p:cNvPr>
          <p:cNvSpPr/>
          <p:nvPr/>
        </p:nvSpPr>
        <p:spPr>
          <a:xfrm>
            <a:off x="2392037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d08_id56">
            <a:extLst>
              <a:ext uri="{FF2B5EF4-FFF2-40B4-BE49-F238E27FC236}">
                <a16:creationId xmlns:a16="http://schemas.microsoft.com/office/drawing/2014/main" xmlns="" id="{0D348FEA-179D-40D6-A6E2-AC2C47C5D068}"/>
              </a:ext>
            </a:extLst>
          </p:cNvPr>
          <p:cNvSpPr/>
          <p:nvPr/>
        </p:nvSpPr>
        <p:spPr>
          <a:xfrm>
            <a:off x="287574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ld08_id55">
            <a:extLst>
              <a:ext uri="{FF2B5EF4-FFF2-40B4-BE49-F238E27FC236}">
                <a16:creationId xmlns:a16="http://schemas.microsoft.com/office/drawing/2014/main" xmlns="" id="{F458EB58-0A7B-43EE-B103-7DF9BABD2C18}"/>
              </a:ext>
            </a:extLst>
          </p:cNvPr>
          <p:cNvSpPr/>
          <p:nvPr/>
        </p:nvSpPr>
        <p:spPr>
          <a:xfrm>
            <a:off x="333957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ld08_id54">
            <a:extLst>
              <a:ext uri="{FF2B5EF4-FFF2-40B4-BE49-F238E27FC236}">
                <a16:creationId xmlns:a16="http://schemas.microsoft.com/office/drawing/2014/main" xmlns="" id="{8374D6EF-BB29-480B-A9CC-642965C09A36}"/>
              </a:ext>
            </a:extLst>
          </p:cNvPr>
          <p:cNvSpPr/>
          <p:nvPr/>
        </p:nvSpPr>
        <p:spPr>
          <a:xfrm>
            <a:off x="3823275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ld08_id53">
            <a:extLst>
              <a:ext uri="{FF2B5EF4-FFF2-40B4-BE49-F238E27FC236}">
                <a16:creationId xmlns:a16="http://schemas.microsoft.com/office/drawing/2014/main" xmlns="" id="{9981569F-17CC-44B1-96BC-70828DEAAAA5}"/>
              </a:ext>
            </a:extLst>
          </p:cNvPr>
          <p:cNvSpPr/>
          <p:nvPr/>
        </p:nvSpPr>
        <p:spPr>
          <a:xfrm>
            <a:off x="430698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ld08_id52">
            <a:extLst>
              <a:ext uri="{FF2B5EF4-FFF2-40B4-BE49-F238E27FC236}">
                <a16:creationId xmlns:a16="http://schemas.microsoft.com/office/drawing/2014/main" xmlns="" id="{F46731E0-1339-4D1B-87D8-F53730E74EC3}"/>
              </a:ext>
            </a:extLst>
          </p:cNvPr>
          <p:cNvSpPr/>
          <p:nvPr/>
        </p:nvSpPr>
        <p:spPr>
          <a:xfrm>
            <a:off x="4790685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ld08_id51">
            <a:extLst>
              <a:ext uri="{FF2B5EF4-FFF2-40B4-BE49-F238E27FC236}">
                <a16:creationId xmlns:a16="http://schemas.microsoft.com/office/drawing/2014/main" xmlns="" id="{F2AADAED-BB4C-4180-92BB-96953BEE7186}"/>
              </a:ext>
            </a:extLst>
          </p:cNvPr>
          <p:cNvSpPr/>
          <p:nvPr/>
        </p:nvSpPr>
        <p:spPr>
          <a:xfrm>
            <a:off x="527439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ld08_id61">
            <a:extLst>
              <a:ext uri="{FF2B5EF4-FFF2-40B4-BE49-F238E27FC236}">
                <a16:creationId xmlns:a16="http://schemas.microsoft.com/office/drawing/2014/main" xmlns="" id="{38BAE5DA-EF1C-4A7F-859C-19F10602184F}"/>
              </a:ext>
            </a:extLst>
          </p:cNvPr>
          <p:cNvSpPr/>
          <p:nvPr/>
        </p:nvSpPr>
        <p:spPr>
          <a:xfrm>
            <a:off x="94092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ld08_id62">
            <a:extLst>
              <a:ext uri="{FF2B5EF4-FFF2-40B4-BE49-F238E27FC236}">
                <a16:creationId xmlns:a16="http://schemas.microsoft.com/office/drawing/2014/main" xmlns="" id="{ACB27DD7-C3AD-48F8-9876-1A2509DFF94A}"/>
              </a:ext>
            </a:extLst>
          </p:cNvPr>
          <p:cNvSpPr/>
          <p:nvPr/>
        </p:nvSpPr>
        <p:spPr>
          <a:xfrm>
            <a:off x="1424627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ld08_id63">
            <a:extLst>
              <a:ext uri="{FF2B5EF4-FFF2-40B4-BE49-F238E27FC236}">
                <a16:creationId xmlns:a16="http://schemas.microsoft.com/office/drawing/2014/main" xmlns="" id="{0A1CA444-E8AD-455D-815C-7EB5A10E7611}"/>
              </a:ext>
            </a:extLst>
          </p:cNvPr>
          <p:cNvSpPr/>
          <p:nvPr/>
        </p:nvSpPr>
        <p:spPr>
          <a:xfrm>
            <a:off x="190833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ld08_id64">
            <a:extLst>
              <a:ext uri="{FF2B5EF4-FFF2-40B4-BE49-F238E27FC236}">
                <a16:creationId xmlns:a16="http://schemas.microsoft.com/office/drawing/2014/main" xmlns="" id="{34585271-F3B9-4F95-A86C-86A73C124F18}"/>
              </a:ext>
            </a:extLst>
          </p:cNvPr>
          <p:cNvSpPr/>
          <p:nvPr/>
        </p:nvSpPr>
        <p:spPr>
          <a:xfrm>
            <a:off x="2392037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ld08_id65">
            <a:extLst>
              <a:ext uri="{FF2B5EF4-FFF2-40B4-BE49-F238E27FC236}">
                <a16:creationId xmlns:a16="http://schemas.microsoft.com/office/drawing/2014/main" xmlns="" id="{5BCDCC4E-A05A-4D6A-92B2-7E008F7D38A7}"/>
              </a:ext>
            </a:extLst>
          </p:cNvPr>
          <p:cNvSpPr/>
          <p:nvPr/>
        </p:nvSpPr>
        <p:spPr>
          <a:xfrm>
            <a:off x="287574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ld08_id66">
            <a:extLst>
              <a:ext uri="{FF2B5EF4-FFF2-40B4-BE49-F238E27FC236}">
                <a16:creationId xmlns:a16="http://schemas.microsoft.com/office/drawing/2014/main" xmlns="" id="{5169ECCB-F95F-4967-A258-FAB0143742DB}"/>
              </a:ext>
            </a:extLst>
          </p:cNvPr>
          <p:cNvSpPr/>
          <p:nvPr/>
        </p:nvSpPr>
        <p:spPr>
          <a:xfrm>
            <a:off x="333957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ld08_id67">
            <a:extLst>
              <a:ext uri="{FF2B5EF4-FFF2-40B4-BE49-F238E27FC236}">
                <a16:creationId xmlns:a16="http://schemas.microsoft.com/office/drawing/2014/main" xmlns="" id="{0978DB4E-06F1-41E6-AB25-10CA02C1BDBC}"/>
              </a:ext>
            </a:extLst>
          </p:cNvPr>
          <p:cNvSpPr/>
          <p:nvPr/>
        </p:nvSpPr>
        <p:spPr>
          <a:xfrm>
            <a:off x="3823275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ld08_id68">
            <a:extLst>
              <a:ext uri="{FF2B5EF4-FFF2-40B4-BE49-F238E27FC236}">
                <a16:creationId xmlns:a16="http://schemas.microsoft.com/office/drawing/2014/main" xmlns="" id="{8572CA4F-54C1-4433-B214-E99D1B77D35F}"/>
              </a:ext>
            </a:extLst>
          </p:cNvPr>
          <p:cNvSpPr/>
          <p:nvPr/>
        </p:nvSpPr>
        <p:spPr>
          <a:xfrm>
            <a:off x="430698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ld08_id69">
            <a:extLst>
              <a:ext uri="{FF2B5EF4-FFF2-40B4-BE49-F238E27FC236}">
                <a16:creationId xmlns:a16="http://schemas.microsoft.com/office/drawing/2014/main" xmlns="" id="{FA6E3F95-0FC9-49C8-8786-4362DD98093E}"/>
              </a:ext>
            </a:extLst>
          </p:cNvPr>
          <p:cNvSpPr/>
          <p:nvPr/>
        </p:nvSpPr>
        <p:spPr>
          <a:xfrm>
            <a:off x="4790685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d08_id70">
            <a:extLst>
              <a:ext uri="{FF2B5EF4-FFF2-40B4-BE49-F238E27FC236}">
                <a16:creationId xmlns:a16="http://schemas.microsoft.com/office/drawing/2014/main" xmlns="" id="{A0E80E7F-42C2-4C49-83B9-71C59874DB14}"/>
              </a:ext>
            </a:extLst>
          </p:cNvPr>
          <p:cNvSpPr/>
          <p:nvPr/>
        </p:nvSpPr>
        <p:spPr>
          <a:xfrm>
            <a:off x="527439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ld08_id71">
            <a:extLst>
              <a:ext uri="{FF2B5EF4-FFF2-40B4-BE49-F238E27FC236}">
                <a16:creationId xmlns:a16="http://schemas.microsoft.com/office/drawing/2014/main" xmlns="" id="{08A8FF18-641F-4657-B80B-D24EFFB88F81}"/>
              </a:ext>
            </a:extLst>
          </p:cNvPr>
          <p:cNvSpPr/>
          <p:nvPr/>
        </p:nvSpPr>
        <p:spPr>
          <a:xfrm>
            <a:off x="2488923" y="4174444"/>
            <a:ext cx="1432075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ba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6" name="sld08_id87">
            <a:extLst>
              <a:ext uri="{FF2B5EF4-FFF2-40B4-BE49-F238E27FC236}">
                <a16:creationId xmlns:a16="http://schemas.microsoft.com/office/drawing/2014/main" xmlns="" id="{1789A6DA-C6A7-4ADD-925A-B96E234BE257}"/>
              </a:ext>
            </a:extLst>
          </p:cNvPr>
          <p:cNvSpPr/>
          <p:nvPr/>
        </p:nvSpPr>
        <p:spPr>
          <a:xfrm>
            <a:off x="94092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ld08_id88">
            <a:extLst>
              <a:ext uri="{FF2B5EF4-FFF2-40B4-BE49-F238E27FC236}">
                <a16:creationId xmlns:a16="http://schemas.microsoft.com/office/drawing/2014/main" xmlns="" id="{2A064FBB-55B4-4136-BBB9-AFED23E039FD}"/>
              </a:ext>
            </a:extLst>
          </p:cNvPr>
          <p:cNvSpPr/>
          <p:nvPr/>
        </p:nvSpPr>
        <p:spPr>
          <a:xfrm>
            <a:off x="1424627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ld08_id89">
            <a:extLst>
              <a:ext uri="{FF2B5EF4-FFF2-40B4-BE49-F238E27FC236}">
                <a16:creationId xmlns:a16="http://schemas.microsoft.com/office/drawing/2014/main" xmlns="" id="{9E918948-50D9-4779-BA3E-1F35C8085F94}"/>
              </a:ext>
            </a:extLst>
          </p:cNvPr>
          <p:cNvSpPr/>
          <p:nvPr/>
        </p:nvSpPr>
        <p:spPr>
          <a:xfrm>
            <a:off x="190833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ld08_id90">
            <a:extLst>
              <a:ext uri="{FF2B5EF4-FFF2-40B4-BE49-F238E27FC236}">
                <a16:creationId xmlns:a16="http://schemas.microsoft.com/office/drawing/2014/main" xmlns="" id="{F16234B3-AF2B-48BB-B9EA-6F3E2CFDCBAE}"/>
              </a:ext>
            </a:extLst>
          </p:cNvPr>
          <p:cNvSpPr/>
          <p:nvPr/>
        </p:nvSpPr>
        <p:spPr>
          <a:xfrm>
            <a:off x="2392037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ld08_id91">
            <a:extLst>
              <a:ext uri="{FF2B5EF4-FFF2-40B4-BE49-F238E27FC236}">
                <a16:creationId xmlns:a16="http://schemas.microsoft.com/office/drawing/2014/main" xmlns="" id="{A4ABE19A-EAFB-4B8D-9A36-83DDFB74D619}"/>
              </a:ext>
            </a:extLst>
          </p:cNvPr>
          <p:cNvSpPr/>
          <p:nvPr/>
        </p:nvSpPr>
        <p:spPr>
          <a:xfrm>
            <a:off x="287574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ld08_id92">
            <a:extLst>
              <a:ext uri="{FF2B5EF4-FFF2-40B4-BE49-F238E27FC236}">
                <a16:creationId xmlns:a16="http://schemas.microsoft.com/office/drawing/2014/main" xmlns="" id="{931D7E38-7EBD-4A43-BECA-42B5027F5028}"/>
              </a:ext>
            </a:extLst>
          </p:cNvPr>
          <p:cNvSpPr/>
          <p:nvPr/>
        </p:nvSpPr>
        <p:spPr>
          <a:xfrm>
            <a:off x="333957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ld08_id93">
            <a:extLst>
              <a:ext uri="{FF2B5EF4-FFF2-40B4-BE49-F238E27FC236}">
                <a16:creationId xmlns:a16="http://schemas.microsoft.com/office/drawing/2014/main" xmlns="" id="{E968EACE-23E0-4079-9830-B0CA093B49F7}"/>
              </a:ext>
            </a:extLst>
          </p:cNvPr>
          <p:cNvSpPr/>
          <p:nvPr/>
        </p:nvSpPr>
        <p:spPr>
          <a:xfrm>
            <a:off x="3823275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ld08_id94">
            <a:extLst>
              <a:ext uri="{FF2B5EF4-FFF2-40B4-BE49-F238E27FC236}">
                <a16:creationId xmlns:a16="http://schemas.microsoft.com/office/drawing/2014/main" xmlns="" id="{1B77FB9A-F192-4CAB-B8F0-2DB97E315BE4}"/>
              </a:ext>
            </a:extLst>
          </p:cNvPr>
          <p:cNvSpPr/>
          <p:nvPr/>
        </p:nvSpPr>
        <p:spPr>
          <a:xfrm>
            <a:off x="430698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ld08_id95">
            <a:extLst>
              <a:ext uri="{FF2B5EF4-FFF2-40B4-BE49-F238E27FC236}">
                <a16:creationId xmlns:a16="http://schemas.microsoft.com/office/drawing/2014/main" xmlns="" id="{FA7D6252-0395-4060-9ED1-7E8F82B4C2D0}"/>
              </a:ext>
            </a:extLst>
          </p:cNvPr>
          <p:cNvSpPr/>
          <p:nvPr/>
        </p:nvSpPr>
        <p:spPr>
          <a:xfrm>
            <a:off x="4790685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ld08_id96">
            <a:extLst>
              <a:ext uri="{FF2B5EF4-FFF2-40B4-BE49-F238E27FC236}">
                <a16:creationId xmlns:a16="http://schemas.microsoft.com/office/drawing/2014/main" xmlns="" id="{35F243FB-8C05-4B88-8E08-1DDFF76CD88D}"/>
              </a:ext>
            </a:extLst>
          </p:cNvPr>
          <p:cNvSpPr/>
          <p:nvPr/>
        </p:nvSpPr>
        <p:spPr>
          <a:xfrm>
            <a:off x="527439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ld08_id106">
            <a:extLst>
              <a:ext uri="{FF2B5EF4-FFF2-40B4-BE49-F238E27FC236}">
                <a16:creationId xmlns:a16="http://schemas.microsoft.com/office/drawing/2014/main" xmlns="" id="{4D7BBFAC-F0E5-41A9-B4F9-CA6B1BEFD3BC}"/>
              </a:ext>
            </a:extLst>
          </p:cNvPr>
          <p:cNvSpPr/>
          <p:nvPr/>
        </p:nvSpPr>
        <p:spPr>
          <a:xfrm>
            <a:off x="94092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ld08_id105">
            <a:extLst>
              <a:ext uri="{FF2B5EF4-FFF2-40B4-BE49-F238E27FC236}">
                <a16:creationId xmlns:a16="http://schemas.microsoft.com/office/drawing/2014/main" xmlns="" id="{6087EC05-0D86-4F31-B0C0-4EC5AD294C3D}"/>
              </a:ext>
            </a:extLst>
          </p:cNvPr>
          <p:cNvSpPr/>
          <p:nvPr/>
        </p:nvSpPr>
        <p:spPr>
          <a:xfrm>
            <a:off x="1424627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ld08_id104">
            <a:extLst>
              <a:ext uri="{FF2B5EF4-FFF2-40B4-BE49-F238E27FC236}">
                <a16:creationId xmlns:a16="http://schemas.microsoft.com/office/drawing/2014/main" xmlns="" id="{AEA81861-4E61-44BB-A039-59EBE79CA902}"/>
              </a:ext>
            </a:extLst>
          </p:cNvPr>
          <p:cNvSpPr/>
          <p:nvPr/>
        </p:nvSpPr>
        <p:spPr>
          <a:xfrm>
            <a:off x="190833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ld08_id103">
            <a:extLst>
              <a:ext uri="{FF2B5EF4-FFF2-40B4-BE49-F238E27FC236}">
                <a16:creationId xmlns:a16="http://schemas.microsoft.com/office/drawing/2014/main" xmlns="" id="{78EB6D13-DA7C-4138-A524-1790D552B1E9}"/>
              </a:ext>
            </a:extLst>
          </p:cNvPr>
          <p:cNvSpPr/>
          <p:nvPr/>
        </p:nvSpPr>
        <p:spPr>
          <a:xfrm>
            <a:off x="2392037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ld08_id102">
            <a:extLst>
              <a:ext uri="{FF2B5EF4-FFF2-40B4-BE49-F238E27FC236}">
                <a16:creationId xmlns:a16="http://schemas.microsoft.com/office/drawing/2014/main" xmlns="" id="{ED77A2B4-88F1-4B4F-851D-BB180111EF3A}"/>
              </a:ext>
            </a:extLst>
          </p:cNvPr>
          <p:cNvSpPr/>
          <p:nvPr/>
        </p:nvSpPr>
        <p:spPr>
          <a:xfrm>
            <a:off x="287574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ld08_id101">
            <a:extLst>
              <a:ext uri="{FF2B5EF4-FFF2-40B4-BE49-F238E27FC236}">
                <a16:creationId xmlns:a16="http://schemas.microsoft.com/office/drawing/2014/main" xmlns="" id="{D66CF3FF-114C-4BE1-A307-A9C2CE33AA1B}"/>
              </a:ext>
            </a:extLst>
          </p:cNvPr>
          <p:cNvSpPr/>
          <p:nvPr/>
        </p:nvSpPr>
        <p:spPr>
          <a:xfrm>
            <a:off x="333957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ld08_id100">
            <a:extLst>
              <a:ext uri="{FF2B5EF4-FFF2-40B4-BE49-F238E27FC236}">
                <a16:creationId xmlns:a16="http://schemas.microsoft.com/office/drawing/2014/main" xmlns="" id="{EF90EB74-43F2-4FDB-A167-01033F9A804B}"/>
              </a:ext>
            </a:extLst>
          </p:cNvPr>
          <p:cNvSpPr/>
          <p:nvPr/>
        </p:nvSpPr>
        <p:spPr>
          <a:xfrm>
            <a:off x="3823275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ld08_id99">
            <a:extLst>
              <a:ext uri="{FF2B5EF4-FFF2-40B4-BE49-F238E27FC236}">
                <a16:creationId xmlns:a16="http://schemas.microsoft.com/office/drawing/2014/main" xmlns="" id="{AB54E88C-4148-4DCA-B2A2-097FE4AAD397}"/>
              </a:ext>
            </a:extLst>
          </p:cNvPr>
          <p:cNvSpPr/>
          <p:nvPr/>
        </p:nvSpPr>
        <p:spPr>
          <a:xfrm>
            <a:off x="430698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ld08_id98">
            <a:extLst>
              <a:ext uri="{FF2B5EF4-FFF2-40B4-BE49-F238E27FC236}">
                <a16:creationId xmlns:a16="http://schemas.microsoft.com/office/drawing/2014/main" xmlns="" id="{E1DD866D-A49F-4EC1-B576-8B27BD015EA2}"/>
              </a:ext>
            </a:extLst>
          </p:cNvPr>
          <p:cNvSpPr/>
          <p:nvPr/>
        </p:nvSpPr>
        <p:spPr>
          <a:xfrm>
            <a:off x="4790685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ld08_id97">
            <a:extLst>
              <a:ext uri="{FF2B5EF4-FFF2-40B4-BE49-F238E27FC236}">
                <a16:creationId xmlns:a16="http://schemas.microsoft.com/office/drawing/2014/main" xmlns="" id="{767BE3F0-5B63-4FA9-ABFD-EC852FBB3280}"/>
              </a:ext>
            </a:extLst>
          </p:cNvPr>
          <p:cNvSpPr/>
          <p:nvPr/>
        </p:nvSpPr>
        <p:spPr>
          <a:xfrm>
            <a:off x="527439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ld08_id107">
            <a:extLst>
              <a:ext uri="{FF2B5EF4-FFF2-40B4-BE49-F238E27FC236}">
                <a16:creationId xmlns:a16="http://schemas.microsoft.com/office/drawing/2014/main" xmlns="" id="{DB30E73E-A0EC-4206-90F9-04EBDB1B9B57}"/>
              </a:ext>
            </a:extLst>
          </p:cNvPr>
          <p:cNvSpPr/>
          <p:nvPr/>
        </p:nvSpPr>
        <p:spPr>
          <a:xfrm>
            <a:off x="94092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ld08_id108">
            <a:extLst>
              <a:ext uri="{FF2B5EF4-FFF2-40B4-BE49-F238E27FC236}">
                <a16:creationId xmlns:a16="http://schemas.microsoft.com/office/drawing/2014/main" xmlns="" id="{1958B35D-6FE5-4929-AB37-49B757A78ED2}"/>
              </a:ext>
            </a:extLst>
          </p:cNvPr>
          <p:cNvSpPr/>
          <p:nvPr/>
        </p:nvSpPr>
        <p:spPr>
          <a:xfrm>
            <a:off x="1424627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ld08_id109">
            <a:extLst>
              <a:ext uri="{FF2B5EF4-FFF2-40B4-BE49-F238E27FC236}">
                <a16:creationId xmlns:a16="http://schemas.microsoft.com/office/drawing/2014/main" xmlns="" id="{8592DC07-6DBE-4C4B-93CA-84751DA18390}"/>
              </a:ext>
            </a:extLst>
          </p:cNvPr>
          <p:cNvSpPr/>
          <p:nvPr/>
        </p:nvSpPr>
        <p:spPr>
          <a:xfrm>
            <a:off x="190833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ld08_id110">
            <a:extLst>
              <a:ext uri="{FF2B5EF4-FFF2-40B4-BE49-F238E27FC236}">
                <a16:creationId xmlns:a16="http://schemas.microsoft.com/office/drawing/2014/main" xmlns="" id="{CC04F5E0-3EEA-48EA-A6F9-96C7191904BF}"/>
              </a:ext>
            </a:extLst>
          </p:cNvPr>
          <p:cNvSpPr/>
          <p:nvPr/>
        </p:nvSpPr>
        <p:spPr>
          <a:xfrm>
            <a:off x="2392037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ld08_id111">
            <a:extLst>
              <a:ext uri="{FF2B5EF4-FFF2-40B4-BE49-F238E27FC236}">
                <a16:creationId xmlns:a16="http://schemas.microsoft.com/office/drawing/2014/main" xmlns="" id="{092FF5B8-E56E-4B01-BDEF-95D024DA83F8}"/>
              </a:ext>
            </a:extLst>
          </p:cNvPr>
          <p:cNvSpPr/>
          <p:nvPr/>
        </p:nvSpPr>
        <p:spPr>
          <a:xfrm>
            <a:off x="287574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ld08_id112">
            <a:extLst>
              <a:ext uri="{FF2B5EF4-FFF2-40B4-BE49-F238E27FC236}">
                <a16:creationId xmlns:a16="http://schemas.microsoft.com/office/drawing/2014/main" xmlns="" id="{00223D54-FB0F-40DD-8080-B77B8AB27C23}"/>
              </a:ext>
            </a:extLst>
          </p:cNvPr>
          <p:cNvSpPr/>
          <p:nvPr/>
        </p:nvSpPr>
        <p:spPr>
          <a:xfrm>
            <a:off x="333957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ld08_id113">
            <a:extLst>
              <a:ext uri="{FF2B5EF4-FFF2-40B4-BE49-F238E27FC236}">
                <a16:creationId xmlns:a16="http://schemas.microsoft.com/office/drawing/2014/main" xmlns="" id="{04A72450-CFD0-4EF2-9473-66AF36ABFBAB}"/>
              </a:ext>
            </a:extLst>
          </p:cNvPr>
          <p:cNvSpPr/>
          <p:nvPr/>
        </p:nvSpPr>
        <p:spPr>
          <a:xfrm>
            <a:off x="3823275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ld08_id114">
            <a:extLst>
              <a:ext uri="{FF2B5EF4-FFF2-40B4-BE49-F238E27FC236}">
                <a16:creationId xmlns:a16="http://schemas.microsoft.com/office/drawing/2014/main" xmlns="" id="{663B2842-CA6C-4580-A66E-9AE877B73BFA}"/>
              </a:ext>
            </a:extLst>
          </p:cNvPr>
          <p:cNvSpPr/>
          <p:nvPr/>
        </p:nvSpPr>
        <p:spPr>
          <a:xfrm>
            <a:off x="430698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ld08_id115">
            <a:extLst>
              <a:ext uri="{FF2B5EF4-FFF2-40B4-BE49-F238E27FC236}">
                <a16:creationId xmlns:a16="http://schemas.microsoft.com/office/drawing/2014/main" xmlns="" id="{21D8ED05-CD07-47F3-B605-4924DC1B676C}"/>
              </a:ext>
            </a:extLst>
          </p:cNvPr>
          <p:cNvSpPr/>
          <p:nvPr/>
        </p:nvSpPr>
        <p:spPr>
          <a:xfrm>
            <a:off x="4790685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ld08_id116">
            <a:extLst>
              <a:ext uri="{FF2B5EF4-FFF2-40B4-BE49-F238E27FC236}">
                <a16:creationId xmlns:a16="http://schemas.microsoft.com/office/drawing/2014/main" xmlns="" id="{98A8C63D-01F2-4AC3-AE06-DFA53F3B31BB}"/>
              </a:ext>
            </a:extLst>
          </p:cNvPr>
          <p:cNvSpPr/>
          <p:nvPr/>
        </p:nvSpPr>
        <p:spPr>
          <a:xfrm>
            <a:off x="527439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ld08_id117">
            <a:extLst>
              <a:ext uri="{FF2B5EF4-FFF2-40B4-BE49-F238E27FC236}">
                <a16:creationId xmlns:a16="http://schemas.microsoft.com/office/drawing/2014/main" xmlns="" id="{8E2CEB6F-CB67-4AB8-9BB7-BACA0C095A3C}"/>
              </a:ext>
            </a:extLst>
          </p:cNvPr>
          <p:cNvSpPr/>
          <p:nvPr/>
        </p:nvSpPr>
        <p:spPr>
          <a:xfrm>
            <a:off x="2425181" y="6361648"/>
            <a:ext cx="1432075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40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bốn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7" name="sld08_id77">
            <a:extLst>
              <a:ext uri="{FF2B5EF4-FFF2-40B4-BE49-F238E27FC236}">
                <a16:creationId xmlns:a16="http://schemas.microsoft.com/office/drawing/2014/main" xmlns="" id="{4D24FD52-D2EF-46D7-80DF-690E3D47B627}"/>
              </a:ext>
            </a:extLst>
          </p:cNvPr>
          <p:cNvSpPr/>
          <p:nvPr/>
        </p:nvSpPr>
        <p:spPr>
          <a:xfrm>
            <a:off x="94092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ld08_id78">
            <a:extLst>
              <a:ext uri="{FF2B5EF4-FFF2-40B4-BE49-F238E27FC236}">
                <a16:creationId xmlns:a16="http://schemas.microsoft.com/office/drawing/2014/main" xmlns="" id="{C891C1B0-C84B-454D-B687-B9201ABD581D}"/>
              </a:ext>
            </a:extLst>
          </p:cNvPr>
          <p:cNvSpPr/>
          <p:nvPr/>
        </p:nvSpPr>
        <p:spPr>
          <a:xfrm>
            <a:off x="1424627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ld08_id79">
            <a:extLst>
              <a:ext uri="{FF2B5EF4-FFF2-40B4-BE49-F238E27FC236}">
                <a16:creationId xmlns:a16="http://schemas.microsoft.com/office/drawing/2014/main" xmlns="" id="{BDCE699C-896F-4E78-A9D0-CDE4C0C07BED}"/>
              </a:ext>
            </a:extLst>
          </p:cNvPr>
          <p:cNvSpPr/>
          <p:nvPr/>
        </p:nvSpPr>
        <p:spPr>
          <a:xfrm>
            <a:off x="190833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ld08_id80">
            <a:extLst>
              <a:ext uri="{FF2B5EF4-FFF2-40B4-BE49-F238E27FC236}">
                <a16:creationId xmlns:a16="http://schemas.microsoft.com/office/drawing/2014/main" xmlns="" id="{F8680420-BCFE-4766-B6A7-ADBA11C2152B}"/>
              </a:ext>
            </a:extLst>
          </p:cNvPr>
          <p:cNvSpPr/>
          <p:nvPr/>
        </p:nvSpPr>
        <p:spPr>
          <a:xfrm>
            <a:off x="2392037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ld08_id81">
            <a:extLst>
              <a:ext uri="{FF2B5EF4-FFF2-40B4-BE49-F238E27FC236}">
                <a16:creationId xmlns:a16="http://schemas.microsoft.com/office/drawing/2014/main" xmlns="" id="{798E1E23-DF51-42D1-89E1-FD566EBB4D5A}"/>
              </a:ext>
            </a:extLst>
          </p:cNvPr>
          <p:cNvSpPr/>
          <p:nvPr/>
        </p:nvSpPr>
        <p:spPr>
          <a:xfrm>
            <a:off x="287574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ld08_id82">
            <a:extLst>
              <a:ext uri="{FF2B5EF4-FFF2-40B4-BE49-F238E27FC236}">
                <a16:creationId xmlns:a16="http://schemas.microsoft.com/office/drawing/2014/main" xmlns="" id="{C649C6BA-1791-42C7-82EF-25BEB6576EC7}"/>
              </a:ext>
            </a:extLst>
          </p:cNvPr>
          <p:cNvSpPr/>
          <p:nvPr/>
        </p:nvSpPr>
        <p:spPr>
          <a:xfrm>
            <a:off x="333957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ld08_id83">
            <a:extLst>
              <a:ext uri="{FF2B5EF4-FFF2-40B4-BE49-F238E27FC236}">
                <a16:creationId xmlns:a16="http://schemas.microsoft.com/office/drawing/2014/main" xmlns="" id="{64A0F3AB-709D-4DC3-A4D5-B047578ADC8D}"/>
              </a:ext>
            </a:extLst>
          </p:cNvPr>
          <p:cNvSpPr/>
          <p:nvPr/>
        </p:nvSpPr>
        <p:spPr>
          <a:xfrm>
            <a:off x="3823275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ld08_id84">
            <a:extLst>
              <a:ext uri="{FF2B5EF4-FFF2-40B4-BE49-F238E27FC236}">
                <a16:creationId xmlns:a16="http://schemas.microsoft.com/office/drawing/2014/main" xmlns="" id="{D1AE0CBE-F5EA-479B-8197-FD86522EC333}"/>
              </a:ext>
            </a:extLst>
          </p:cNvPr>
          <p:cNvSpPr/>
          <p:nvPr/>
        </p:nvSpPr>
        <p:spPr>
          <a:xfrm>
            <a:off x="430698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ld08_id85">
            <a:extLst>
              <a:ext uri="{FF2B5EF4-FFF2-40B4-BE49-F238E27FC236}">
                <a16:creationId xmlns:a16="http://schemas.microsoft.com/office/drawing/2014/main" xmlns="" id="{8F45D222-B4AB-413A-AF1C-4F101BAEE5BC}"/>
              </a:ext>
            </a:extLst>
          </p:cNvPr>
          <p:cNvSpPr/>
          <p:nvPr/>
        </p:nvSpPr>
        <p:spPr>
          <a:xfrm>
            <a:off x="4790685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ld08_id86">
            <a:extLst>
              <a:ext uri="{FF2B5EF4-FFF2-40B4-BE49-F238E27FC236}">
                <a16:creationId xmlns:a16="http://schemas.microsoft.com/office/drawing/2014/main" xmlns="" id="{6B82888E-878E-4769-9042-DCBD5553EEE1}"/>
              </a:ext>
            </a:extLst>
          </p:cNvPr>
          <p:cNvSpPr/>
          <p:nvPr/>
        </p:nvSpPr>
        <p:spPr>
          <a:xfrm>
            <a:off x="527439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ld08_id15">
            <a:extLst>
              <a:ext uri="{FF2B5EF4-FFF2-40B4-BE49-F238E27FC236}">
                <a16:creationId xmlns:a16="http://schemas.microsoft.com/office/drawing/2014/main" xmlns="" id="{5B3CF91C-B474-48AF-A338-5A4A95C04492}"/>
              </a:ext>
            </a:extLst>
          </p:cNvPr>
          <p:cNvSpPr/>
          <p:nvPr/>
        </p:nvSpPr>
        <p:spPr>
          <a:xfrm>
            <a:off x="5923713" y="251756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ld08_id14">
            <a:extLst>
              <a:ext uri="{FF2B5EF4-FFF2-40B4-BE49-F238E27FC236}">
                <a16:creationId xmlns:a16="http://schemas.microsoft.com/office/drawing/2014/main" xmlns="" id="{CE1B2C9E-96E2-4806-8409-01F602597310}"/>
              </a:ext>
            </a:extLst>
          </p:cNvPr>
          <p:cNvGrpSpPr/>
          <p:nvPr/>
        </p:nvGrpSpPr>
        <p:grpSpPr>
          <a:xfrm>
            <a:off x="7242330" y="251754"/>
            <a:ext cx="2040715" cy="238535"/>
            <a:chOff x="7242330" y="251754"/>
            <a:chExt cx="2040715" cy="238535"/>
          </a:xfrm>
        </p:grpSpPr>
        <p:sp>
          <p:nvSpPr>
            <p:cNvPr id="148" name="Cube 147">
              <a:extLst>
                <a:ext uri="{FF2B5EF4-FFF2-40B4-BE49-F238E27FC236}">
                  <a16:creationId xmlns:a16="http://schemas.microsoft.com/office/drawing/2014/main" xmlns="" id="{CD79D6CA-7720-4145-B15E-AA3BDA1E286D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xmlns="" id="{18A231B2-9ED9-4C31-B25C-5E48589D412C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xmlns="" id="{AECEC157-9BF7-4441-9ECB-4FE3A3F22103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xmlns="" id="{0386D0CD-8BCF-4F27-B025-5CF345DAEB0F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xmlns="" id="{930CFF52-1601-415F-B5F9-5F0E7A87FFBF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xmlns="" id="{A10CFDC6-0F0D-4951-A86B-DAA80DD3F035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xmlns="" id="{5A58D336-0FDA-4984-9416-BB855FC25000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xmlns="" id="{FEAC73C3-4156-4813-A79D-0C0DC0E0EA02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xmlns="" id="{2514B356-F3F0-4972-9A85-2F43F639B329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xmlns="" id="{033FC3C8-AE62-49CB-912E-DE18D2CE21D9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ld08_id13">
            <a:extLst>
              <a:ext uri="{FF2B5EF4-FFF2-40B4-BE49-F238E27FC236}">
                <a16:creationId xmlns:a16="http://schemas.microsoft.com/office/drawing/2014/main" xmlns="" id="{C75A42FB-1A2D-455F-89DC-55A95C541868}"/>
              </a:ext>
            </a:extLst>
          </p:cNvPr>
          <p:cNvSpPr/>
          <p:nvPr/>
        </p:nvSpPr>
        <p:spPr>
          <a:xfrm>
            <a:off x="7170140" y="625742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2" name="sld08_id39">
            <a:extLst>
              <a:ext uri="{FF2B5EF4-FFF2-40B4-BE49-F238E27FC236}">
                <a16:creationId xmlns:a16="http://schemas.microsoft.com/office/drawing/2014/main" xmlns="" id="{ABE6972B-BAED-4756-B2C6-C8213FED4D11}"/>
              </a:ext>
            </a:extLst>
          </p:cNvPr>
          <p:cNvSpPr/>
          <p:nvPr/>
        </p:nvSpPr>
        <p:spPr>
          <a:xfrm>
            <a:off x="5918530" y="1258961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ld08_id38">
            <a:extLst>
              <a:ext uri="{FF2B5EF4-FFF2-40B4-BE49-F238E27FC236}">
                <a16:creationId xmlns:a16="http://schemas.microsoft.com/office/drawing/2014/main" xmlns="" id="{DC531E23-D20D-4248-882F-97137421BA4D}"/>
              </a:ext>
            </a:extLst>
          </p:cNvPr>
          <p:cNvGrpSpPr/>
          <p:nvPr/>
        </p:nvGrpSpPr>
        <p:grpSpPr>
          <a:xfrm>
            <a:off x="7242330" y="1258959"/>
            <a:ext cx="2040715" cy="238535"/>
            <a:chOff x="7242330" y="251754"/>
            <a:chExt cx="2040715" cy="238535"/>
          </a:xfrm>
        </p:grpSpPr>
        <p:sp>
          <p:nvSpPr>
            <p:cNvPr id="164" name="Cube 163">
              <a:extLst>
                <a:ext uri="{FF2B5EF4-FFF2-40B4-BE49-F238E27FC236}">
                  <a16:creationId xmlns:a16="http://schemas.microsoft.com/office/drawing/2014/main" xmlns="" id="{43324CDA-40A0-4F91-AC6C-54654D2841E9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xmlns="" id="{F8601E51-968D-4101-875C-369EEB4F20D4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xmlns="" id="{CD4DCA3F-E1B2-44B9-9E88-4D6389BCEE4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xmlns="" id="{624E305D-ADCC-4648-B33C-E5FB23ECA5E9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xmlns="" id="{775A7040-F8D8-4F54-8667-124B0F648ECE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xmlns="" id="{BE10ABB9-F13D-43AE-A980-0AD0E71A9F63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xmlns="" id="{CCB64B82-2B4E-4C8C-87A4-9613F13D96A5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xmlns="" id="{B6577CA2-D891-40F2-9609-41DD2179E72B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xmlns="" id="{6AA6E070-E59F-438D-A61E-B2CB63927A5A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xmlns="" id="{1FC36DA9-D7BD-448F-9FDE-9EAEE994EEC5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ld08_id37">
            <a:extLst>
              <a:ext uri="{FF2B5EF4-FFF2-40B4-BE49-F238E27FC236}">
                <a16:creationId xmlns:a16="http://schemas.microsoft.com/office/drawing/2014/main" xmlns="" id="{DDD794C2-6635-4757-8FC8-0FED43287C9F}"/>
              </a:ext>
            </a:extLst>
          </p:cNvPr>
          <p:cNvSpPr/>
          <p:nvPr/>
        </p:nvSpPr>
        <p:spPr>
          <a:xfrm>
            <a:off x="7242330" y="2025733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75" name="sld08_id40">
            <a:extLst>
              <a:ext uri="{FF2B5EF4-FFF2-40B4-BE49-F238E27FC236}">
                <a16:creationId xmlns:a16="http://schemas.microsoft.com/office/drawing/2014/main" xmlns="" id="{7A9C30BE-3EA3-476A-BE64-920FB2E7F9CA}"/>
              </a:ext>
            </a:extLst>
          </p:cNvPr>
          <p:cNvGrpSpPr/>
          <p:nvPr/>
        </p:nvGrpSpPr>
        <p:grpSpPr>
          <a:xfrm>
            <a:off x="7242330" y="1656504"/>
            <a:ext cx="2040715" cy="238535"/>
            <a:chOff x="7242330" y="251754"/>
            <a:chExt cx="2040715" cy="238535"/>
          </a:xfrm>
        </p:grpSpPr>
        <p:sp>
          <p:nvSpPr>
            <p:cNvPr id="176" name="Cube 175">
              <a:extLst>
                <a:ext uri="{FF2B5EF4-FFF2-40B4-BE49-F238E27FC236}">
                  <a16:creationId xmlns:a16="http://schemas.microsoft.com/office/drawing/2014/main" xmlns="" id="{A9F0EF74-5073-40C7-B8FC-481A4AA75176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xmlns="" id="{18CCC0FD-9881-4E4C-AFB2-D93EB43E711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xmlns="" id="{73E78451-EBE2-4CD9-A7A6-3D444D0C840D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xmlns="" id="{50C9BE71-F8A5-4E11-B93F-34E579BD333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xmlns="" id="{7346F8FA-7119-4E57-85D0-71B68659467F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xmlns="" id="{1B14EFFC-8BF8-411C-A3D7-45C762CB3C87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xmlns="" id="{315AB5F4-668D-4994-B957-8997A831675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xmlns="" id="{DA75F64E-D80A-4893-B7D5-B642D576E728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xmlns="" id="{3441A6F4-D8BF-4CE0-9D52-23D0BFF07777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xmlns="" id="{82605AE6-FA2F-4B2B-B18F-CEE61EC5498D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ld08_id74">
            <a:extLst>
              <a:ext uri="{FF2B5EF4-FFF2-40B4-BE49-F238E27FC236}">
                <a16:creationId xmlns:a16="http://schemas.microsoft.com/office/drawing/2014/main" xmlns="" id="{EC7A42F7-7E34-4C86-914D-FBB0A50428D5}"/>
              </a:ext>
            </a:extLst>
          </p:cNvPr>
          <p:cNvSpPr/>
          <p:nvPr/>
        </p:nvSpPr>
        <p:spPr>
          <a:xfrm>
            <a:off x="5926846" y="3028181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sld08_id73">
            <a:extLst>
              <a:ext uri="{FF2B5EF4-FFF2-40B4-BE49-F238E27FC236}">
                <a16:creationId xmlns:a16="http://schemas.microsoft.com/office/drawing/2014/main" xmlns="" id="{49B7620A-8C86-4FC2-A5F4-235B4D13E744}"/>
              </a:ext>
            </a:extLst>
          </p:cNvPr>
          <p:cNvGrpSpPr/>
          <p:nvPr/>
        </p:nvGrpSpPr>
        <p:grpSpPr>
          <a:xfrm>
            <a:off x="7250646" y="3028179"/>
            <a:ext cx="2040715" cy="238535"/>
            <a:chOff x="7242330" y="251754"/>
            <a:chExt cx="2040715" cy="238535"/>
          </a:xfrm>
        </p:grpSpPr>
        <p:sp>
          <p:nvSpPr>
            <p:cNvPr id="188" name="Cube 187">
              <a:extLst>
                <a:ext uri="{FF2B5EF4-FFF2-40B4-BE49-F238E27FC236}">
                  <a16:creationId xmlns:a16="http://schemas.microsoft.com/office/drawing/2014/main" xmlns="" id="{BA4639F2-7353-4984-857F-FC4AC4EDA3E2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xmlns="" id="{E1B273BD-7D69-4EF3-8294-B94B465E369B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xmlns="" id="{5DC6DDCF-799F-4872-831E-5C1E4F73814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xmlns="" id="{41A16392-E455-4DE0-8D59-F7692927B76D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xmlns="" id="{6D1FD095-8793-4EE4-A30A-11ED4B7E79F8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xmlns="" id="{07639722-5E71-4780-9496-0F15E53B48F7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xmlns="" id="{3CDDC0A1-813E-499D-A36B-4307AE38ED5C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xmlns="" id="{4BA586AB-46FB-4A21-AE4E-B7D62DB24EC4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xmlns="" id="{4BAD9C0E-DAA6-4F27-82FF-2BB73ABB841D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xmlns="" id="{0DC7F6DF-B9E6-49B3-9875-9B8FEF50F95A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ld08_id72">
            <a:extLst>
              <a:ext uri="{FF2B5EF4-FFF2-40B4-BE49-F238E27FC236}">
                <a16:creationId xmlns:a16="http://schemas.microsoft.com/office/drawing/2014/main" xmlns="" id="{D542B5A6-1D56-46ED-94F5-A74EEFFB0A90}"/>
              </a:ext>
            </a:extLst>
          </p:cNvPr>
          <p:cNvSpPr/>
          <p:nvPr/>
        </p:nvSpPr>
        <p:spPr>
          <a:xfrm>
            <a:off x="7252141" y="4174444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99" name="sld08_id75">
            <a:extLst>
              <a:ext uri="{FF2B5EF4-FFF2-40B4-BE49-F238E27FC236}">
                <a16:creationId xmlns:a16="http://schemas.microsoft.com/office/drawing/2014/main" xmlns="" id="{34B52D26-D322-421F-A6BF-916FB3BD7CA4}"/>
              </a:ext>
            </a:extLst>
          </p:cNvPr>
          <p:cNvGrpSpPr/>
          <p:nvPr/>
        </p:nvGrpSpPr>
        <p:grpSpPr>
          <a:xfrm>
            <a:off x="7250646" y="3425724"/>
            <a:ext cx="2040715" cy="238535"/>
            <a:chOff x="7242330" y="251754"/>
            <a:chExt cx="2040715" cy="238535"/>
          </a:xfrm>
        </p:grpSpPr>
        <p:sp>
          <p:nvSpPr>
            <p:cNvPr id="200" name="Cube 199">
              <a:extLst>
                <a:ext uri="{FF2B5EF4-FFF2-40B4-BE49-F238E27FC236}">
                  <a16:creationId xmlns:a16="http://schemas.microsoft.com/office/drawing/2014/main" xmlns="" id="{2B738722-43E9-4507-8F3E-3B8A979A6A75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xmlns="" id="{9F9FFE31-3884-47F4-8013-EA0F263A4D7D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xmlns="" id="{7C0868CB-9806-4350-82F2-DA871D5A3D91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xmlns="" id="{B6250FB9-4108-4D03-AC39-17EC0AD6172A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xmlns="" id="{D983CD38-C50C-4322-B91E-E6B167EA2567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xmlns="" id="{44762C0C-36C0-4D52-AB76-93A77B94D54F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xmlns="" id="{9E12EC23-2C76-470D-BB86-C8EF84D47D0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xmlns="" id="{1A06B519-1963-4431-9D7E-96F248B8B769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xmlns="" id="{1EA40037-3D68-4E83-8AFB-B428F47373B1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xmlns="" id="{35FF1B8F-C01E-42F6-8EC9-D0BDD0629A4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ld08_id76">
            <a:extLst>
              <a:ext uri="{FF2B5EF4-FFF2-40B4-BE49-F238E27FC236}">
                <a16:creationId xmlns:a16="http://schemas.microsoft.com/office/drawing/2014/main" xmlns="" id="{CD81F5D2-4AFB-4EF1-B19E-9D33A9794126}"/>
              </a:ext>
            </a:extLst>
          </p:cNvPr>
          <p:cNvGrpSpPr/>
          <p:nvPr/>
        </p:nvGrpSpPr>
        <p:grpSpPr>
          <a:xfrm>
            <a:off x="7242330" y="3829958"/>
            <a:ext cx="2040715" cy="238535"/>
            <a:chOff x="7242330" y="251754"/>
            <a:chExt cx="2040715" cy="238535"/>
          </a:xfrm>
        </p:grpSpPr>
        <p:sp>
          <p:nvSpPr>
            <p:cNvPr id="211" name="Cube 210">
              <a:extLst>
                <a:ext uri="{FF2B5EF4-FFF2-40B4-BE49-F238E27FC236}">
                  <a16:creationId xmlns:a16="http://schemas.microsoft.com/office/drawing/2014/main" xmlns="" id="{CD089A07-C4A7-460D-8F7C-2737759D1994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xmlns="" id="{8217C689-C7F4-442C-8B84-95EB61758AE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xmlns="" id="{5F21FE48-FFD1-46E9-9F89-E2B97036C3BE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xmlns="" id="{83E36CEA-66DF-4C7B-85B8-93E2B9D0C158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xmlns="" id="{28A71C4E-AA9B-4A58-B154-A47A19EB6517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xmlns="" id="{C189876C-9DEF-4AE8-BDC2-D79B6B5C09A1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xmlns="" id="{68C5D25C-13D3-4190-9959-118EB05733C5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xmlns="" id="{AA973C59-E966-42BF-90E7-4C5EB5B6640C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xmlns="" id="{BB44E0E6-7E39-4EBB-A48F-3DC3A5BDD47C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xmlns="" id="{5EE24F1A-A780-4CB1-B505-99050668C113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sld08_id120">
            <a:extLst>
              <a:ext uri="{FF2B5EF4-FFF2-40B4-BE49-F238E27FC236}">
                <a16:creationId xmlns:a16="http://schemas.microsoft.com/office/drawing/2014/main" xmlns="" id="{76518364-77D2-41C8-B624-F53717B8E2C4}"/>
              </a:ext>
            </a:extLst>
          </p:cNvPr>
          <p:cNvSpPr/>
          <p:nvPr/>
        </p:nvSpPr>
        <p:spPr>
          <a:xfrm>
            <a:off x="5918530" y="4737690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ld08_id119">
            <a:extLst>
              <a:ext uri="{FF2B5EF4-FFF2-40B4-BE49-F238E27FC236}">
                <a16:creationId xmlns:a16="http://schemas.microsoft.com/office/drawing/2014/main" xmlns="" id="{00276BD5-F9FF-4424-9BBE-55378A68CD81}"/>
              </a:ext>
            </a:extLst>
          </p:cNvPr>
          <p:cNvGrpSpPr/>
          <p:nvPr/>
        </p:nvGrpSpPr>
        <p:grpSpPr>
          <a:xfrm>
            <a:off x="7242330" y="4737688"/>
            <a:ext cx="2040715" cy="238535"/>
            <a:chOff x="7242330" y="251754"/>
            <a:chExt cx="2040715" cy="238535"/>
          </a:xfrm>
        </p:grpSpPr>
        <p:sp>
          <p:nvSpPr>
            <p:cNvPr id="223" name="Cube 222">
              <a:extLst>
                <a:ext uri="{FF2B5EF4-FFF2-40B4-BE49-F238E27FC236}">
                  <a16:creationId xmlns:a16="http://schemas.microsoft.com/office/drawing/2014/main" xmlns="" id="{5C102BE3-50D6-481D-B4BC-42D12593E9E0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xmlns="" id="{BB1FB3F4-1166-400C-894B-6914A9E25531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xmlns="" id="{FBA366D4-B236-4736-8869-5193B7841A79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xmlns="" id="{DED177FE-BE4A-4240-BA82-FA6C02481DD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xmlns="" id="{738A3644-44B5-4394-9342-0C150FEBE54C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xmlns="" id="{97E0A205-2B63-41FA-B540-1B0A3A71514B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xmlns="" id="{42D821CC-C079-4776-A89B-865D8C5F7DA2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xmlns="" id="{11C56690-A743-4AE7-B45E-B63BFEB40832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Cube 230">
              <a:extLst>
                <a:ext uri="{FF2B5EF4-FFF2-40B4-BE49-F238E27FC236}">
                  <a16:creationId xmlns:a16="http://schemas.microsoft.com/office/drawing/2014/main" xmlns="" id="{58F52B2E-6799-4E6B-88A5-861431EA987B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Cube 231">
              <a:extLst>
                <a:ext uri="{FF2B5EF4-FFF2-40B4-BE49-F238E27FC236}">
                  <a16:creationId xmlns:a16="http://schemas.microsoft.com/office/drawing/2014/main" xmlns="" id="{32E22162-0442-4635-9442-490178E50983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ld08_id118">
            <a:extLst>
              <a:ext uri="{FF2B5EF4-FFF2-40B4-BE49-F238E27FC236}">
                <a16:creationId xmlns:a16="http://schemas.microsoft.com/office/drawing/2014/main" xmlns="" id="{33525E84-71AB-49E8-8DF1-C0221170AF29}"/>
              </a:ext>
            </a:extLst>
          </p:cNvPr>
          <p:cNvSpPr/>
          <p:nvPr/>
        </p:nvSpPr>
        <p:spPr>
          <a:xfrm>
            <a:off x="7242330" y="6361648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chục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34" name="sld08_id121">
            <a:extLst>
              <a:ext uri="{FF2B5EF4-FFF2-40B4-BE49-F238E27FC236}">
                <a16:creationId xmlns:a16="http://schemas.microsoft.com/office/drawing/2014/main" xmlns="" id="{79F1A03B-7C7D-4DB5-A083-A8317B62840C}"/>
              </a:ext>
            </a:extLst>
          </p:cNvPr>
          <p:cNvGrpSpPr/>
          <p:nvPr/>
        </p:nvGrpSpPr>
        <p:grpSpPr>
          <a:xfrm>
            <a:off x="7242330" y="5135233"/>
            <a:ext cx="2040715" cy="238535"/>
            <a:chOff x="7242330" y="251754"/>
            <a:chExt cx="2040715" cy="238535"/>
          </a:xfrm>
        </p:grpSpPr>
        <p:sp>
          <p:nvSpPr>
            <p:cNvPr id="235" name="Cube 234">
              <a:extLst>
                <a:ext uri="{FF2B5EF4-FFF2-40B4-BE49-F238E27FC236}">
                  <a16:creationId xmlns:a16="http://schemas.microsoft.com/office/drawing/2014/main" xmlns="" id="{7B093F3A-5BA9-455A-898F-18860C688095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ube 235">
              <a:extLst>
                <a:ext uri="{FF2B5EF4-FFF2-40B4-BE49-F238E27FC236}">
                  <a16:creationId xmlns:a16="http://schemas.microsoft.com/office/drawing/2014/main" xmlns="" id="{45DB3DD5-C095-41FD-A3BC-EF13BC2907F1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Cube 236">
              <a:extLst>
                <a:ext uri="{FF2B5EF4-FFF2-40B4-BE49-F238E27FC236}">
                  <a16:creationId xmlns:a16="http://schemas.microsoft.com/office/drawing/2014/main" xmlns="" id="{C8706E59-C9F7-4873-B1FF-D5FA3E3F0ABE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Cube 237">
              <a:extLst>
                <a:ext uri="{FF2B5EF4-FFF2-40B4-BE49-F238E27FC236}">
                  <a16:creationId xmlns:a16="http://schemas.microsoft.com/office/drawing/2014/main" xmlns="" id="{03BBD470-CF2E-4595-9392-98BB2E893BF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Cube 238">
              <a:extLst>
                <a:ext uri="{FF2B5EF4-FFF2-40B4-BE49-F238E27FC236}">
                  <a16:creationId xmlns:a16="http://schemas.microsoft.com/office/drawing/2014/main" xmlns="" id="{DBD61922-654A-4337-88BC-A0E966EF9D63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Cube 239">
              <a:extLst>
                <a:ext uri="{FF2B5EF4-FFF2-40B4-BE49-F238E27FC236}">
                  <a16:creationId xmlns:a16="http://schemas.microsoft.com/office/drawing/2014/main" xmlns="" id="{AAE7BDB0-6881-402C-8963-1166C1A12ED6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Cube 240">
              <a:extLst>
                <a:ext uri="{FF2B5EF4-FFF2-40B4-BE49-F238E27FC236}">
                  <a16:creationId xmlns:a16="http://schemas.microsoft.com/office/drawing/2014/main" xmlns="" id="{7C8A7764-8B85-4DB7-B53C-B6B71E962B6E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Cube 241">
              <a:extLst>
                <a:ext uri="{FF2B5EF4-FFF2-40B4-BE49-F238E27FC236}">
                  <a16:creationId xmlns:a16="http://schemas.microsoft.com/office/drawing/2014/main" xmlns="" id="{0ADDBC7A-5A65-4475-B753-DC30749019EA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Cube 242">
              <a:extLst>
                <a:ext uri="{FF2B5EF4-FFF2-40B4-BE49-F238E27FC236}">
                  <a16:creationId xmlns:a16="http://schemas.microsoft.com/office/drawing/2014/main" xmlns="" id="{14C16A29-CD03-49A3-922D-082A346B736E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Cube 243">
              <a:extLst>
                <a:ext uri="{FF2B5EF4-FFF2-40B4-BE49-F238E27FC236}">
                  <a16:creationId xmlns:a16="http://schemas.microsoft.com/office/drawing/2014/main" xmlns="" id="{6531A575-FF99-4C6D-82E8-B3D94C8AC9E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ld08_id122">
            <a:extLst>
              <a:ext uri="{FF2B5EF4-FFF2-40B4-BE49-F238E27FC236}">
                <a16:creationId xmlns:a16="http://schemas.microsoft.com/office/drawing/2014/main" xmlns="" id="{12A789B3-90B6-450F-9B58-AD8AB8743514}"/>
              </a:ext>
            </a:extLst>
          </p:cNvPr>
          <p:cNvGrpSpPr/>
          <p:nvPr/>
        </p:nvGrpSpPr>
        <p:grpSpPr>
          <a:xfrm>
            <a:off x="7234014" y="5539467"/>
            <a:ext cx="2040715" cy="238535"/>
            <a:chOff x="7242330" y="251754"/>
            <a:chExt cx="2040715" cy="238535"/>
          </a:xfrm>
        </p:grpSpPr>
        <p:sp>
          <p:nvSpPr>
            <p:cNvPr id="246" name="Cube 245">
              <a:extLst>
                <a:ext uri="{FF2B5EF4-FFF2-40B4-BE49-F238E27FC236}">
                  <a16:creationId xmlns:a16="http://schemas.microsoft.com/office/drawing/2014/main" xmlns="" id="{5164E668-C2D5-4D7C-95A3-8EA631AAD86A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Cube 246">
              <a:extLst>
                <a:ext uri="{FF2B5EF4-FFF2-40B4-BE49-F238E27FC236}">
                  <a16:creationId xmlns:a16="http://schemas.microsoft.com/office/drawing/2014/main" xmlns="" id="{D4BCE2B3-9EDD-49E6-8974-18B1F211999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Cube 247">
              <a:extLst>
                <a:ext uri="{FF2B5EF4-FFF2-40B4-BE49-F238E27FC236}">
                  <a16:creationId xmlns:a16="http://schemas.microsoft.com/office/drawing/2014/main" xmlns="" id="{ACC64472-3D8C-4054-BDC0-823EADB03E1C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Cube 248">
              <a:extLst>
                <a:ext uri="{FF2B5EF4-FFF2-40B4-BE49-F238E27FC236}">
                  <a16:creationId xmlns:a16="http://schemas.microsoft.com/office/drawing/2014/main" xmlns="" id="{7ADA2CFF-57A3-4D53-9E48-84D498B26873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Cube 249">
              <a:extLst>
                <a:ext uri="{FF2B5EF4-FFF2-40B4-BE49-F238E27FC236}">
                  <a16:creationId xmlns:a16="http://schemas.microsoft.com/office/drawing/2014/main" xmlns="" id="{17008901-8B84-40FA-9023-256160862FEA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Cube 250">
              <a:extLst>
                <a:ext uri="{FF2B5EF4-FFF2-40B4-BE49-F238E27FC236}">
                  <a16:creationId xmlns:a16="http://schemas.microsoft.com/office/drawing/2014/main" xmlns="" id="{68310A5F-FA93-4CE4-9866-2D1DE3CFB7E6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Cube 251">
              <a:extLst>
                <a:ext uri="{FF2B5EF4-FFF2-40B4-BE49-F238E27FC236}">
                  <a16:creationId xmlns:a16="http://schemas.microsoft.com/office/drawing/2014/main" xmlns="" id="{05AA217C-9795-4518-A6F2-9182EC1DC7B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Cube 252">
              <a:extLst>
                <a:ext uri="{FF2B5EF4-FFF2-40B4-BE49-F238E27FC236}">
                  <a16:creationId xmlns:a16="http://schemas.microsoft.com/office/drawing/2014/main" xmlns="" id="{BA73CA68-6041-44F0-995C-C2EB3FF7FBC8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ube 253">
              <a:extLst>
                <a:ext uri="{FF2B5EF4-FFF2-40B4-BE49-F238E27FC236}">
                  <a16:creationId xmlns:a16="http://schemas.microsoft.com/office/drawing/2014/main" xmlns="" id="{9DD4AE3A-ED02-4A6B-8BD6-681A73601D17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Cube 254">
              <a:extLst>
                <a:ext uri="{FF2B5EF4-FFF2-40B4-BE49-F238E27FC236}">
                  <a16:creationId xmlns:a16="http://schemas.microsoft.com/office/drawing/2014/main" xmlns="" id="{95802F44-30D7-469D-847A-3A0EC20C4E51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ld08_id123">
            <a:extLst>
              <a:ext uri="{FF2B5EF4-FFF2-40B4-BE49-F238E27FC236}">
                <a16:creationId xmlns:a16="http://schemas.microsoft.com/office/drawing/2014/main" xmlns="" id="{460430A2-4C67-4C2B-B9EC-7BCF8E1F6C42}"/>
              </a:ext>
            </a:extLst>
          </p:cNvPr>
          <p:cNvGrpSpPr/>
          <p:nvPr/>
        </p:nvGrpSpPr>
        <p:grpSpPr>
          <a:xfrm>
            <a:off x="7233909" y="5975419"/>
            <a:ext cx="2040715" cy="238535"/>
            <a:chOff x="7242330" y="251754"/>
            <a:chExt cx="2040715" cy="238535"/>
          </a:xfrm>
        </p:grpSpPr>
        <p:sp>
          <p:nvSpPr>
            <p:cNvPr id="257" name="Cube 256">
              <a:extLst>
                <a:ext uri="{FF2B5EF4-FFF2-40B4-BE49-F238E27FC236}">
                  <a16:creationId xmlns:a16="http://schemas.microsoft.com/office/drawing/2014/main" xmlns="" id="{A82DC062-1008-4167-BA6B-45F23C70716C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Cube 257">
              <a:extLst>
                <a:ext uri="{FF2B5EF4-FFF2-40B4-BE49-F238E27FC236}">
                  <a16:creationId xmlns:a16="http://schemas.microsoft.com/office/drawing/2014/main" xmlns="" id="{CFD86E52-57B3-45BD-8D67-DB587A041228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Cube 258">
              <a:extLst>
                <a:ext uri="{FF2B5EF4-FFF2-40B4-BE49-F238E27FC236}">
                  <a16:creationId xmlns:a16="http://schemas.microsoft.com/office/drawing/2014/main" xmlns="" id="{909503BA-88E4-4283-A78C-F54196044E3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Cube 259">
              <a:extLst>
                <a:ext uri="{FF2B5EF4-FFF2-40B4-BE49-F238E27FC236}">
                  <a16:creationId xmlns:a16="http://schemas.microsoft.com/office/drawing/2014/main" xmlns="" id="{C39307FF-7072-47A6-9BD8-430C96B868C8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Cube 260">
              <a:extLst>
                <a:ext uri="{FF2B5EF4-FFF2-40B4-BE49-F238E27FC236}">
                  <a16:creationId xmlns:a16="http://schemas.microsoft.com/office/drawing/2014/main" xmlns="" id="{31466F21-C04F-44B1-A8B8-552C0433646E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Cube 261">
              <a:extLst>
                <a:ext uri="{FF2B5EF4-FFF2-40B4-BE49-F238E27FC236}">
                  <a16:creationId xmlns:a16="http://schemas.microsoft.com/office/drawing/2014/main" xmlns="" id="{BD13061B-10BE-44F6-B248-6FEA534BFAC4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Cube 262">
              <a:extLst>
                <a:ext uri="{FF2B5EF4-FFF2-40B4-BE49-F238E27FC236}">
                  <a16:creationId xmlns:a16="http://schemas.microsoft.com/office/drawing/2014/main" xmlns="" id="{77E379E2-5FD9-4544-AB22-50C1010C6AD4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Cube 263">
              <a:extLst>
                <a:ext uri="{FF2B5EF4-FFF2-40B4-BE49-F238E27FC236}">
                  <a16:creationId xmlns:a16="http://schemas.microsoft.com/office/drawing/2014/main" xmlns="" id="{A31FBDD2-75BF-4DE1-9CFD-21AF44AF91B5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Cube 264">
              <a:extLst>
                <a:ext uri="{FF2B5EF4-FFF2-40B4-BE49-F238E27FC236}">
                  <a16:creationId xmlns:a16="http://schemas.microsoft.com/office/drawing/2014/main" xmlns="" id="{FA595AED-34DA-43CF-B2C6-4B74CD608E1D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Cube 265">
              <a:extLst>
                <a:ext uri="{FF2B5EF4-FFF2-40B4-BE49-F238E27FC236}">
                  <a16:creationId xmlns:a16="http://schemas.microsoft.com/office/drawing/2014/main" xmlns="" id="{3BCE5A9B-BC9E-4218-AC38-22CE8BEDF3E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sld08_id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0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03"/>
    </mc:Choice>
    <mc:Fallback>
      <p:transition spd="slow" advTm="21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60" grpId="0"/>
      <p:bldP spid="162" grpId="0" animBg="1"/>
      <p:bldP spid="174" grpId="0"/>
      <p:bldP spid="186" grpId="0" animBg="1"/>
      <p:bldP spid="198" grpId="0"/>
      <p:bldP spid="221" grpId="0" animBg="1"/>
      <p:bldP spid="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_3">
            <a:extLst>
              <a:ext uri="{FF2B5EF4-FFF2-40B4-BE49-F238E27FC236}">
                <a16:creationId xmlns:a16="http://schemas.microsoft.com/office/drawing/2014/main" xmlns="" id="{55908740-1567-4A80-A53C-B7425A05B987}"/>
              </a:ext>
            </a:extLst>
          </p:cNvPr>
          <p:cNvSpPr/>
          <p:nvPr/>
        </p:nvSpPr>
        <p:spPr>
          <a:xfrm>
            <a:off x="622301" y="315909"/>
            <a:ext cx="54340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"/>
            </a:endParaRPr>
          </a:p>
        </p:txBody>
      </p:sp>
      <p:sp>
        <p:nvSpPr>
          <p:cNvPr id="8" name="Rectangle_7">
            <a:extLst>
              <a:ext uri="{FF2B5EF4-FFF2-40B4-BE49-F238E27FC236}">
                <a16:creationId xmlns:a16="http://schemas.microsoft.com/office/drawing/2014/main" xmlns="" id="{EDE58084-11B7-4535-908D-297299EF5084}"/>
              </a:ext>
            </a:extLst>
          </p:cNvPr>
          <p:cNvSpPr/>
          <p:nvPr/>
        </p:nvSpPr>
        <p:spPr>
          <a:xfrm>
            <a:off x="622301" y="3437299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_17">
            <a:extLst>
              <a:ext uri="{FF2B5EF4-FFF2-40B4-BE49-F238E27FC236}">
                <a16:creationId xmlns:a16="http://schemas.microsoft.com/office/drawing/2014/main" xmlns="" id="{45C532C1-ADA3-42F8-B8A5-2F8F35B41BEA}"/>
              </a:ext>
            </a:extLst>
          </p:cNvPr>
          <p:cNvSpPr/>
          <p:nvPr/>
        </p:nvSpPr>
        <p:spPr>
          <a:xfrm>
            <a:off x="622301" y="3962845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_18">
            <a:extLst>
              <a:ext uri="{FF2B5EF4-FFF2-40B4-BE49-F238E27FC236}">
                <a16:creationId xmlns:a16="http://schemas.microsoft.com/office/drawing/2014/main" xmlns="" id="{4ECB6FBF-E45D-455C-9714-91EF4134D4A4}"/>
              </a:ext>
            </a:extLst>
          </p:cNvPr>
          <p:cNvSpPr/>
          <p:nvPr/>
        </p:nvSpPr>
        <p:spPr>
          <a:xfrm>
            <a:off x="622301" y="6077917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_6">
            <a:extLst>
              <a:ext uri="{FF2B5EF4-FFF2-40B4-BE49-F238E27FC236}">
                <a16:creationId xmlns:a16="http://schemas.microsoft.com/office/drawing/2014/main" xmlns="" id="{77F662D3-7607-46CF-B93B-D7D0DF3292F9}"/>
              </a:ext>
            </a:extLst>
          </p:cNvPr>
          <p:cNvSpPr/>
          <p:nvPr/>
        </p:nvSpPr>
        <p:spPr>
          <a:xfrm>
            <a:off x="622301" y="917853"/>
            <a:ext cx="5646738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_2">
            <a:extLst>
              <a:ext uri="{FF2B5EF4-FFF2-40B4-BE49-F238E27FC236}">
                <a16:creationId xmlns:a16="http://schemas.microsoft.com/office/drawing/2014/main" xmlns="" id="{8DC7164E-20F4-447D-A62F-756D49015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1917"/>
            <a:ext cx="7341704" cy="1871311"/>
          </a:xfrm>
          <a:prstGeom prst="rect">
            <a:avLst/>
          </a:prstGeom>
        </p:spPr>
      </p:pic>
      <p:pic>
        <p:nvPicPr>
          <p:cNvPr id="6" name="Picture_5">
            <a:extLst>
              <a:ext uri="{FF2B5EF4-FFF2-40B4-BE49-F238E27FC236}">
                <a16:creationId xmlns:a16="http://schemas.microsoft.com/office/drawing/2014/main" xmlns="" id="{6F06192C-A703-4097-8323-218C95688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4" y="4488312"/>
            <a:ext cx="9684716" cy="1501091"/>
          </a:xfrm>
          <a:prstGeom prst="rect">
            <a:avLst/>
          </a:prstGeom>
        </p:spPr>
      </p:pic>
      <p:pic>
        <p:nvPicPr>
          <p:cNvPr id="9" name="Picture_8">
            <a:extLst>
              <a:ext uri="{FF2B5EF4-FFF2-40B4-BE49-F238E27FC236}">
                <a16:creationId xmlns:a16="http://schemas.microsoft.com/office/drawing/2014/main" xmlns="" id="{8DC7164E-20F4-447D-A62F-756D49015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1916"/>
            <a:ext cx="7341704" cy="1871311"/>
          </a:xfrm>
          <a:prstGeom prst="rect">
            <a:avLst/>
          </a:prstGeom>
        </p:spPr>
      </p:pic>
      <p:pic>
        <p:nvPicPr>
          <p:cNvPr id="2" name="sld09_id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2"/>
    </mc:Choice>
    <mc:Fallback>
      <p:transition spd="slow" advTm="1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44&quot;&gt;&lt;object type=&quot;3&quot; unique_id=&quot;10146&quot;&gt;&lt;property id=&quot;20148&quot; value=&quot;5&quot;/&gt;&lt;property id=&quot;20300&quot; value=&quot;Slide 2 - &amp;quot;Thứ    ngày  tháng  năm 2021 Toán&amp;quot;&quot;/&gt;&lt;property id=&quot;20307&quot; value=&quot;318&quot;/&gt;&lt;/object&gt;&lt;object type=&quot;3&quot; unique_id=&quot;10147&quot;&gt;&lt;property id=&quot;20148&quot; value=&quot;5&quot;/&gt;&lt;property id=&quot;20300&quot; value=&quot;Slide 3&quot;/&gt;&lt;property id=&quot;20307&quot; value=&quot;334&quot;/&gt;&lt;/object&gt;&lt;object type=&quot;3&quot; unique_id=&quot;10148&quot;&gt;&lt;property id=&quot;20148&quot; value=&quot;5&quot;/&gt;&lt;property id=&quot;20300&quot; value=&quot;Slide 4&quot;/&gt;&lt;property id=&quot;20307&quot; value=&quot;335&quot;/&gt;&lt;/object&gt;&lt;object type=&quot;3&quot; unique_id=&quot;10149&quot;&gt;&lt;property id=&quot;20148&quot; value=&quot;5&quot;/&gt;&lt;property id=&quot;20300&quot; value=&quot;Slide 5&quot;/&gt;&lt;property id=&quot;20307&quot; value=&quot;336&quot;/&gt;&lt;/object&gt;&lt;object type=&quot;3&quot; unique_id=&quot;10150&quot;&gt;&lt;property id=&quot;20148&quot; value=&quot;5&quot;/&gt;&lt;property id=&quot;20300&quot; value=&quot;Slide 6&quot;/&gt;&lt;property id=&quot;20307&quot; value=&quot;338&quot;/&gt;&lt;/object&gt;&lt;object type=&quot;3&quot; unique_id=&quot;10151&quot;&gt;&lt;property id=&quot;20148&quot; value=&quot;5&quot;/&gt;&lt;property id=&quot;20300&quot; value=&quot;Slide 7&quot;/&gt;&lt;property id=&quot;20307&quot; value=&quot;339&quot;/&gt;&lt;/object&gt;&lt;object type=&quot;3&quot; unique_id=&quot;10152&quot;&gt;&lt;property id=&quot;20148&quot; value=&quot;5&quot;/&gt;&lt;property id=&quot;20300&quot; value=&quot;Slide 8&quot;/&gt;&lt;property id=&quot;20307&quot; value=&quot;337&quot;/&gt;&lt;/object&gt;&lt;object type=&quot;3&quot; unique_id=&quot;10153&quot;&gt;&lt;property id=&quot;20148&quot; value=&quot;5&quot;/&gt;&lt;property id=&quot;20300&quot; value=&quot;Slide 9&quot;/&gt;&lt;property id=&quot;20307&quot; value=&quot;340&quot;/&gt;&lt;/object&gt;&lt;object type=&quot;3&quot; unique_id=&quot;10155&quot;&gt;&lt;property id=&quot;20148&quot; value=&quot;5&quot;/&gt;&lt;property id=&quot;20300&quot; value=&quot;Slide 16&quot;/&gt;&lt;property id=&quot;20307&quot; value=&quot;342&quot;/&gt;&lt;/object&gt;&lt;object type=&quot;3&quot; unique_id=&quot;10156&quot;&gt;&lt;property id=&quot;20148&quot; value=&quot;5&quot;/&gt;&lt;property id=&quot;20300&quot; value=&quot;Slide 23&quot;/&gt;&lt;property id=&quot;20307&quot; value=&quot;343&quot;/&gt;&lt;/object&gt;&lt;object type=&quot;3&quot; unique_id=&quot;10389&quot;&gt;&lt;property id=&quot;20148&quot; value=&quot;5&quot;/&gt;&lt;property id=&quot;20300&quot; value=&quot;Slide 1&quot;/&gt;&lt;property id=&quot;20307&quot; value=&quot;344&quot;/&gt;&lt;/object&gt;&lt;object type=&quot;3&quot; unique_id=&quot;10687&quot;&gt;&lt;property id=&quot;20148&quot; value=&quot;5&quot;/&gt;&lt;property id=&quot;20300&quot; value=&quot;Slide 10&quot;/&gt;&lt;property id=&quot;20307&quot; value=&quot;345&quot;/&gt;&lt;/object&gt;&lt;object type=&quot;3&quot; unique_id=&quot;10688&quot;&gt;&lt;property id=&quot;20148&quot; value=&quot;5&quot;/&gt;&lt;property id=&quot;20300&quot; value=&quot;Slide 11&quot;/&gt;&lt;property id=&quot;20307&quot; value=&quot;347&quot;/&gt;&lt;/object&gt;&lt;object type=&quot;3&quot; unique_id=&quot;10689&quot;&gt;&lt;property id=&quot;20148&quot; value=&quot;5&quot;/&gt;&lt;property id=&quot;20300&quot; value=&quot;Slide 12&quot;/&gt;&lt;property id=&quot;20307&quot; value=&quot;346&quot;/&gt;&lt;/object&gt;&lt;object type=&quot;3&quot; unique_id=&quot;10690&quot;&gt;&lt;property id=&quot;20148&quot; value=&quot;5&quot;/&gt;&lt;property id=&quot;20300&quot; value=&quot;Slide 13&quot;/&gt;&lt;property id=&quot;20307&quot; value=&quot;348&quot;/&gt;&lt;/object&gt;&lt;object type=&quot;3&quot; unique_id=&quot;10691&quot;&gt;&lt;property id=&quot;20148&quot; value=&quot;5&quot;/&gt;&lt;property id=&quot;20300&quot; value=&quot;Slide 14&quot;/&gt;&lt;property id=&quot;20307&quot; value=&quot;350&quot;/&gt;&lt;/object&gt;&lt;object type=&quot;3&quot; unique_id=&quot;10692&quot;&gt;&lt;property id=&quot;20148&quot; value=&quot;5&quot;/&gt;&lt;property id=&quot;20300&quot; value=&quot;Slide 15&quot;/&gt;&lt;property id=&quot;20307&quot; value=&quot;349&quot;/&gt;&lt;/object&gt;&lt;object type=&quot;3&quot; unique_id=&quot;10693&quot;&gt;&lt;property id=&quot;20148&quot; value=&quot;5&quot;/&gt;&lt;property id=&quot;20300&quot; value=&quot;Slide 17&quot;/&gt;&lt;property id=&quot;20307&quot; value=&quot;351&quot;/&gt;&lt;/object&gt;&lt;object type=&quot;3&quot; unique_id=&quot;10694&quot;&gt;&lt;property id=&quot;20148&quot; value=&quot;5&quot;/&gt;&lt;property id=&quot;20300&quot; value=&quot;Slide 18&quot;/&gt;&lt;property id=&quot;20307&quot; value=&quot;354&quot;/&gt;&lt;/object&gt;&lt;object type=&quot;3&quot; unique_id=&quot;10695&quot;&gt;&lt;property id=&quot;20148&quot; value=&quot;5&quot;/&gt;&lt;property id=&quot;20300&quot; value=&quot;Slide 19&quot;/&gt;&lt;property id=&quot;20307&quot; value=&quot;356&quot;/&gt;&lt;/object&gt;&lt;object type=&quot;3&quot; unique_id=&quot;10696&quot;&gt;&lt;property id=&quot;20148&quot; value=&quot;5&quot;/&gt;&lt;property id=&quot;20300&quot; value=&quot;Slide 20&quot;/&gt;&lt;property id=&quot;20307&quot; value=&quot;355&quot;/&gt;&lt;/object&gt;&lt;object type=&quot;3&quot; unique_id=&quot;10697&quot;&gt;&lt;property id=&quot;20148&quot; value=&quot;5&quot;/&gt;&lt;property id=&quot;20300&quot; value=&quot;Slide 21&quot;/&gt;&lt;property id=&quot;20307&quot; value=&quot;353&quot;/&gt;&lt;/object&gt;&lt;object type=&quot;3&quot; unique_id=&quot;10698&quot;&gt;&lt;property id=&quot;20148&quot; value=&quot;5&quot;/&gt;&lt;property id=&quot;20300&quot; value=&quot;Slide 22&quot;/&gt;&lt;property id=&quot;20307&quot; value=&quot;352&quot;/&gt;&lt;/object&gt;&lt;object type=&quot;3&quot; unique_id=&quot;10855&quot;&gt;&lt;property id=&quot;20148&quot; value=&quot;5&quot;/&gt;&lt;property id=&quot;20300&quot; value=&quot;Slide 24&quot;/&gt;&lt;property id=&quot;20307&quot; value=&quot;357&quot;/&gt;&lt;/object&gt;&lt;object type=&quot;3&quot; unique_id=&quot;10856&quot;&gt;&lt;property id=&quot;20148&quot; value=&quot;5&quot;/&gt;&lt;property id=&quot;20300&quot; value=&quot;Slide 25&quot;/&gt;&lt;property id=&quot;20307&quot; value=&quot;359&quot;/&gt;&lt;/object&gt;&lt;object type=&quot;3&quot; unique_id=&quot;10857&quot;&gt;&lt;property id=&quot;20148&quot; value=&quot;5&quot;/&gt;&lt;property id=&quot;20300&quot; value=&quot;Slide 26&quot;/&gt;&lt;property id=&quot;20307&quot; value=&quot;358&quot;/&gt;&lt;/object&gt;&lt;/object&gt;&lt;object type=&quot;8&quot; unique_id=&quot;1017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|0.8|0.7|0.6|0.6|0.6|0.6|0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5|0.4|0.3|0.3|0.3|0.2|0.2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4|0.3|0.4|0.3|0.2|0.2|0.3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0.7|0.6|0.7|0.7|0.8|0.7|0.6|0.8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1|1.2|1.6|2|1.4|2.8|2.2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oán thứ 2-22 các số đến 100 [Compatibility Mode]" id="{E55B4D89-BA09-4C44-A009-F1ECF0723214}" vid="{394B8511-FCAA-41E1-AA66-C631379B5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toán thứ 2-22 các số đến 100</Template>
  <TotalTime>747</TotalTime>
  <Words>386</Words>
  <Application>Microsoft Office PowerPoint</Application>
  <PresentationFormat>Custom</PresentationFormat>
  <Paragraphs>119</Paragraphs>
  <Slides>26</Slides>
  <Notes>17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Thứ    ngày  tháng  năm 2021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QUY LỚP HỌC</dc:title>
  <dc:creator>vuthininh</dc:creator>
  <cp:lastModifiedBy>Windows User</cp:lastModifiedBy>
  <cp:revision>49</cp:revision>
  <dcterms:created xsi:type="dcterms:W3CDTF">2021-02-01T02:39:10Z</dcterms:created>
  <dcterms:modified xsi:type="dcterms:W3CDTF">2021-02-20T12:12:53Z</dcterms:modified>
</cp:coreProperties>
</file>