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6" r:id="rId4"/>
    <p:sldId id="259" r:id="rId5"/>
    <p:sldId id="260" r:id="rId6"/>
    <p:sldId id="261" r:id="rId7"/>
    <p:sldId id="264" r:id="rId8"/>
    <p:sldId id="280" r:id="rId9"/>
    <p:sldId id="266" r:id="rId10"/>
    <p:sldId id="269" r:id="rId11"/>
    <p:sldId id="277" r:id="rId12"/>
    <p:sldId id="270" r:id="rId13"/>
    <p:sldId id="282" r:id="rId14"/>
    <p:sldId id="283" r:id="rId15"/>
    <p:sldId id="284" r:id="rId16"/>
    <p:sldId id="263" r:id="rId17"/>
    <p:sldId id="278" r:id="rId18"/>
    <p:sldId id="279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B436B-05F0-9DCD-7C14-7DCE5D817838}" v="9" dt="2020-10-12T13:43:25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434" autoAdjust="0"/>
  </p:normalViewPr>
  <p:slideViewPr>
    <p:cSldViewPr>
      <p:cViewPr>
        <p:scale>
          <a:sx n="73" d="100"/>
          <a:sy n="73" d="100"/>
        </p:scale>
        <p:origin x="-1152" y="-6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efbec005d879d688a20f21de5210f3a17dbaf617381f3fa0895627a10db5fd6::" providerId="AD" clId="Web-{0A4B436B-05F0-9DCD-7C14-7DCE5D817838}"/>
    <pc:docChg chg="modSld">
      <pc:chgData name="Người dùng Khách" userId="S::urn:spo:anon#eefbec005d879d688a20f21de5210f3a17dbaf617381f3fa0895627a10db5fd6::" providerId="AD" clId="Web-{0A4B436B-05F0-9DCD-7C14-7DCE5D817838}" dt="2020-10-12T13:43:25.238" v="8" actId="1076"/>
      <pc:docMkLst>
        <pc:docMk/>
      </pc:docMkLst>
      <pc:sldChg chg="modSp">
        <pc:chgData name="Người dùng Khách" userId="S::urn:spo:anon#eefbec005d879d688a20f21de5210f3a17dbaf617381f3fa0895627a10db5fd6::" providerId="AD" clId="Web-{0A4B436B-05F0-9DCD-7C14-7DCE5D817838}" dt="2020-10-12T13:43:25.238" v="8" actId="1076"/>
        <pc:sldMkLst>
          <pc:docMk/>
          <pc:sldMk cId="712303891" sldId="269"/>
        </pc:sldMkLst>
        <pc:spChg chg="mod">
          <ac:chgData name="Người dùng Khách" userId="S::urn:spo:anon#eefbec005d879d688a20f21de5210f3a17dbaf617381f3fa0895627a10db5fd6::" providerId="AD" clId="Web-{0A4B436B-05F0-9DCD-7C14-7DCE5D817838}" dt="2020-10-12T13:42:39.348" v="0" actId="14100"/>
          <ac:spMkLst>
            <pc:docMk/>
            <pc:sldMk cId="712303891" sldId="269"/>
            <ac:spMk id="12" creationId="{00000000-0000-0000-0000-000000000000}"/>
          </ac:spMkLst>
        </pc:spChg>
        <pc:spChg chg="mod">
          <ac:chgData name="Người dùng Khách" userId="S::urn:spo:anon#eefbec005d879d688a20f21de5210f3a17dbaf617381f3fa0895627a10db5fd6::" providerId="AD" clId="Web-{0A4B436B-05F0-9DCD-7C14-7DCE5D817838}" dt="2020-10-12T13:42:49.113" v="1" actId="14100"/>
          <ac:spMkLst>
            <pc:docMk/>
            <pc:sldMk cId="712303891" sldId="269"/>
            <ac:spMk id="13" creationId="{00000000-0000-0000-0000-000000000000}"/>
          </ac:spMkLst>
        </pc:spChg>
        <pc:spChg chg="mod">
          <ac:chgData name="Người dùng Khách" userId="S::urn:spo:anon#eefbec005d879d688a20f21de5210f3a17dbaf617381f3fa0895627a10db5fd6::" providerId="AD" clId="Web-{0A4B436B-05F0-9DCD-7C14-7DCE5D817838}" dt="2020-10-12T13:42:55.676" v="2" actId="1076"/>
          <ac:spMkLst>
            <pc:docMk/>
            <pc:sldMk cId="712303891" sldId="269"/>
            <ac:spMk id="14" creationId="{00000000-0000-0000-0000-000000000000}"/>
          </ac:spMkLst>
        </pc:spChg>
        <pc:spChg chg="mod">
          <ac:chgData name="Người dùng Khách" userId="S::urn:spo:anon#eefbec005d879d688a20f21de5210f3a17dbaf617381f3fa0895627a10db5fd6::" providerId="AD" clId="Web-{0A4B436B-05F0-9DCD-7C14-7DCE5D817838}" dt="2020-10-12T13:43:09.894" v="5" actId="14100"/>
          <ac:spMkLst>
            <pc:docMk/>
            <pc:sldMk cId="712303891" sldId="269"/>
            <ac:spMk id="15" creationId="{00000000-0000-0000-0000-000000000000}"/>
          </ac:spMkLst>
        </pc:spChg>
        <pc:spChg chg="mod">
          <ac:chgData name="Người dùng Khách" userId="S::urn:spo:anon#eefbec005d879d688a20f21de5210f3a17dbaf617381f3fa0895627a10db5fd6::" providerId="AD" clId="Web-{0A4B436B-05F0-9DCD-7C14-7DCE5D817838}" dt="2020-10-12T13:43:18.269" v="6" actId="1076"/>
          <ac:spMkLst>
            <pc:docMk/>
            <pc:sldMk cId="712303891" sldId="269"/>
            <ac:spMk id="16" creationId="{00000000-0000-0000-0000-000000000000}"/>
          </ac:spMkLst>
        </pc:spChg>
        <pc:spChg chg="mod">
          <ac:chgData name="Người dùng Khách" userId="S::urn:spo:anon#eefbec005d879d688a20f21de5210f3a17dbaf617381f3fa0895627a10db5fd6::" providerId="AD" clId="Web-{0A4B436B-05F0-9DCD-7C14-7DCE5D817838}" dt="2020-10-12T13:43:25.238" v="8" actId="1076"/>
          <ac:spMkLst>
            <pc:docMk/>
            <pc:sldMk cId="712303891" sldId="269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8477D-C477-40F0-AEE8-5B2FF2D1EBF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F6E66-550D-4317-BA18-942680F17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3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76922-342B-48CC-B6A6-DA89AB51E4C5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674AE-04CF-4BA6-9B7B-9370A2514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5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3700" y="51845"/>
            <a:ext cx="27432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-222" pitchFamily="34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5368" r="1627" b="30208"/>
          <a:stretch/>
        </p:blipFill>
        <p:spPr>
          <a:xfrm>
            <a:off x="1177328" y="817782"/>
            <a:ext cx="6137872" cy="419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8827" y="133350"/>
            <a:ext cx="6678745" cy="6286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322" y="857500"/>
            <a:ext cx="8643991" cy="422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xù</a:t>
            </a:r>
            <a:endParaRPr lang="en-US" sz="3200" b="1" dirty="0">
              <a:solidFill>
                <a:srgbClr val="00B050"/>
              </a:solidFill>
              <a:latin typeface="HP-222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ra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ngõ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Lũ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gà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ngỡ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,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qua.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- </a:t>
            </a:r>
            <a:r>
              <a:rPr lang="en-US" sz="3200" b="1" dirty="0" err="1">
                <a:latin typeface="HP-222" pitchFamily="34" charset="0"/>
              </a:rPr>
              <a:t>Mi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mà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à?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latin typeface="HP-222" pitchFamily="34" charset="0"/>
              </a:rPr>
              <a:t>- Dạ...chỉ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ạ.</a:t>
            </a:r>
          </a:p>
        </p:txBody>
      </p:sp>
      <p:sp>
        <p:nvSpPr>
          <p:cNvPr id="11" name="Oval 10"/>
          <p:cNvSpPr/>
          <p:nvPr/>
        </p:nvSpPr>
        <p:spPr>
          <a:xfrm>
            <a:off x="152400" y="1504950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296674" y="1504950"/>
            <a:ext cx="1189726" cy="1639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516812" y="2114550"/>
            <a:ext cx="1912188" cy="1207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801319" y="2060635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266700" y="2168466"/>
            <a:ext cx="348651" cy="13284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76919" y="3273365"/>
            <a:ext cx="381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212785" y="3894467"/>
            <a:ext cx="381000" cy="884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123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1333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đoạn</a:t>
            </a:r>
            <a:endParaRPr lang="en-US" sz="40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7609" y="828990"/>
            <a:ext cx="8643991" cy="62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xù</a:t>
            </a:r>
            <a:endParaRPr lang="en-US" sz="3200" b="1" dirty="0">
              <a:solidFill>
                <a:srgbClr val="00B050"/>
              </a:solidFill>
              <a:latin typeface="HP-222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400" y="1543050"/>
            <a:ext cx="381000" cy="3810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8705" y="3333750"/>
            <a:ext cx="381000" cy="3810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708" y="3183124"/>
            <a:ext cx="601509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Mi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à?</a:t>
            </a:r>
          </a:p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sợ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quá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:</a:t>
            </a:r>
          </a:p>
          <a:p>
            <a:pPr lvl="0" algn="just">
              <a:lnSpc>
                <a:spcPct val="120000"/>
              </a:lnSpc>
            </a:pPr>
            <a:r>
              <a:rPr lang="en-US" sz="3200" b="1">
                <a:solidFill>
                  <a:prstClr val="black"/>
                </a:solidFill>
                <a:latin typeface="HP-222" pitchFamily="34" charset="0"/>
              </a:rPr>
              <a:t>- Dạ...chỉ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ạ.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6704" y="1457945"/>
            <a:ext cx="8474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lừ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lừ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ngõ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Lũ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gà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ngỡ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nó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sợ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quá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đi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qua.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Nó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ngó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prstClr val="black"/>
                </a:solidFill>
                <a:latin typeface="HP-222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60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361951"/>
            <a:ext cx="9144000" cy="4641850"/>
            <a:chOff x="1435101" y="1200150"/>
            <a:chExt cx="6400800" cy="37046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01" y="1200150"/>
              <a:ext cx="6400800" cy="3704626"/>
            </a:xfrm>
            <a:prstGeom prst="rect">
              <a:avLst/>
            </a:prstGeom>
          </p:spPr>
        </p:pic>
        <p:sp>
          <p:nvSpPr>
            <p:cNvPr id="8" name="Flowchart: Document 7"/>
            <p:cNvSpPr/>
            <p:nvPr/>
          </p:nvSpPr>
          <p:spPr>
            <a:xfrm>
              <a:off x="1435101" y="1200150"/>
              <a:ext cx="6400800" cy="2096884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18"/>
                <a:gd name="connsiteX1" fmla="*/ 21600 w 21600"/>
                <a:gd name="connsiteY1" fmla="*/ 0 h 20818"/>
                <a:gd name="connsiteX2" fmla="*/ 21514 w 21600"/>
                <a:gd name="connsiteY2" fmla="*/ 10122 h 20818"/>
                <a:gd name="connsiteX3" fmla="*/ 0 w 21600"/>
                <a:gd name="connsiteY3" fmla="*/ 20172 h 20818"/>
                <a:gd name="connsiteX4" fmla="*/ 0 w 21600"/>
                <a:gd name="connsiteY4" fmla="*/ 0 h 20818"/>
                <a:gd name="connsiteX0" fmla="*/ 0 w 21600"/>
                <a:gd name="connsiteY0" fmla="*/ 0 h 20743"/>
                <a:gd name="connsiteX1" fmla="*/ 21600 w 21600"/>
                <a:gd name="connsiteY1" fmla="*/ 0 h 20743"/>
                <a:gd name="connsiteX2" fmla="*/ 21514 w 21600"/>
                <a:gd name="connsiteY2" fmla="*/ 7989 h 20743"/>
                <a:gd name="connsiteX3" fmla="*/ 0 w 21600"/>
                <a:gd name="connsiteY3" fmla="*/ 20172 h 20743"/>
                <a:gd name="connsiteX4" fmla="*/ 0 w 21600"/>
                <a:gd name="connsiteY4" fmla="*/ 0 h 20743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22 h 20723"/>
                <a:gd name="connsiteX3" fmla="*/ 0 w 21600"/>
                <a:gd name="connsiteY3" fmla="*/ 20172 h 20723"/>
                <a:gd name="connsiteX4" fmla="*/ 0 w 21600"/>
                <a:gd name="connsiteY4" fmla="*/ 0 h 20723"/>
                <a:gd name="connsiteX0" fmla="*/ 0 w 21600"/>
                <a:gd name="connsiteY0" fmla="*/ 0 h 20769"/>
                <a:gd name="connsiteX1" fmla="*/ 21600 w 21600"/>
                <a:gd name="connsiteY1" fmla="*/ 0 h 20769"/>
                <a:gd name="connsiteX2" fmla="*/ 21600 w 21600"/>
                <a:gd name="connsiteY2" fmla="*/ 8789 h 20769"/>
                <a:gd name="connsiteX3" fmla="*/ 0 w 21600"/>
                <a:gd name="connsiteY3" fmla="*/ 20172 h 20769"/>
                <a:gd name="connsiteX4" fmla="*/ 0 w 21600"/>
                <a:gd name="connsiteY4" fmla="*/ 0 h 20769"/>
                <a:gd name="connsiteX0" fmla="*/ 0 w 21600"/>
                <a:gd name="connsiteY0" fmla="*/ 0 h 20752"/>
                <a:gd name="connsiteX1" fmla="*/ 21600 w 21600"/>
                <a:gd name="connsiteY1" fmla="*/ 0 h 20752"/>
                <a:gd name="connsiteX2" fmla="*/ 21600 w 21600"/>
                <a:gd name="connsiteY2" fmla="*/ 8789 h 20752"/>
                <a:gd name="connsiteX3" fmla="*/ 0 w 21600"/>
                <a:gd name="connsiteY3" fmla="*/ 20172 h 20752"/>
                <a:gd name="connsiteX4" fmla="*/ 0 w 21600"/>
                <a:gd name="connsiteY4" fmla="*/ 0 h 20752"/>
                <a:gd name="connsiteX0" fmla="*/ 0 w 21600"/>
                <a:gd name="connsiteY0" fmla="*/ 0 h 21155"/>
                <a:gd name="connsiteX1" fmla="*/ 21600 w 21600"/>
                <a:gd name="connsiteY1" fmla="*/ 0 h 21155"/>
                <a:gd name="connsiteX2" fmla="*/ 21600 w 21600"/>
                <a:gd name="connsiteY2" fmla="*/ 8789 h 21155"/>
                <a:gd name="connsiteX3" fmla="*/ 0 w 21600"/>
                <a:gd name="connsiteY3" fmla="*/ 20172 h 21155"/>
                <a:gd name="connsiteX4" fmla="*/ 0 w 21600"/>
                <a:gd name="connsiteY4" fmla="*/ 0 h 21155"/>
                <a:gd name="connsiteX0" fmla="*/ 0 w 21600"/>
                <a:gd name="connsiteY0" fmla="*/ 0 h 21155"/>
                <a:gd name="connsiteX1" fmla="*/ 21600 w 21600"/>
                <a:gd name="connsiteY1" fmla="*/ 0 h 21155"/>
                <a:gd name="connsiteX2" fmla="*/ 21600 w 21600"/>
                <a:gd name="connsiteY2" fmla="*/ 8789 h 21155"/>
                <a:gd name="connsiteX3" fmla="*/ 257 w 21600"/>
                <a:gd name="connsiteY3" fmla="*/ 20172 h 21155"/>
                <a:gd name="connsiteX4" fmla="*/ 0 w 21600"/>
                <a:gd name="connsiteY4" fmla="*/ 0 h 21155"/>
                <a:gd name="connsiteX0" fmla="*/ 0 w 21600"/>
                <a:gd name="connsiteY0" fmla="*/ 0 h 20922"/>
                <a:gd name="connsiteX1" fmla="*/ 21600 w 21600"/>
                <a:gd name="connsiteY1" fmla="*/ 0 h 20922"/>
                <a:gd name="connsiteX2" fmla="*/ 21600 w 21600"/>
                <a:gd name="connsiteY2" fmla="*/ 8789 h 20922"/>
                <a:gd name="connsiteX3" fmla="*/ 257 w 21600"/>
                <a:gd name="connsiteY3" fmla="*/ 20172 h 20922"/>
                <a:gd name="connsiteX4" fmla="*/ 0 w 21600"/>
                <a:gd name="connsiteY4" fmla="*/ 0 h 20922"/>
                <a:gd name="connsiteX0" fmla="*/ 0 w 21600"/>
                <a:gd name="connsiteY0" fmla="*/ 0 h 20922"/>
                <a:gd name="connsiteX1" fmla="*/ 21600 w 21600"/>
                <a:gd name="connsiteY1" fmla="*/ 0 h 20922"/>
                <a:gd name="connsiteX2" fmla="*/ 21600 w 21600"/>
                <a:gd name="connsiteY2" fmla="*/ 8789 h 20922"/>
                <a:gd name="connsiteX3" fmla="*/ 257 w 21600"/>
                <a:gd name="connsiteY3" fmla="*/ 20172 h 20922"/>
                <a:gd name="connsiteX4" fmla="*/ 0 w 21600"/>
                <a:gd name="connsiteY4" fmla="*/ 0 h 20922"/>
                <a:gd name="connsiteX0" fmla="*/ 0 w 21600"/>
                <a:gd name="connsiteY0" fmla="*/ 0 h 20814"/>
                <a:gd name="connsiteX1" fmla="*/ 21600 w 21600"/>
                <a:gd name="connsiteY1" fmla="*/ 0 h 20814"/>
                <a:gd name="connsiteX2" fmla="*/ 21514 w 21600"/>
                <a:gd name="connsiteY2" fmla="*/ 7091 h 20814"/>
                <a:gd name="connsiteX3" fmla="*/ 257 w 21600"/>
                <a:gd name="connsiteY3" fmla="*/ 20172 h 20814"/>
                <a:gd name="connsiteX4" fmla="*/ 0 w 21600"/>
                <a:gd name="connsiteY4" fmla="*/ 0 h 20814"/>
                <a:gd name="connsiteX0" fmla="*/ 0 w 21600"/>
                <a:gd name="connsiteY0" fmla="*/ 0 h 20773"/>
                <a:gd name="connsiteX1" fmla="*/ 21600 w 21600"/>
                <a:gd name="connsiteY1" fmla="*/ 0 h 20773"/>
                <a:gd name="connsiteX2" fmla="*/ 21471 w 21600"/>
                <a:gd name="connsiteY2" fmla="*/ 6307 h 20773"/>
                <a:gd name="connsiteX3" fmla="*/ 257 w 21600"/>
                <a:gd name="connsiteY3" fmla="*/ 20172 h 20773"/>
                <a:gd name="connsiteX4" fmla="*/ 0 w 21600"/>
                <a:gd name="connsiteY4" fmla="*/ 0 h 20773"/>
                <a:gd name="connsiteX0" fmla="*/ 0 w 21600"/>
                <a:gd name="connsiteY0" fmla="*/ 0 h 20812"/>
                <a:gd name="connsiteX1" fmla="*/ 21600 w 21600"/>
                <a:gd name="connsiteY1" fmla="*/ 0 h 20812"/>
                <a:gd name="connsiteX2" fmla="*/ 21471 w 21600"/>
                <a:gd name="connsiteY2" fmla="*/ 6307 h 20812"/>
                <a:gd name="connsiteX3" fmla="*/ 257 w 21600"/>
                <a:gd name="connsiteY3" fmla="*/ 20172 h 20812"/>
                <a:gd name="connsiteX4" fmla="*/ 0 w 21600"/>
                <a:gd name="connsiteY4" fmla="*/ 0 h 20812"/>
                <a:gd name="connsiteX0" fmla="*/ 0 w 21600"/>
                <a:gd name="connsiteY0" fmla="*/ 0 h 21026"/>
                <a:gd name="connsiteX1" fmla="*/ 21600 w 21600"/>
                <a:gd name="connsiteY1" fmla="*/ 0 h 21026"/>
                <a:gd name="connsiteX2" fmla="*/ 21557 w 21600"/>
                <a:gd name="connsiteY2" fmla="*/ 9310 h 21026"/>
                <a:gd name="connsiteX3" fmla="*/ 257 w 21600"/>
                <a:gd name="connsiteY3" fmla="*/ 20172 h 21026"/>
                <a:gd name="connsiteX4" fmla="*/ 0 w 21600"/>
                <a:gd name="connsiteY4" fmla="*/ 0 h 21026"/>
                <a:gd name="connsiteX0" fmla="*/ 0 w 21600"/>
                <a:gd name="connsiteY0" fmla="*/ 0 h 20570"/>
                <a:gd name="connsiteX1" fmla="*/ 21600 w 21600"/>
                <a:gd name="connsiteY1" fmla="*/ 0 h 20570"/>
                <a:gd name="connsiteX2" fmla="*/ 21557 w 21600"/>
                <a:gd name="connsiteY2" fmla="*/ 9310 h 20570"/>
                <a:gd name="connsiteX3" fmla="*/ 257 w 21600"/>
                <a:gd name="connsiteY3" fmla="*/ 20172 h 20570"/>
                <a:gd name="connsiteX4" fmla="*/ 0 w 21600"/>
                <a:gd name="connsiteY4" fmla="*/ 0 h 20570"/>
                <a:gd name="connsiteX0" fmla="*/ 0 w 21600"/>
                <a:gd name="connsiteY0" fmla="*/ 0 h 20512"/>
                <a:gd name="connsiteX1" fmla="*/ 21600 w 21600"/>
                <a:gd name="connsiteY1" fmla="*/ 0 h 20512"/>
                <a:gd name="connsiteX2" fmla="*/ 21557 w 21600"/>
                <a:gd name="connsiteY2" fmla="*/ 9310 h 20512"/>
                <a:gd name="connsiteX3" fmla="*/ 257 w 21600"/>
                <a:gd name="connsiteY3" fmla="*/ 20172 h 20512"/>
                <a:gd name="connsiteX4" fmla="*/ 0 w 21600"/>
                <a:gd name="connsiteY4" fmla="*/ 0 h 20512"/>
                <a:gd name="connsiteX0" fmla="*/ 0 w 21600"/>
                <a:gd name="connsiteY0" fmla="*/ 0 h 20512"/>
                <a:gd name="connsiteX1" fmla="*/ 21600 w 21600"/>
                <a:gd name="connsiteY1" fmla="*/ 0 h 20512"/>
                <a:gd name="connsiteX2" fmla="*/ 21557 w 21600"/>
                <a:gd name="connsiteY2" fmla="*/ 9310 h 20512"/>
                <a:gd name="connsiteX3" fmla="*/ 128 w 21600"/>
                <a:gd name="connsiteY3" fmla="*/ 20172 h 20512"/>
                <a:gd name="connsiteX4" fmla="*/ 0 w 21600"/>
                <a:gd name="connsiteY4" fmla="*/ 0 h 20512"/>
                <a:gd name="connsiteX0" fmla="*/ 0 w 21600"/>
                <a:gd name="connsiteY0" fmla="*/ 0 h 21472"/>
                <a:gd name="connsiteX1" fmla="*/ 21600 w 21600"/>
                <a:gd name="connsiteY1" fmla="*/ 0 h 21472"/>
                <a:gd name="connsiteX2" fmla="*/ 21557 w 21600"/>
                <a:gd name="connsiteY2" fmla="*/ 9310 h 21472"/>
                <a:gd name="connsiteX3" fmla="*/ 128 w 21600"/>
                <a:gd name="connsiteY3" fmla="*/ 20172 h 21472"/>
                <a:gd name="connsiteX4" fmla="*/ 0 w 21600"/>
                <a:gd name="connsiteY4" fmla="*/ 0 h 21472"/>
                <a:gd name="connsiteX0" fmla="*/ 0 w 21600"/>
                <a:gd name="connsiteY0" fmla="*/ 0 h 21472"/>
                <a:gd name="connsiteX1" fmla="*/ 21600 w 21600"/>
                <a:gd name="connsiteY1" fmla="*/ 0 h 21472"/>
                <a:gd name="connsiteX2" fmla="*/ 21557 w 21600"/>
                <a:gd name="connsiteY2" fmla="*/ 9310 h 21472"/>
                <a:gd name="connsiteX3" fmla="*/ 128 w 21600"/>
                <a:gd name="connsiteY3" fmla="*/ 20172 h 21472"/>
                <a:gd name="connsiteX4" fmla="*/ 0 w 21600"/>
                <a:gd name="connsiteY4" fmla="*/ 0 h 21472"/>
                <a:gd name="connsiteX0" fmla="*/ 0 w 21600"/>
                <a:gd name="connsiteY0" fmla="*/ 0 h 21448"/>
                <a:gd name="connsiteX1" fmla="*/ 21600 w 21600"/>
                <a:gd name="connsiteY1" fmla="*/ 0 h 21448"/>
                <a:gd name="connsiteX2" fmla="*/ 21557 w 21600"/>
                <a:gd name="connsiteY2" fmla="*/ 9310 h 21448"/>
                <a:gd name="connsiteX3" fmla="*/ 128 w 21600"/>
                <a:gd name="connsiteY3" fmla="*/ 20172 h 21448"/>
                <a:gd name="connsiteX4" fmla="*/ 0 w 21600"/>
                <a:gd name="connsiteY4" fmla="*/ 0 h 21448"/>
                <a:gd name="connsiteX0" fmla="*/ 0 w 21600"/>
                <a:gd name="connsiteY0" fmla="*/ 0 h 21426"/>
                <a:gd name="connsiteX1" fmla="*/ 21600 w 21600"/>
                <a:gd name="connsiteY1" fmla="*/ 0 h 21426"/>
                <a:gd name="connsiteX2" fmla="*/ 21557 w 21600"/>
                <a:gd name="connsiteY2" fmla="*/ 9310 h 21426"/>
                <a:gd name="connsiteX3" fmla="*/ 128 w 21600"/>
                <a:gd name="connsiteY3" fmla="*/ 20172 h 21426"/>
                <a:gd name="connsiteX4" fmla="*/ 0 w 21600"/>
                <a:gd name="connsiteY4" fmla="*/ 0 h 21426"/>
                <a:gd name="connsiteX0" fmla="*/ 0 w 21600"/>
                <a:gd name="connsiteY0" fmla="*/ 0 h 21561"/>
                <a:gd name="connsiteX1" fmla="*/ 21600 w 21600"/>
                <a:gd name="connsiteY1" fmla="*/ 0 h 21561"/>
                <a:gd name="connsiteX2" fmla="*/ 21557 w 21600"/>
                <a:gd name="connsiteY2" fmla="*/ 9310 h 21561"/>
                <a:gd name="connsiteX3" fmla="*/ 128 w 21600"/>
                <a:gd name="connsiteY3" fmla="*/ 20172 h 21561"/>
                <a:gd name="connsiteX4" fmla="*/ 0 w 21600"/>
                <a:gd name="connsiteY4" fmla="*/ 0 h 2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561">
                  <a:moveTo>
                    <a:pt x="0" y="0"/>
                  </a:moveTo>
                  <a:lnTo>
                    <a:pt x="21600" y="0"/>
                  </a:lnTo>
                  <a:cubicBezTo>
                    <a:pt x="21571" y="2364"/>
                    <a:pt x="21586" y="6946"/>
                    <a:pt x="21557" y="9310"/>
                  </a:cubicBezTo>
                  <a:cubicBezTo>
                    <a:pt x="11056" y="5940"/>
                    <a:pt x="9470" y="27056"/>
                    <a:pt x="128" y="20172"/>
                  </a:cubicBezTo>
                  <a:cubicBezTo>
                    <a:pt x="42" y="13448"/>
                    <a:pt x="86" y="672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47801" y="571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vai</a:t>
            </a:r>
            <a:endParaRPr lang="en-US" sz="40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1" name="Line Callout 2 10"/>
          <p:cNvSpPr/>
          <p:nvPr/>
        </p:nvSpPr>
        <p:spPr>
          <a:xfrm flipH="1">
            <a:off x="2424973" y="2454276"/>
            <a:ext cx="1524000" cy="457200"/>
          </a:xfrm>
          <a:prstGeom prst="borderCallout2">
            <a:avLst>
              <a:gd name="adj1" fmla="val 49306"/>
              <a:gd name="adj2" fmla="val 834"/>
              <a:gd name="adj3" fmla="val 52083"/>
              <a:gd name="adj4" fmla="val -15834"/>
              <a:gd name="adj5" fmla="val 173611"/>
              <a:gd name="adj6" fmla="val -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Chó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Line Callout 2 12"/>
          <p:cNvSpPr/>
          <p:nvPr/>
        </p:nvSpPr>
        <p:spPr>
          <a:xfrm flipH="1">
            <a:off x="4419600" y="1073707"/>
            <a:ext cx="1524000" cy="457200"/>
          </a:xfrm>
          <a:prstGeom prst="borderCallout2">
            <a:avLst>
              <a:gd name="adj1" fmla="val 49306"/>
              <a:gd name="adj2" fmla="val 834"/>
              <a:gd name="adj3" fmla="val 52083"/>
              <a:gd name="adj4" fmla="val -15834"/>
              <a:gd name="adj5" fmla="val 173611"/>
              <a:gd name="adj6" fmla="val -17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tử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1143000" y="1006325"/>
            <a:ext cx="2578099" cy="381000"/>
          </a:xfrm>
          <a:prstGeom prst="borderCallout2">
            <a:avLst>
              <a:gd name="adj1" fmla="val 49306"/>
              <a:gd name="adj2" fmla="val 834"/>
              <a:gd name="adj3" fmla="val 52083"/>
              <a:gd name="adj4" fmla="val -15834"/>
              <a:gd name="adj5" fmla="val 159166"/>
              <a:gd name="adj6" fmla="val -193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dẫn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chuyện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appy World Emoji Day 2018: Check Out The Lesser Known Meaning Of ..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" y="159764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7609" y="666750"/>
            <a:ext cx="8643991" cy="62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xù</a:t>
            </a:r>
            <a:endParaRPr lang="en-US" sz="3200" b="1" dirty="0">
              <a:solidFill>
                <a:srgbClr val="7030A0"/>
              </a:solidFill>
              <a:latin typeface="HP-222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5708" y="2992624"/>
            <a:ext cx="517689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- </a:t>
            </a:r>
            <a:r>
              <a:rPr lang="en-US" sz="3200" b="1" dirty="0" err="1">
                <a:solidFill>
                  <a:srgbClr val="FF9900"/>
                </a:solidFill>
                <a:latin typeface="HP-222" pitchFamily="34" charset="0"/>
              </a:rPr>
              <a:t>Mi</a:t>
            </a: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HP-222" pitchFamily="34" charset="0"/>
              </a:rPr>
              <a:t>mà</a:t>
            </a: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FF9900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srgbClr val="FF9900"/>
                </a:solidFill>
                <a:latin typeface="HP-222" pitchFamily="34" charset="0"/>
              </a:rPr>
              <a:t> à?</a:t>
            </a:r>
          </a:p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sợ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quá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:</a:t>
            </a:r>
          </a:p>
          <a:p>
            <a:pPr lvl="0" algn="just">
              <a:lnSpc>
                <a:spcPct val="120000"/>
              </a:lnSpc>
            </a:pPr>
            <a:r>
              <a:rPr lang="en-US" sz="3200" b="1">
                <a:solidFill>
                  <a:srgbClr val="00B050"/>
                </a:solidFill>
                <a:latin typeface="HP-222" pitchFamily="34" charset="0"/>
              </a:rPr>
              <a:t>- Dạ...chỉ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ạ.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6704" y="1295705"/>
            <a:ext cx="8474896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lừ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lừ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đi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ngõ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Lũ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gà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ngỡ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nó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sợ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quá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Sư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tử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đi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qua.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Nó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ngó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-222" pitchFamily="34" charset="0"/>
              </a:rPr>
              <a:t>xù</a:t>
            </a:r>
            <a:r>
              <a:rPr lang="en-US" sz="3200" b="1" dirty="0">
                <a:solidFill>
                  <a:srgbClr val="7030A0"/>
                </a:solidFill>
                <a:latin typeface="HP-222" pitchFamily="34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47801" y="571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vai</a:t>
            </a:r>
            <a:endParaRPr lang="en-US" sz="4000" dirty="0">
              <a:solidFill>
                <a:schemeClr val="tx1"/>
              </a:solidFill>
              <a:latin typeface="HP-222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24600" y="2724150"/>
            <a:ext cx="2296346" cy="2189759"/>
            <a:chOff x="5247454" y="2515591"/>
            <a:chExt cx="2524946" cy="24945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6" t="57456" r="48333" b="9712"/>
            <a:stretch/>
          </p:blipFill>
          <p:spPr>
            <a:xfrm>
              <a:off x="5410200" y="2647950"/>
              <a:ext cx="990600" cy="73377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47454" y="2515591"/>
              <a:ext cx="2524946" cy="249455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9" t="31286" r="731" b="13963"/>
            <a:stretch/>
          </p:blipFill>
          <p:spPr>
            <a:xfrm flipH="1">
              <a:off x="5410200" y="3507737"/>
              <a:ext cx="1003540" cy="664213"/>
            </a:xfrm>
            <a:prstGeom prst="rect">
              <a:avLst/>
            </a:prstGeom>
          </p:spPr>
        </p:pic>
        <p:pic>
          <p:nvPicPr>
            <p:cNvPr id="12" name="Picture 2" descr="Happy World Emoji Day 2018: Check Out The Lesser Known Meaning Of ...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43" y="4231573"/>
              <a:ext cx="702377" cy="70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eart 5"/>
            <p:cNvSpPr/>
            <p:nvPr/>
          </p:nvSpPr>
          <p:spPr>
            <a:xfrm>
              <a:off x="6712400" y="2652889"/>
              <a:ext cx="609600" cy="609600"/>
            </a:xfrm>
            <a:prstGeom prst="hear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art 13"/>
            <p:cNvSpPr/>
            <p:nvPr/>
          </p:nvSpPr>
          <p:spPr>
            <a:xfrm>
              <a:off x="6703485" y="3562350"/>
              <a:ext cx="609600" cy="609600"/>
            </a:xfrm>
            <a:prstGeom prst="hear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art 14"/>
            <p:cNvSpPr/>
            <p:nvPr/>
          </p:nvSpPr>
          <p:spPr>
            <a:xfrm>
              <a:off x="6718143" y="4324350"/>
              <a:ext cx="609600" cy="609600"/>
            </a:xfrm>
            <a:prstGeom prst="hear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51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8827" y="57150"/>
            <a:ext cx="6678745" cy="6286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HP-222" pitchFamily="34" charset="0"/>
              </a:rPr>
              <a:t>bài</a:t>
            </a:r>
            <a:endParaRPr lang="en-US" sz="40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322" y="752475"/>
            <a:ext cx="8643991" cy="422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xù</a:t>
            </a:r>
            <a:endParaRPr lang="en-US" sz="3200" b="1" dirty="0">
              <a:solidFill>
                <a:srgbClr val="00B050"/>
              </a:solidFill>
              <a:latin typeface="HP-222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ra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ngõ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Lũ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gà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ngỡ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,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qua.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- </a:t>
            </a:r>
            <a:r>
              <a:rPr lang="en-US" sz="3200" b="1" dirty="0" err="1">
                <a:latin typeface="HP-222" pitchFamily="34" charset="0"/>
              </a:rPr>
              <a:t>Mi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mà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à?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latin typeface="HP-222" pitchFamily="34" charset="0"/>
              </a:rPr>
              <a:t>- Dạ...chỉ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109467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1000" y="171449"/>
            <a:ext cx="609600" cy="6187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-222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43902"/>
            <a:ext cx="487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-222" pitchFamily="34" charset="0"/>
              </a:rPr>
              <a:t>Ý </a:t>
            </a:r>
            <a:r>
              <a:rPr lang="en-US" sz="3600" b="1" dirty="0" err="1">
                <a:latin typeface="HP-222" pitchFamily="34" charset="0"/>
              </a:rPr>
              <a:t>nào</a:t>
            </a:r>
            <a:r>
              <a:rPr lang="en-US" sz="3600" b="1" dirty="0">
                <a:latin typeface="HP-222" pitchFamily="34" charset="0"/>
              </a:rPr>
              <a:t> </a:t>
            </a:r>
            <a:r>
              <a:rPr lang="en-US" sz="3600" b="1" dirty="0" err="1">
                <a:latin typeface="HP-222" pitchFamily="34" charset="0"/>
              </a:rPr>
              <a:t>đúng</a:t>
            </a:r>
            <a:endParaRPr lang="en-US" sz="3600" b="1" dirty="0"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581150"/>
            <a:ext cx="6477000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P-222" pitchFamily="34" charset="0"/>
              </a:rPr>
              <a:t>a) </a:t>
            </a:r>
            <a:r>
              <a:rPr lang="en-US" sz="3600" dirty="0" err="1">
                <a:latin typeface="HP-222" pitchFamily="34" charset="0"/>
              </a:rPr>
              <a:t>Lũ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gà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ngỡ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chó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xù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là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sư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tử</a:t>
            </a:r>
            <a:r>
              <a:rPr lang="en-US" sz="3600" dirty="0">
                <a:latin typeface="HP-222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182" y="2800350"/>
            <a:ext cx="6477000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P-222" pitchFamily="34" charset="0"/>
              </a:rPr>
              <a:t>b) </a:t>
            </a:r>
            <a:r>
              <a:rPr lang="en-US" sz="3600" dirty="0" err="1">
                <a:latin typeface="HP-222" pitchFamily="34" charset="0"/>
              </a:rPr>
              <a:t>Sư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tử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ngỡ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chó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xù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là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sư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tử</a:t>
            </a:r>
            <a:r>
              <a:rPr lang="en-US" sz="3600" dirty="0">
                <a:latin typeface="HP-222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350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24000" y="800101"/>
            <a:ext cx="6045200" cy="1323439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0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984375" y="901304"/>
            <a:ext cx="5086350" cy="7072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609850" y="2102644"/>
            <a:ext cx="3898900" cy="2295525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6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09374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2f7eead-61f7-40bd-a4e8-39166bfeb0d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15554"/>
            <a:ext cx="7886700" cy="4436140"/>
          </a:xfrm>
        </p:spPr>
      </p:pic>
    </p:spTree>
    <p:extLst>
      <p:ext uri="{BB962C8B-B14F-4D97-AF65-F5344CB8AC3E}">
        <p14:creationId xmlns:p14="http://schemas.microsoft.com/office/powerpoint/2010/main" val="31084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55882"/>
            <a:ext cx="89535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2935412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0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-4 - Sao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500991"/>
            <a:ext cx="4953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latin typeface="+mj-lt"/>
              </a:rPr>
              <a:t>u</a:t>
            </a:r>
          </a:p>
        </p:txBody>
      </p:sp>
      <p:sp>
        <p:nvSpPr>
          <p:cNvPr id="6" name="Cloud 5"/>
          <p:cNvSpPr/>
          <p:nvPr/>
        </p:nvSpPr>
        <p:spPr>
          <a:xfrm>
            <a:off x="228600" y="342900"/>
            <a:ext cx="2514600" cy="914400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14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entury Gothic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entury Gothic" pitchFamily="34" charset="0"/>
              </a:rPr>
              <a:t>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1500991"/>
            <a:ext cx="4953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  <a:latin typeface="Century Gothic" pitchFamily="34" charset="0"/>
              </a:rPr>
              <a:t>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200025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1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3525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90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9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1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8" y="1993584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8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3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46900" y="1043850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58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09600" y="325755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ủ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3147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s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ư</a:t>
            </a:r>
            <a:r>
              <a:rPr lang="en-US" sz="8000" dirty="0">
                <a:latin typeface="HP-222" pitchFamily="34" charset="0"/>
              </a:rPr>
              <a:t> </a:t>
            </a:r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ử</a:t>
            </a:r>
            <a:r>
              <a:rPr lang="en-US" sz="8000" dirty="0">
                <a:latin typeface="HP-222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20734" r="50424" b="16886"/>
          <a:stretch/>
        </p:blipFill>
        <p:spPr>
          <a:xfrm>
            <a:off x="242771" y="753583"/>
            <a:ext cx="4038600" cy="253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3" t="19241" r="11317" b="18379"/>
          <a:stretch/>
        </p:blipFill>
        <p:spPr>
          <a:xfrm>
            <a:off x="4724400" y="762245"/>
            <a:ext cx="4191000" cy="2532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457200" y="3136868"/>
            <a:ext cx="617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HP-222" pitchFamily="34" charset="0"/>
              </a:rPr>
              <a:t>tờ</a:t>
            </a:r>
            <a:r>
              <a:rPr lang="en-US" sz="6600" dirty="0">
                <a:latin typeface="HP-222" pitchFamily="34" charset="0"/>
              </a:rPr>
              <a:t>-u-</a:t>
            </a:r>
            <a:r>
              <a:rPr lang="en-US" sz="6600" dirty="0" err="1">
                <a:latin typeface="HP-222" pitchFamily="34" charset="0"/>
              </a:rPr>
              <a:t>tu</a:t>
            </a:r>
            <a:r>
              <a:rPr lang="en-US" sz="6600" dirty="0">
                <a:latin typeface="HP-222" pitchFamily="34" charset="0"/>
              </a:rPr>
              <a:t>-</a:t>
            </a:r>
            <a:r>
              <a:rPr lang="en-US" sz="6600" dirty="0" err="1">
                <a:latin typeface="HP-222" pitchFamily="34" charset="0"/>
              </a:rPr>
              <a:t>hỏi-tủ</a:t>
            </a:r>
            <a:endParaRPr lang="en-US" sz="6600" dirty="0">
              <a:latin typeface="HP-222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524" y="730556"/>
            <a:ext cx="2971800" cy="1938992"/>
            <a:chOff x="838200" y="-76200"/>
            <a:chExt cx="2971800" cy="2585323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152400"/>
              <a:ext cx="2971800" cy="1295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HP-222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-76200"/>
              <a:ext cx="1905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0" dirty="0">
                <a:latin typeface="HP-222" pitchFamily="34" charset="0"/>
              </a:endParaRPr>
            </a:p>
          </p:txBody>
        </p:sp>
      </p:grp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324" y="1987856"/>
            <a:ext cx="3124200" cy="1122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73676" y="742431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ủ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324" y="180975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HP-222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1924" y="180975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HP-222" pitchFamily="34" charset="0"/>
              </a:rPr>
              <a:t>ủ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076" y="3240743"/>
            <a:ext cx="5136524" cy="10160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95800" y="325755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ủ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20734" r="50424" b="16886"/>
          <a:stretch/>
        </p:blipFill>
        <p:spPr>
          <a:xfrm>
            <a:off x="5348171" y="753583"/>
            <a:ext cx="4038600" cy="253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ef8d37e2-b4be-4c15-88ec-e0de98fb588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76" y="566744"/>
            <a:ext cx="9098924" cy="4576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8" grpId="0"/>
      <p:bldP spid="9" grpId="0"/>
      <p:bldP spid="10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38200" y="763190"/>
            <a:ext cx="2971800" cy="1938992"/>
            <a:chOff x="838200" y="-76200"/>
            <a:chExt cx="2971800" cy="2585323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152400"/>
              <a:ext cx="2971800" cy="1295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HP-222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-76200"/>
              <a:ext cx="1905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0" dirty="0">
                <a:latin typeface="HP-222" pitchFamily="34" charset="0"/>
              </a:endParaRPr>
            </a:p>
          </p:txBody>
        </p:sp>
      </p:grpSp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020490"/>
            <a:ext cx="3124200" cy="1122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81000" y="75565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ử</a:t>
            </a:r>
            <a:endParaRPr lang="en-US" sz="80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188595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HP-222" pitchFamily="34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67000" y="1857911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HP-222" pitchFamily="34" charset="0"/>
              </a:rPr>
              <a:t>ử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500" y="3471843"/>
            <a:ext cx="4343400" cy="931900"/>
            <a:chOff x="-12700" y="4177353"/>
            <a:chExt cx="4343400" cy="931900"/>
          </a:xfrm>
        </p:grpSpPr>
        <p:sp>
          <p:nvSpPr>
            <p:cNvPr id="19" name="TextBox 18"/>
            <p:cNvSpPr txBox="1"/>
            <p:nvPr/>
          </p:nvSpPr>
          <p:spPr>
            <a:xfrm>
              <a:off x="-12700" y="4255353"/>
              <a:ext cx="434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HP-222" pitchFamily="34" charset="0"/>
                </a:rPr>
                <a:t>tờ</a:t>
              </a:r>
              <a:r>
                <a:rPr lang="en-US" sz="4800" dirty="0">
                  <a:latin typeface="HP-222" pitchFamily="34" charset="0"/>
                </a:rPr>
                <a:t>-ư-</a:t>
              </a:r>
              <a:r>
                <a:rPr lang="en-US" sz="4800" dirty="0" err="1">
                  <a:latin typeface="HP-222" pitchFamily="34" charset="0"/>
                </a:rPr>
                <a:t>tư</a:t>
              </a:r>
              <a:r>
                <a:rPr lang="en-US" sz="4800" dirty="0">
                  <a:latin typeface="HP-222" pitchFamily="34" charset="0"/>
                </a:rPr>
                <a:t>-</a:t>
              </a:r>
              <a:r>
                <a:rPr lang="en-US" sz="4800" dirty="0" err="1">
                  <a:latin typeface="HP-222" pitchFamily="34" charset="0"/>
                </a:rPr>
                <a:t>hỏi-tử</a:t>
              </a:r>
              <a:endParaRPr lang="en-US" sz="4800" dirty="0">
                <a:latin typeface="HP-222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76200" y="4177353"/>
              <a:ext cx="4038600" cy="9319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62400" y="33147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HP-222" pitchFamily="34" charset="0"/>
              </a:rPr>
              <a:t>s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ư</a:t>
            </a:r>
            <a:r>
              <a:rPr lang="en-US" sz="8000" dirty="0">
                <a:latin typeface="HP-222" pitchFamily="34" charset="0"/>
              </a:rPr>
              <a:t> </a:t>
            </a:r>
            <a:r>
              <a:rPr lang="en-US" sz="8000" dirty="0" err="1">
                <a:latin typeface="HP-222" pitchFamily="34" charset="0"/>
              </a:rPr>
              <a:t>t</a:t>
            </a:r>
            <a:r>
              <a:rPr lang="en-US" sz="8000" dirty="0" err="1">
                <a:solidFill>
                  <a:srgbClr val="FF0000"/>
                </a:solidFill>
                <a:latin typeface="HP-222" pitchFamily="34" charset="0"/>
              </a:rPr>
              <a:t>ử</a:t>
            </a:r>
            <a:r>
              <a:rPr lang="en-US" sz="8000" dirty="0">
                <a:latin typeface="HP-222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3" t="19241" r="11317" b="18379"/>
          <a:stretch/>
        </p:blipFill>
        <p:spPr>
          <a:xfrm>
            <a:off x="4724400" y="762245"/>
            <a:ext cx="4191000" cy="253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65ca876c-456d-4d16-85bf-9cbecaec94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00" y="666750"/>
            <a:ext cx="8737600" cy="4550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  <p:bldP spid="16" grpId="0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19200" y="13335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P-222" pitchFamily="34" charset="0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HP-222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P-222" pitchFamily="34" charset="0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HP-222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41650"/>
            <a:ext cx="2819400" cy="210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21" y="748825"/>
            <a:ext cx="2694979" cy="2292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58351"/>
            <a:ext cx="2066925" cy="2218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76565"/>
            <a:ext cx="2285405" cy="216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6" y="2976564"/>
            <a:ext cx="2037754" cy="2166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58351"/>
            <a:ext cx="2514600" cy="2218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64761"/>
            <a:ext cx="7780312" cy="4503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  <a:latin typeface="HP-222"/>
              </a:rPr>
              <a:t>3. </a:t>
            </a:r>
            <a:r>
              <a:rPr lang="en-US" sz="3200" dirty="0" err="1">
                <a:latin typeface="HP-222"/>
              </a:rPr>
              <a:t>Tập</a:t>
            </a:r>
            <a:r>
              <a:rPr lang="en-US" sz="3200" dirty="0">
                <a:latin typeface="HP-222"/>
              </a:rPr>
              <a:t> </a:t>
            </a:r>
            <a:r>
              <a:rPr lang="en-US" sz="3200" dirty="0" err="1">
                <a:latin typeface="HP-222"/>
              </a:rPr>
              <a:t>đọc</a:t>
            </a:r>
            <a:endParaRPr lang="en-US" sz="3200" dirty="0">
              <a:latin typeface="HP-2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14350"/>
            <a:ext cx="8643991" cy="4228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Chó</a:t>
            </a:r>
            <a:r>
              <a:rPr lang="en-US" sz="3200" b="1" dirty="0">
                <a:solidFill>
                  <a:srgbClr val="00B050"/>
                </a:solidFill>
                <a:latin typeface="HP-222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HP-222" pitchFamily="34" charset="0"/>
              </a:rPr>
              <a:t>xù</a:t>
            </a:r>
            <a:endParaRPr lang="en-US" sz="3200" b="1" dirty="0">
              <a:solidFill>
                <a:srgbClr val="00B050"/>
              </a:solidFill>
              <a:latin typeface="HP-222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lừ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ra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ngõ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Lũ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gà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ngỡ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,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.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đi</a:t>
            </a:r>
            <a:r>
              <a:rPr lang="en-US" sz="3200" b="1" dirty="0">
                <a:latin typeface="HP-222" pitchFamily="34" charset="0"/>
              </a:rPr>
              <a:t> qua. </a:t>
            </a:r>
            <a:r>
              <a:rPr lang="en-US" sz="3200" b="1" dirty="0" err="1">
                <a:latin typeface="HP-222" pitchFamily="34" charset="0"/>
              </a:rPr>
              <a:t>Nó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ngó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- </a:t>
            </a:r>
            <a:r>
              <a:rPr lang="en-US" sz="3200" b="1" dirty="0" err="1">
                <a:latin typeface="HP-222" pitchFamily="34" charset="0"/>
              </a:rPr>
              <a:t>Mi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mà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sư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tử</a:t>
            </a:r>
            <a:r>
              <a:rPr lang="en-US" sz="3200" b="1" dirty="0">
                <a:latin typeface="HP-222" pitchFamily="34" charset="0"/>
              </a:rPr>
              <a:t> à?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sợ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quá</a:t>
            </a:r>
            <a:r>
              <a:rPr lang="en-US" sz="3200" b="1" dirty="0">
                <a:latin typeface="HP-222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latin typeface="HP-222" pitchFamily="34" charset="0"/>
              </a:rPr>
              <a:t>- Dạ...chỉ </a:t>
            </a:r>
            <a:r>
              <a:rPr lang="en-US" sz="3200" b="1" dirty="0" err="1">
                <a:latin typeface="HP-222" pitchFamily="34" charset="0"/>
              </a:rPr>
              <a:t>là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chó</a:t>
            </a:r>
            <a:r>
              <a:rPr lang="en-US" sz="3200" b="1" dirty="0">
                <a:latin typeface="HP-222" pitchFamily="34" charset="0"/>
              </a:rPr>
              <a:t> </a:t>
            </a:r>
            <a:r>
              <a:rPr lang="en-US" sz="3200" b="1" dirty="0" err="1">
                <a:latin typeface="HP-222" pitchFamily="34" charset="0"/>
              </a:rPr>
              <a:t>xù</a:t>
            </a:r>
            <a:r>
              <a:rPr lang="en-US" sz="3200" b="1" dirty="0">
                <a:latin typeface="HP-222" pitchFamily="34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82913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1" y="114300"/>
            <a:ext cx="6678745" cy="550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HP-222" pitchFamily="34" charset="0"/>
              </a:rPr>
              <a:t>Luyện đọc từ 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9715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chó</a:t>
            </a:r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xù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8859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lừ</a:t>
            </a:r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lừ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575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ra</a:t>
            </a:r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ngõ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7719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ngỡ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9715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sư</a:t>
            </a:r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tử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188595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ngó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28575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mi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1600" y="3771900"/>
            <a:ext cx="3352800" cy="628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sợ</a:t>
            </a:r>
            <a:r>
              <a:rPr lang="en-US" sz="4400" dirty="0">
                <a:solidFill>
                  <a:schemeClr val="tx1"/>
                </a:solidFill>
                <a:latin typeface="HP-222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HP-222" pitchFamily="34" charset="0"/>
              </a:rPr>
              <a:t>quá</a:t>
            </a:r>
            <a:endParaRPr lang="en-US" sz="4400" dirty="0">
              <a:solidFill>
                <a:schemeClr val="tx1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1937</TotalTime>
  <Words>403</Words>
  <Application>Microsoft Office PowerPoint</Application>
  <PresentationFormat>Trình chiếu Trên màn hình (16:9)</PresentationFormat>
  <Paragraphs>82</Paragraphs>
  <Slides>21</Slides>
  <Notes>2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2" baseType="lpstr">
      <vt:lpstr>Office Theme</vt:lpstr>
      <vt:lpstr>Bản trình bày PowerPoint</vt:lpstr>
      <vt:lpstr>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Đặng Thu Hằng</dc:creator>
  <cp:lastModifiedBy>Administrator</cp:lastModifiedBy>
  <cp:revision>52</cp:revision>
  <dcterms:created xsi:type="dcterms:W3CDTF">2016-09-28T01:28:39Z</dcterms:created>
  <dcterms:modified xsi:type="dcterms:W3CDTF">2020-10-12T13:43:28Z</dcterms:modified>
</cp:coreProperties>
</file>