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20" r:id="rId2"/>
  </p:sldMasterIdLst>
  <p:notesMasterIdLst>
    <p:notesMasterId r:id="rId31"/>
  </p:notesMasterIdLst>
  <p:sldIdLst>
    <p:sldId id="354" r:id="rId3"/>
    <p:sldId id="405" r:id="rId4"/>
    <p:sldId id="359" r:id="rId5"/>
    <p:sldId id="381" r:id="rId6"/>
    <p:sldId id="369" r:id="rId7"/>
    <p:sldId id="407" r:id="rId8"/>
    <p:sldId id="409" r:id="rId9"/>
    <p:sldId id="376" r:id="rId10"/>
    <p:sldId id="371" r:id="rId11"/>
    <p:sldId id="383" r:id="rId12"/>
    <p:sldId id="413" r:id="rId13"/>
    <p:sldId id="388" r:id="rId14"/>
    <p:sldId id="390" r:id="rId15"/>
    <p:sldId id="392" r:id="rId16"/>
    <p:sldId id="394" r:id="rId17"/>
    <p:sldId id="401" r:id="rId18"/>
    <p:sldId id="402" r:id="rId19"/>
    <p:sldId id="419" r:id="rId20"/>
    <p:sldId id="421" r:id="rId21"/>
    <p:sldId id="423" r:id="rId22"/>
    <p:sldId id="397" r:id="rId23"/>
    <p:sldId id="415" r:id="rId24"/>
    <p:sldId id="396" r:id="rId25"/>
    <p:sldId id="417" r:id="rId26"/>
    <p:sldId id="372" r:id="rId27"/>
    <p:sldId id="374" r:id="rId28"/>
    <p:sldId id="411" r:id="rId29"/>
    <p:sldId id="368" r:id="rId30"/>
  </p:sldIdLst>
  <p:sldSz cx="9144000" cy="6858000" type="screen4x3"/>
  <p:notesSz cx="6858000" cy="9144000"/>
  <p:custDataLst>
    <p:tags r:id="rId32"/>
  </p:custDataLst>
  <p:defaultTextStyle>
    <a:defPPr>
      <a:defRPr lang="en-US"/>
    </a:defPPr>
    <a:lvl1pPr algn="l" rtl="0" eaLnBrk="0" fontAlgn="base" hangingPunct="0">
      <a:spcBef>
        <a:spcPct val="0"/>
      </a:spcBef>
      <a:spcAft>
        <a:spcPct val="0"/>
      </a:spcAft>
      <a:defRPr kern="1200">
        <a:solidFill>
          <a:schemeClr val="tx1"/>
        </a:solidFill>
        <a:latin typeface="VNI-Times" pitchFamily="2" charset="0"/>
        <a:ea typeface="+mn-ea"/>
        <a:cs typeface="+mn-cs"/>
      </a:defRPr>
    </a:lvl1pPr>
    <a:lvl2pPr marL="457200" algn="l" rtl="0" eaLnBrk="0" fontAlgn="base" hangingPunct="0">
      <a:spcBef>
        <a:spcPct val="0"/>
      </a:spcBef>
      <a:spcAft>
        <a:spcPct val="0"/>
      </a:spcAft>
      <a:defRPr kern="1200">
        <a:solidFill>
          <a:schemeClr val="tx1"/>
        </a:solidFill>
        <a:latin typeface="VNI-Times" pitchFamily="2" charset="0"/>
        <a:ea typeface="+mn-ea"/>
        <a:cs typeface="+mn-cs"/>
      </a:defRPr>
    </a:lvl2pPr>
    <a:lvl3pPr marL="914400" algn="l" rtl="0" eaLnBrk="0" fontAlgn="base" hangingPunct="0">
      <a:spcBef>
        <a:spcPct val="0"/>
      </a:spcBef>
      <a:spcAft>
        <a:spcPct val="0"/>
      </a:spcAft>
      <a:defRPr kern="1200">
        <a:solidFill>
          <a:schemeClr val="tx1"/>
        </a:solidFill>
        <a:latin typeface="VNI-Times" pitchFamily="2" charset="0"/>
        <a:ea typeface="+mn-ea"/>
        <a:cs typeface="+mn-cs"/>
      </a:defRPr>
    </a:lvl3pPr>
    <a:lvl4pPr marL="1371600" algn="l" rtl="0" eaLnBrk="0" fontAlgn="base" hangingPunct="0">
      <a:spcBef>
        <a:spcPct val="0"/>
      </a:spcBef>
      <a:spcAft>
        <a:spcPct val="0"/>
      </a:spcAft>
      <a:defRPr kern="1200">
        <a:solidFill>
          <a:schemeClr val="tx1"/>
        </a:solidFill>
        <a:latin typeface="VNI-Times" pitchFamily="2" charset="0"/>
        <a:ea typeface="+mn-ea"/>
        <a:cs typeface="+mn-cs"/>
      </a:defRPr>
    </a:lvl4pPr>
    <a:lvl5pPr marL="1828800" algn="l" rtl="0" eaLnBrk="0" fontAlgn="base" hangingPunct="0">
      <a:spcBef>
        <a:spcPct val="0"/>
      </a:spcBef>
      <a:spcAft>
        <a:spcPct val="0"/>
      </a:spcAft>
      <a:defRPr kern="1200">
        <a:solidFill>
          <a:schemeClr val="tx1"/>
        </a:solidFill>
        <a:latin typeface="VNI-Times" pitchFamily="2" charset="0"/>
        <a:ea typeface="+mn-ea"/>
        <a:cs typeface="+mn-cs"/>
      </a:defRPr>
    </a:lvl5pPr>
    <a:lvl6pPr marL="2286000" algn="l" defTabSz="914400" rtl="0" eaLnBrk="1" latinLnBrk="0" hangingPunct="1">
      <a:defRPr kern="1200">
        <a:solidFill>
          <a:schemeClr val="tx1"/>
        </a:solidFill>
        <a:latin typeface="VNI-Times" pitchFamily="2" charset="0"/>
        <a:ea typeface="+mn-ea"/>
        <a:cs typeface="+mn-cs"/>
      </a:defRPr>
    </a:lvl6pPr>
    <a:lvl7pPr marL="2743200" algn="l" defTabSz="914400" rtl="0" eaLnBrk="1" latinLnBrk="0" hangingPunct="1">
      <a:defRPr kern="1200">
        <a:solidFill>
          <a:schemeClr val="tx1"/>
        </a:solidFill>
        <a:latin typeface="VNI-Times" pitchFamily="2" charset="0"/>
        <a:ea typeface="+mn-ea"/>
        <a:cs typeface="+mn-cs"/>
      </a:defRPr>
    </a:lvl7pPr>
    <a:lvl8pPr marL="3200400" algn="l" defTabSz="914400" rtl="0" eaLnBrk="1" latinLnBrk="0" hangingPunct="1">
      <a:defRPr kern="1200">
        <a:solidFill>
          <a:schemeClr val="tx1"/>
        </a:solidFill>
        <a:latin typeface="VNI-Times" pitchFamily="2" charset="0"/>
        <a:ea typeface="+mn-ea"/>
        <a:cs typeface="+mn-cs"/>
      </a:defRPr>
    </a:lvl8pPr>
    <a:lvl9pPr marL="3657600" algn="l" defTabSz="914400" rtl="0" eaLnBrk="1" latinLnBrk="0" hangingPunct="1">
      <a:defRPr kern="1200">
        <a:solidFill>
          <a:schemeClr val="tx1"/>
        </a:solidFill>
        <a:latin typeface="VNI-Times" pitchFamily="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660033"/>
    <a:srgbClr val="00FF00"/>
    <a:srgbClr val="FBFADF"/>
    <a:srgbClr val="FFFEF9"/>
    <a:srgbClr val="FAF397"/>
    <a:srgbClr val="FBEC85"/>
    <a:srgbClr val="FDFAF3"/>
    <a:srgbClr val="FAF6B9"/>
    <a:srgbClr val="FBE8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1" autoAdjust="0"/>
    <p:restoredTop sz="86393" autoAdjust="0"/>
  </p:normalViewPr>
  <p:slideViewPr>
    <p:cSldViewPr>
      <p:cViewPr varScale="1">
        <p:scale>
          <a:sx n="64" d="100"/>
          <a:sy n="64" d="100"/>
        </p:scale>
        <p:origin x="924" y="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66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vi-VN"/>
          </a:p>
        </p:txBody>
      </p:sp>
      <p:sp>
        <p:nvSpPr>
          <p:cNvPr id="317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vi-VN"/>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vi-VN" noProof="0"/>
              <a:t>Click to edit Master text styles</a:t>
            </a:r>
          </a:p>
          <a:p>
            <a:pPr lvl="1"/>
            <a:r>
              <a:rPr lang="en-US" altLang="vi-VN" noProof="0"/>
              <a:t>Second level</a:t>
            </a:r>
          </a:p>
          <a:p>
            <a:pPr lvl="2"/>
            <a:r>
              <a:rPr lang="en-US" altLang="vi-VN" noProof="0"/>
              <a:t>Third level</a:t>
            </a:r>
          </a:p>
          <a:p>
            <a:pPr lvl="3"/>
            <a:r>
              <a:rPr lang="en-US" altLang="vi-VN" noProof="0"/>
              <a:t>Fourth level</a:t>
            </a:r>
          </a:p>
          <a:p>
            <a:pPr lvl="4"/>
            <a:r>
              <a:rPr lang="en-US" altLang="vi-VN" noProof="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vi-VN"/>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0C6DC59D-5574-419A-8A9D-B45C782C4AED}" type="slidenum">
              <a:rPr lang="en-US" altLang="vi-VN"/>
              <a:pPr>
                <a:defRPr/>
              </a:pPr>
              <a:t>‹#›</a:t>
            </a:fld>
            <a:endParaRPr lang="en-US" altLang="vi-VN"/>
          </a:p>
        </p:txBody>
      </p:sp>
    </p:spTree>
    <p:extLst>
      <p:ext uri="{BB962C8B-B14F-4D97-AF65-F5344CB8AC3E}">
        <p14:creationId xmlns:p14="http://schemas.microsoft.com/office/powerpoint/2010/main" val="25023317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43000" y="685800"/>
            <a:ext cx="4572000" cy="3429000"/>
          </a:xfrm>
          <a:ln/>
        </p:spPr>
      </p:sp>
      <p:sp>
        <p:nvSpPr>
          <p:cNvPr id="30723" name="Notes Placeholder 2"/>
          <p:cNvSpPr>
            <a:spLocks noGrp="1"/>
          </p:cNvSpPr>
          <p:nvPr>
            <p:ph type="body" idx="1"/>
          </p:nvPr>
        </p:nvSpPr>
        <p:spPr>
          <a:noFill/>
        </p:spPr>
        <p:txBody>
          <a:bodyPr/>
          <a:lstStyle/>
          <a:p>
            <a:endParaRPr lang="en-US" dirty="0"/>
          </a:p>
        </p:txBody>
      </p:sp>
      <p:sp>
        <p:nvSpPr>
          <p:cNvPr id="30724" name="Slide Number Placeholder 3"/>
          <p:cNvSpPr>
            <a:spLocks noGrp="1"/>
          </p:cNvSpPr>
          <p:nvPr>
            <p:ph type="sldNum" sz="quarter" idx="5"/>
          </p:nvPr>
        </p:nvSpPr>
        <p:spPr>
          <a:noFill/>
        </p:spPr>
        <p:txBody>
          <a:bodyPr/>
          <a:lstStyle>
            <a:lvl1pPr>
              <a:defRPr sz="2200">
                <a:solidFill>
                  <a:schemeClr val="tx1"/>
                </a:solidFill>
                <a:latin typeface="VNI-Times" pitchFamily="2" charset="0"/>
              </a:defRPr>
            </a:lvl1pPr>
            <a:lvl2pPr marL="742950" indent="-285750">
              <a:defRPr sz="2200">
                <a:solidFill>
                  <a:schemeClr val="tx1"/>
                </a:solidFill>
                <a:latin typeface="VNI-Times" pitchFamily="2" charset="0"/>
              </a:defRPr>
            </a:lvl2pPr>
            <a:lvl3pPr marL="1143000" indent="-228600">
              <a:defRPr sz="2200">
                <a:solidFill>
                  <a:schemeClr val="tx1"/>
                </a:solidFill>
                <a:latin typeface="VNI-Times" pitchFamily="2" charset="0"/>
              </a:defRPr>
            </a:lvl3pPr>
            <a:lvl4pPr marL="1600200" indent="-228600">
              <a:defRPr sz="2200">
                <a:solidFill>
                  <a:schemeClr val="tx1"/>
                </a:solidFill>
                <a:latin typeface="VNI-Times" pitchFamily="2" charset="0"/>
              </a:defRPr>
            </a:lvl4pPr>
            <a:lvl5pPr marL="2057400" indent="-228600">
              <a:defRPr sz="2200">
                <a:solidFill>
                  <a:schemeClr val="tx1"/>
                </a:solidFill>
                <a:latin typeface="VNI-Times" pitchFamily="2" charset="0"/>
              </a:defRPr>
            </a:lvl5pPr>
            <a:lvl6pPr marL="2514600" indent="-228600" eaLnBrk="0" fontAlgn="base" hangingPunct="0">
              <a:spcBef>
                <a:spcPct val="0"/>
              </a:spcBef>
              <a:spcAft>
                <a:spcPct val="0"/>
              </a:spcAft>
              <a:defRPr sz="2200">
                <a:solidFill>
                  <a:schemeClr val="tx1"/>
                </a:solidFill>
                <a:latin typeface="VNI-Times" pitchFamily="2" charset="0"/>
              </a:defRPr>
            </a:lvl6pPr>
            <a:lvl7pPr marL="2971800" indent="-228600" eaLnBrk="0" fontAlgn="base" hangingPunct="0">
              <a:spcBef>
                <a:spcPct val="0"/>
              </a:spcBef>
              <a:spcAft>
                <a:spcPct val="0"/>
              </a:spcAft>
              <a:defRPr sz="2200">
                <a:solidFill>
                  <a:schemeClr val="tx1"/>
                </a:solidFill>
                <a:latin typeface="VNI-Times" pitchFamily="2" charset="0"/>
              </a:defRPr>
            </a:lvl7pPr>
            <a:lvl8pPr marL="3429000" indent="-228600" eaLnBrk="0" fontAlgn="base" hangingPunct="0">
              <a:spcBef>
                <a:spcPct val="0"/>
              </a:spcBef>
              <a:spcAft>
                <a:spcPct val="0"/>
              </a:spcAft>
              <a:defRPr sz="2200">
                <a:solidFill>
                  <a:schemeClr val="tx1"/>
                </a:solidFill>
                <a:latin typeface="VNI-Times" pitchFamily="2" charset="0"/>
              </a:defRPr>
            </a:lvl8pPr>
            <a:lvl9pPr marL="3886200" indent="-228600" eaLnBrk="0" fontAlgn="base" hangingPunct="0">
              <a:spcBef>
                <a:spcPct val="0"/>
              </a:spcBef>
              <a:spcAft>
                <a:spcPct val="0"/>
              </a:spcAft>
              <a:defRPr sz="2200">
                <a:solidFill>
                  <a:schemeClr val="tx1"/>
                </a:solidFill>
                <a:latin typeface="VNI-Times" pitchFamily="2" charset="0"/>
              </a:defRPr>
            </a:lvl9pPr>
          </a:lstStyle>
          <a:p>
            <a:fld id="{11EE4507-EC34-41EE-AE0B-4DCE3E3E6206}" type="slidenum">
              <a:rPr lang="en-US" sz="1200" smtClean="0">
                <a:solidFill>
                  <a:prstClr val="black"/>
                </a:solidFill>
                <a:latin typeface="Arial" charset="0"/>
              </a:rPr>
              <a:pPr/>
              <a:t>1</a:t>
            </a:fld>
            <a:endParaRPr lang="en-US" sz="1200">
              <a:solidFill>
                <a:prstClr val="black"/>
              </a:solidFill>
              <a:latin typeface="Arial" charset="0"/>
            </a:endParaRPr>
          </a:p>
        </p:txBody>
      </p:sp>
    </p:spTree>
    <p:extLst>
      <p:ext uri="{BB962C8B-B14F-4D97-AF65-F5344CB8AC3E}">
        <p14:creationId xmlns:p14="http://schemas.microsoft.com/office/powerpoint/2010/main" val="246632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C6DC59D-5574-419A-8A9D-B45C782C4AED}" type="slidenum">
              <a:rPr lang="en-US" altLang="vi-VN" smtClean="0"/>
              <a:pPr>
                <a:defRPr/>
              </a:pPr>
              <a:t>26</a:t>
            </a:fld>
            <a:endParaRPr lang="en-US" altLang="vi-VN"/>
          </a:p>
        </p:txBody>
      </p:sp>
    </p:spTree>
    <p:extLst>
      <p:ext uri="{BB962C8B-B14F-4D97-AF65-F5344CB8AC3E}">
        <p14:creationId xmlns:p14="http://schemas.microsoft.com/office/powerpoint/2010/main" val="3556119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C6DC59D-5574-419A-8A9D-B45C782C4AED}" type="slidenum">
              <a:rPr lang="en-US" altLang="vi-VN" smtClean="0"/>
              <a:pPr>
                <a:defRPr/>
              </a:pPr>
              <a:t>28</a:t>
            </a:fld>
            <a:endParaRPr lang="en-US" altLang="vi-VN"/>
          </a:p>
        </p:txBody>
      </p:sp>
    </p:spTree>
    <p:extLst>
      <p:ext uri="{BB962C8B-B14F-4D97-AF65-F5344CB8AC3E}">
        <p14:creationId xmlns:p14="http://schemas.microsoft.com/office/powerpoint/2010/main" val="3077645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878ED6C3-DB3F-4133-9A64-F85B1C08BA4D}" type="slidenum">
              <a:rPr lang="en-US" altLang="vi-VN" smtClean="0"/>
              <a:pPr>
                <a:defRPr/>
              </a:pPr>
              <a:t>‹#›</a:t>
            </a:fld>
            <a:endParaRPr lang="en-US" altLang="vi-VN"/>
          </a:p>
        </p:txBody>
      </p:sp>
    </p:spTree>
    <p:extLst>
      <p:ext uri="{BB962C8B-B14F-4D97-AF65-F5344CB8AC3E}">
        <p14:creationId xmlns:p14="http://schemas.microsoft.com/office/powerpoint/2010/main" val="458599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878ED6C3-DB3F-4133-9A64-F85B1C08BA4D}" type="slidenum">
              <a:rPr lang="en-US" altLang="vi-VN" smtClean="0"/>
              <a:pPr>
                <a:defRPr/>
              </a:pPr>
              <a:t>‹#›</a:t>
            </a:fld>
            <a:endParaRPr lang="en-US" altLang="vi-VN"/>
          </a:p>
        </p:txBody>
      </p:sp>
    </p:spTree>
    <p:extLst>
      <p:ext uri="{BB962C8B-B14F-4D97-AF65-F5344CB8AC3E}">
        <p14:creationId xmlns:p14="http://schemas.microsoft.com/office/powerpoint/2010/main" val="2788378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878ED6C3-DB3F-4133-9A64-F85B1C08BA4D}" type="slidenum">
              <a:rPr lang="en-US" altLang="vi-VN" smtClean="0"/>
              <a:pPr>
                <a:defRPr/>
              </a:pPr>
              <a:t>‹#›</a:t>
            </a:fld>
            <a:endParaRPr lang="en-US" altLang="vi-VN"/>
          </a:p>
        </p:txBody>
      </p:sp>
    </p:spTree>
    <p:extLst>
      <p:ext uri="{BB962C8B-B14F-4D97-AF65-F5344CB8AC3E}">
        <p14:creationId xmlns:p14="http://schemas.microsoft.com/office/powerpoint/2010/main" val="3156399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ltLang="vi-VN">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ltLang="vi-VN">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78ED6C3-DB3F-4133-9A64-F85B1C08BA4D}" type="slidenum">
              <a:rPr lang="en-US" altLang="vi-VN" smtClean="0">
                <a:solidFill>
                  <a:prstClr val="black">
                    <a:tint val="75000"/>
                  </a:prstClr>
                </a:solidFill>
              </a:rPr>
              <a:pPr>
                <a:defRPr/>
              </a:pPr>
              <a:t>‹#›</a:t>
            </a:fld>
            <a:endParaRPr lang="en-US" altLang="vi-VN">
              <a:solidFill>
                <a:prstClr val="black">
                  <a:tint val="75000"/>
                </a:prstClr>
              </a:solidFill>
            </a:endParaRPr>
          </a:p>
        </p:txBody>
      </p:sp>
    </p:spTree>
    <p:extLst>
      <p:ext uri="{BB962C8B-B14F-4D97-AF65-F5344CB8AC3E}">
        <p14:creationId xmlns:p14="http://schemas.microsoft.com/office/powerpoint/2010/main" val="1258715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vi-VN">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ltLang="vi-VN">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78ED6C3-DB3F-4133-9A64-F85B1C08BA4D}" type="slidenum">
              <a:rPr lang="en-US" altLang="vi-VN" smtClean="0">
                <a:solidFill>
                  <a:prstClr val="black">
                    <a:tint val="75000"/>
                  </a:prstClr>
                </a:solidFill>
              </a:rPr>
              <a:pPr>
                <a:defRPr/>
              </a:pPr>
              <a:t>‹#›</a:t>
            </a:fld>
            <a:endParaRPr lang="en-US" altLang="vi-VN">
              <a:solidFill>
                <a:prstClr val="black">
                  <a:tint val="75000"/>
                </a:prstClr>
              </a:solidFill>
            </a:endParaRPr>
          </a:p>
        </p:txBody>
      </p:sp>
    </p:spTree>
    <p:extLst>
      <p:ext uri="{BB962C8B-B14F-4D97-AF65-F5344CB8AC3E}">
        <p14:creationId xmlns:p14="http://schemas.microsoft.com/office/powerpoint/2010/main" val="259709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vi-VN">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ltLang="vi-VN">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78ED6C3-DB3F-4133-9A64-F85B1C08BA4D}" type="slidenum">
              <a:rPr lang="en-US" altLang="vi-VN" smtClean="0">
                <a:solidFill>
                  <a:prstClr val="black">
                    <a:tint val="75000"/>
                  </a:prstClr>
                </a:solidFill>
              </a:rPr>
              <a:pPr>
                <a:defRPr/>
              </a:pPr>
              <a:t>‹#›</a:t>
            </a:fld>
            <a:endParaRPr lang="en-US" altLang="vi-VN">
              <a:solidFill>
                <a:prstClr val="black">
                  <a:tint val="75000"/>
                </a:prstClr>
              </a:solidFill>
            </a:endParaRPr>
          </a:p>
        </p:txBody>
      </p:sp>
    </p:spTree>
    <p:extLst>
      <p:ext uri="{BB962C8B-B14F-4D97-AF65-F5344CB8AC3E}">
        <p14:creationId xmlns:p14="http://schemas.microsoft.com/office/powerpoint/2010/main" val="1568277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ltLang="vi-VN">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ltLang="vi-VN">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878ED6C3-DB3F-4133-9A64-F85B1C08BA4D}" type="slidenum">
              <a:rPr lang="en-US" altLang="vi-VN" smtClean="0">
                <a:solidFill>
                  <a:prstClr val="black">
                    <a:tint val="75000"/>
                  </a:prstClr>
                </a:solidFill>
              </a:rPr>
              <a:pPr>
                <a:defRPr/>
              </a:pPr>
              <a:t>‹#›</a:t>
            </a:fld>
            <a:endParaRPr lang="en-US" altLang="vi-VN">
              <a:solidFill>
                <a:prstClr val="black">
                  <a:tint val="75000"/>
                </a:prstClr>
              </a:solidFill>
            </a:endParaRPr>
          </a:p>
        </p:txBody>
      </p:sp>
    </p:spTree>
    <p:extLst>
      <p:ext uri="{BB962C8B-B14F-4D97-AF65-F5344CB8AC3E}">
        <p14:creationId xmlns:p14="http://schemas.microsoft.com/office/powerpoint/2010/main" val="2458715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ltLang="vi-VN">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ltLang="vi-VN">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878ED6C3-DB3F-4133-9A64-F85B1C08BA4D}" type="slidenum">
              <a:rPr lang="en-US" altLang="vi-VN" smtClean="0">
                <a:solidFill>
                  <a:prstClr val="black">
                    <a:tint val="75000"/>
                  </a:prstClr>
                </a:solidFill>
              </a:rPr>
              <a:pPr>
                <a:defRPr/>
              </a:pPr>
              <a:t>‹#›</a:t>
            </a:fld>
            <a:endParaRPr lang="en-US" altLang="vi-VN">
              <a:solidFill>
                <a:prstClr val="black">
                  <a:tint val="75000"/>
                </a:prstClr>
              </a:solidFill>
            </a:endParaRPr>
          </a:p>
        </p:txBody>
      </p:sp>
    </p:spTree>
    <p:extLst>
      <p:ext uri="{BB962C8B-B14F-4D97-AF65-F5344CB8AC3E}">
        <p14:creationId xmlns:p14="http://schemas.microsoft.com/office/powerpoint/2010/main" val="15946530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ltLang="vi-VN">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ltLang="vi-VN">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878ED6C3-DB3F-4133-9A64-F85B1C08BA4D}" type="slidenum">
              <a:rPr lang="en-US" altLang="vi-VN" smtClean="0">
                <a:solidFill>
                  <a:prstClr val="black">
                    <a:tint val="75000"/>
                  </a:prstClr>
                </a:solidFill>
              </a:rPr>
              <a:pPr>
                <a:defRPr/>
              </a:pPr>
              <a:t>‹#›</a:t>
            </a:fld>
            <a:endParaRPr lang="en-US" altLang="vi-VN">
              <a:solidFill>
                <a:prstClr val="black">
                  <a:tint val="75000"/>
                </a:prstClr>
              </a:solidFill>
            </a:endParaRPr>
          </a:p>
        </p:txBody>
      </p:sp>
    </p:spTree>
    <p:extLst>
      <p:ext uri="{BB962C8B-B14F-4D97-AF65-F5344CB8AC3E}">
        <p14:creationId xmlns:p14="http://schemas.microsoft.com/office/powerpoint/2010/main" val="25279595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vi-VN">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ltLang="vi-VN">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878ED6C3-DB3F-4133-9A64-F85B1C08BA4D}" type="slidenum">
              <a:rPr lang="en-US" altLang="vi-VN" smtClean="0">
                <a:solidFill>
                  <a:prstClr val="black">
                    <a:tint val="75000"/>
                  </a:prstClr>
                </a:solidFill>
              </a:rPr>
              <a:pPr>
                <a:defRPr/>
              </a:pPr>
              <a:t>‹#›</a:t>
            </a:fld>
            <a:endParaRPr lang="en-US" altLang="vi-VN">
              <a:solidFill>
                <a:prstClr val="black">
                  <a:tint val="75000"/>
                </a:prstClr>
              </a:solidFill>
            </a:endParaRPr>
          </a:p>
        </p:txBody>
      </p:sp>
    </p:spTree>
    <p:extLst>
      <p:ext uri="{BB962C8B-B14F-4D97-AF65-F5344CB8AC3E}">
        <p14:creationId xmlns:p14="http://schemas.microsoft.com/office/powerpoint/2010/main" val="17957405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vi-VN">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ltLang="vi-VN">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878ED6C3-DB3F-4133-9A64-F85B1C08BA4D}" type="slidenum">
              <a:rPr lang="en-US" altLang="vi-VN" smtClean="0">
                <a:solidFill>
                  <a:prstClr val="black">
                    <a:tint val="75000"/>
                  </a:prstClr>
                </a:solidFill>
              </a:rPr>
              <a:pPr>
                <a:defRPr/>
              </a:pPr>
              <a:t>‹#›</a:t>
            </a:fld>
            <a:endParaRPr lang="en-US" altLang="vi-VN">
              <a:solidFill>
                <a:prstClr val="black">
                  <a:tint val="75000"/>
                </a:prstClr>
              </a:solidFill>
            </a:endParaRPr>
          </a:p>
        </p:txBody>
      </p:sp>
    </p:spTree>
    <p:extLst>
      <p:ext uri="{BB962C8B-B14F-4D97-AF65-F5344CB8AC3E}">
        <p14:creationId xmlns:p14="http://schemas.microsoft.com/office/powerpoint/2010/main" val="194513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878ED6C3-DB3F-4133-9A64-F85B1C08BA4D}" type="slidenum">
              <a:rPr lang="en-US" altLang="vi-VN" smtClean="0"/>
              <a:pPr>
                <a:defRPr/>
              </a:pPr>
              <a:t>‹#›</a:t>
            </a:fld>
            <a:endParaRPr lang="en-US" altLang="vi-VN"/>
          </a:p>
        </p:txBody>
      </p:sp>
    </p:spTree>
    <p:extLst>
      <p:ext uri="{BB962C8B-B14F-4D97-AF65-F5344CB8AC3E}">
        <p14:creationId xmlns:p14="http://schemas.microsoft.com/office/powerpoint/2010/main" val="1964272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vi-VN">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ltLang="vi-VN">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878ED6C3-DB3F-4133-9A64-F85B1C08BA4D}" type="slidenum">
              <a:rPr lang="en-US" altLang="vi-VN" smtClean="0">
                <a:solidFill>
                  <a:prstClr val="black">
                    <a:tint val="75000"/>
                  </a:prstClr>
                </a:solidFill>
              </a:rPr>
              <a:pPr>
                <a:defRPr/>
              </a:pPr>
              <a:t>‹#›</a:t>
            </a:fld>
            <a:endParaRPr lang="en-US" altLang="vi-VN">
              <a:solidFill>
                <a:prstClr val="black">
                  <a:tint val="75000"/>
                </a:prstClr>
              </a:solidFill>
            </a:endParaRPr>
          </a:p>
        </p:txBody>
      </p:sp>
    </p:spTree>
    <p:extLst>
      <p:ext uri="{BB962C8B-B14F-4D97-AF65-F5344CB8AC3E}">
        <p14:creationId xmlns:p14="http://schemas.microsoft.com/office/powerpoint/2010/main" val="4108865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vi-VN">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ltLang="vi-VN">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78ED6C3-DB3F-4133-9A64-F85B1C08BA4D}" type="slidenum">
              <a:rPr lang="en-US" altLang="vi-VN" smtClean="0">
                <a:solidFill>
                  <a:prstClr val="black">
                    <a:tint val="75000"/>
                  </a:prstClr>
                </a:solidFill>
              </a:rPr>
              <a:pPr>
                <a:defRPr/>
              </a:pPr>
              <a:t>‹#›</a:t>
            </a:fld>
            <a:endParaRPr lang="en-US" altLang="vi-VN">
              <a:solidFill>
                <a:prstClr val="black">
                  <a:tint val="75000"/>
                </a:prstClr>
              </a:solidFill>
            </a:endParaRPr>
          </a:p>
        </p:txBody>
      </p:sp>
    </p:spTree>
    <p:extLst>
      <p:ext uri="{BB962C8B-B14F-4D97-AF65-F5344CB8AC3E}">
        <p14:creationId xmlns:p14="http://schemas.microsoft.com/office/powerpoint/2010/main" val="33560107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vi-VN">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ltLang="vi-VN">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78ED6C3-DB3F-4133-9A64-F85B1C08BA4D}" type="slidenum">
              <a:rPr lang="en-US" altLang="vi-VN" smtClean="0">
                <a:solidFill>
                  <a:prstClr val="black">
                    <a:tint val="75000"/>
                  </a:prstClr>
                </a:solidFill>
              </a:rPr>
              <a:pPr>
                <a:defRPr/>
              </a:pPr>
              <a:t>‹#›</a:t>
            </a:fld>
            <a:endParaRPr lang="en-US" altLang="vi-VN">
              <a:solidFill>
                <a:prstClr val="black">
                  <a:tint val="75000"/>
                </a:prstClr>
              </a:solidFill>
            </a:endParaRPr>
          </a:p>
        </p:txBody>
      </p:sp>
    </p:spTree>
    <p:extLst>
      <p:ext uri="{BB962C8B-B14F-4D97-AF65-F5344CB8AC3E}">
        <p14:creationId xmlns:p14="http://schemas.microsoft.com/office/powerpoint/2010/main" val="3816730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878ED6C3-DB3F-4133-9A64-F85B1C08BA4D}" type="slidenum">
              <a:rPr lang="en-US" altLang="vi-VN" smtClean="0"/>
              <a:pPr>
                <a:defRPr/>
              </a:pPr>
              <a:t>‹#›</a:t>
            </a:fld>
            <a:endParaRPr lang="en-US" altLang="vi-VN"/>
          </a:p>
        </p:txBody>
      </p:sp>
    </p:spTree>
    <p:extLst>
      <p:ext uri="{BB962C8B-B14F-4D97-AF65-F5344CB8AC3E}">
        <p14:creationId xmlns:p14="http://schemas.microsoft.com/office/powerpoint/2010/main" val="3313391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ltLang="vi-VN"/>
          </a:p>
        </p:txBody>
      </p:sp>
      <p:sp>
        <p:nvSpPr>
          <p:cNvPr id="6" name="Footer Placeholder 5"/>
          <p:cNvSpPr>
            <a:spLocks noGrp="1"/>
          </p:cNvSpPr>
          <p:nvPr>
            <p:ph type="ftr" sz="quarter" idx="11"/>
          </p:nvPr>
        </p:nvSpPr>
        <p:spPr/>
        <p:txBody>
          <a:bodyPr/>
          <a:lstStyle/>
          <a:p>
            <a:pPr>
              <a:defRPr/>
            </a:pPr>
            <a:endParaRPr lang="en-US" altLang="vi-VN"/>
          </a:p>
        </p:txBody>
      </p:sp>
      <p:sp>
        <p:nvSpPr>
          <p:cNvPr id="7" name="Slide Number Placeholder 6"/>
          <p:cNvSpPr>
            <a:spLocks noGrp="1"/>
          </p:cNvSpPr>
          <p:nvPr>
            <p:ph type="sldNum" sz="quarter" idx="12"/>
          </p:nvPr>
        </p:nvSpPr>
        <p:spPr/>
        <p:txBody>
          <a:bodyPr/>
          <a:lstStyle/>
          <a:p>
            <a:pPr>
              <a:defRPr/>
            </a:pPr>
            <a:fld id="{878ED6C3-DB3F-4133-9A64-F85B1C08BA4D}" type="slidenum">
              <a:rPr lang="en-US" altLang="vi-VN" smtClean="0"/>
              <a:pPr>
                <a:defRPr/>
              </a:pPr>
              <a:t>‹#›</a:t>
            </a:fld>
            <a:endParaRPr lang="en-US" altLang="vi-VN"/>
          </a:p>
        </p:txBody>
      </p:sp>
    </p:spTree>
    <p:extLst>
      <p:ext uri="{BB962C8B-B14F-4D97-AF65-F5344CB8AC3E}">
        <p14:creationId xmlns:p14="http://schemas.microsoft.com/office/powerpoint/2010/main" val="2165877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ltLang="vi-VN"/>
          </a:p>
        </p:txBody>
      </p:sp>
      <p:sp>
        <p:nvSpPr>
          <p:cNvPr id="8" name="Footer Placeholder 7"/>
          <p:cNvSpPr>
            <a:spLocks noGrp="1"/>
          </p:cNvSpPr>
          <p:nvPr>
            <p:ph type="ftr" sz="quarter" idx="11"/>
          </p:nvPr>
        </p:nvSpPr>
        <p:spPr/>
        <p:txBody>
          <a:bodyPr/>
          <a:lstStyle/>
          <a:p>
            <a:pPr>
              <a:defRPr/>
            </a:pPr>
            <a:endParaRPr lang="en-US" altLang="vi-VN"/>
          </a:p>
        </p:txBody>
      </p:sp>
      <p:sp>
        <p:nvSpPr>
          <p:cNvPr id="9" name="Slide Number Placeholder 8"/>
          <p:cNvSpPr>
            <a:spLocks noGrp="1"/>
          </p:cNvSpPr>
          <p:nvPr>
            <p:ph type="sldNum" sz="quarter" idx="12"/>
          </p:nvPr>
        </p:nvSpPr>
        <p:spPr/>
        <p:txBody>
          <a:bodyPr/>
          <a:lstStyle/>
          <a:p>
            <a:pPr>
              <a:defRPr/>
            </a:pPr>
            <a:fld id="{878ED6C3-DB3F-4133-9A64-F85B1C08BA4D}" type="slidenum">
              <a:rPr lang="en-US" altLang="vi-VN" smtClean="0"/>
              <a:pPr>
                <a:defRPr/>
              </a:pPr>
              <a:t>‹#›</a:t>
            </a:fld>
            <a:endParaRPr lang="en-US" altLang="vi-VN"/>
          </a:p>
        </p:txBody>
      </p:sp>
    </p:spTree>
    <p:extLst>
      <p:ext uri="{BB962C8B-B14F-4D97-AF65-F5344CB8AC3E}">
        <p14:creationId xmlns:p14="http://schemas.microsoft.com/office/powerpoint/2010/main" val="3755944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ltLang="vi-VN"/>
          </a:p>
        </p:txBody>
      </p:sp>
      <p:sp>
        <p:nvSpPr>
          <p:cNvPr id="4" name="Footer Placeholder 3"/>
          <p:cNvSpPr>
            <a:spLocks noGrp="1"/>
          </p:cNvSpPr>
          <p:nvPr>
            <p:ph type="ftr" sz="quarter" idx="11"/>
          </p:nvPr>
        </p:nvSpPr>
        <p:spPr/>
        <p:txBody>
          <a:bodyPr/>
          <a:lstStyle/>
          <a:p>
            <a:pPr>
              <a:defRPr/>
            </a:pPr>
            <a:endParaRPr lang="en-US" altLang="vi-VN"/>
          </a:p>
        </p:txBody>
      </p:sp>
      <p:sp>
        <p:nvSpPr>
          <p:cNvPr id="5" name="Slide Number Placeholder 4"/>
          <p:cNvSpPr>
            <a:spLocks noGrp="1"/>
          </p:cNvSpPr>
          <p:nvPr>
            <p:ph type="sldNum" sz="quarter" idx="12"/>
          </p:nvPr>
        </p:nvSpPr>
        <p:spPr/>
        <p:txBody>
          <a:bodyPr/>
          <a:lstStyle/>
          <a:p>
            <a:pPr>
              <a:defRPr/>
            </a:pPr>
            <a:fld id="{878ED6C3-DB3F-4133-9A64-F85B1C08BA4D}" type="slidenum">
              <a:rPr lang="en-US" altLang="vi-VN" smtClean="0"/>
              <a:pPr>
                <a:defRPr/>
              </a:pPr>
              <a:t>‹#›</a:t>
            </a:fld>
            <a:endParaRPr lang="en-US" altLang="vi-VN"/>
          </a:p>
        </p:txBody>
      </p:sp>
    </p:spTree>
    <p:extLst>
      <p:ext uri="{BB962C8B-B14F-4D97-AF65-F5344CB8AC3E}">
        <p14:creationId xmlns:p14="http://schemas.microsoft.com/office/powerpoint/2010/main" val="414096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vi-VN"/>
          </a:p>
        </p:txBody>
      </p:sp>
      <p:sp>
        <p:nvSpPr>
          <p:cNvPr id="3" name="Footer Placeholder 2"/>
          <p:cNvSpPr>
            <a:spLocks noGrp="1"/>
          </p:cNvSpPr>
          <p:nvPr>
            <p:ph type="ftr" sz="quarter" idx="11"/>
          </p:nvPr>
        </p:nvSpPr>
        <p:spPr/>
        <p:txBody>
          <a:bodyPr/>
          <a:lstStyle/>
          <a:p>
            <a:pPr>
              <a:defRPr/>
            </a:pPr>
            <a:endParaRPr lang="en-US" altLang="vi-VN"/>
          </a:p>
        </p:txBody>
      </p:sp>
      <p:sp>
        <p:nvSpPr>
          <p:cNvPr id="4" name="Slide Number Placeholder 3"/>
          <p:cNvSpPr>
            <a:spLocks noGrp="1"/>
          </p:cNvSpPr>
          <p:nvPr>
            <p:ph type="sldNum" sz="quarter" idx="12"/>
          </p:nvPr>
        </p:nvSpPr>
        <p:spPr/>
        <p:txBody>
          <a:bodyPr/>
          <a:lstStyle/>
          <a:p>
            <a:pPr>
              <a:defRPr/>
            </a:pPr>
            <a:fld id="{878ED6C3-DB3F-4133-9A64-F85B1C08BA4D}" type="slidenum">
              <a:rPr lang="en-US" altLang="vi-VN" smtClean="0"/>
              <a:pPr>
                <a:defRPr/>
              </a:pPr>
              <a:t>‹#›</a:t>
            </a:fld>
            <a:endParaRPr lang="en-US" altLang="vi-VN"/>
          </a:p>
        </p:txBody>
      </p:sp>
    </p:spTree>
    <p:extLst>
      <p:ext uri="{BB962C8B-B14F-4D97-AF65-F5344CB8AC3E}">
        <p14:creationId xmlns:p14="http://schemas.microsoft.com/office/powerpoint/2010/main" val="1077563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vi-VN"/>
          </a:p>
        </p:txBody>
      </p:sp>
      <p:sp>
        <p:nvSpPr>
          <p:cNvPr id="6" name="Footer Placeholder 5"/>
          <p:cNvSpPr>
            <a:spLocks noGrp="1"/>
          </p:cNvSpPr>
          <p:nvPr>
            <p:ph type="ftr" sz="quarter" idx="11"/>
          </p:nvPr>
        </p:nvSpPr>
        <p:spPr/>
        <p:txBody>
          <a:bodyPr/>
          <a:lstStyle/>
          <a:p>
            <a:pPr>
              <a:defRPr/>
            </a:pPr>
            <a:endParaRPr lang="en-US" altLang="vi-VN"/>
          </a:p>
        </p:txBody>
      </p:sp>
      <p:sp>
        <p:nvSpPr>
          <p:cNvPr id="7" name="Slide Number Placeholder 6"/>
          <p:cNvSpPr>
            <a:spLocks noGrp="1"/>
          </p:cNvSpPr>
          <p:nvPr>
            <p:ph type="sldNum" sz="quarter" idx="12"/>
          </p:nvPr>
        </p:nvSpPr>
        <p:spPr/>
        <p:txBody>
          <a:bodyPr/>
          <a:lstStyle/>
          <a:p>
            <a:pPr>
              <a:defRPr/>
            </a:pPr>
            <a:fld id="{878ED6C3-DB3F-4133-9A64-F85B1C08BA4D}" type="slidenum">
              <a:rPr lang="en-US" altLang="vi-VN" smtClean="0"/>
              <a:pPr>
                <a:defRPr/>
              </a:pPr>
              <a:t>‹#›</a:t>
            </a:fld>
            <a:endParaRPr lang="en-US" altLang="vi-VN"/>
          </a:p>
        </p:txBody>
      </p:sp>
    </p:spTree>
    <p:extLst>
      <p:ext uri="{BB962C8B-B14F-4D97-AF65-F5344CB8AC3E}">
        <p14:creationId xmlns:p14="http://schemas.microsoft.com/office/powerpoint/2010/main" val="3262683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vi-VN"/>
          </a:p>
        </p:txBody>
      </p:sp>
      <p:sp>
        <p:nvSpPr>
          <p:cNvPr id="6" name="Footer Placeholder 5"/>
          <p:cNvSpPr>
            <a:spLocks noGrp="1"/>
          </p:cNvSpPr>
          <p:nvPr>
            <p:ph type="ftr" sz="quarter" idx="11"/>
          </p:nvPr>
        </p:nvSpPr>
        <p:spPr/>
        <p:txBody>
          <a:bodyPr/>
          <a:lstStyle/>
          <a:p>
            <a:pPr>
              <a:defRPr/>
            </a:pPr>
            <a:endParaRPr lang="en-US" altLang="vi-VN"/>
          </a:p>
        </p:txBody>
      </p:sp>
      <p:sp>
        <p:nvSpPr>
          <p:cNvPr id="7" name="Slide Number Placeholder 6"/>
          <p:cNvSpPr>
            <a:spLocks noGrp="1"/>
          </p:cNvSpPr>
          <p:nvPr>
            <p:ph type="sldNum" sz="quarter" idx="12"/>
          </p:nvPr>
        </p:nvSpPr>
        <p:spPr/>
        <p:txBody>
          <a:bodyPr/>
          <a:lstStyle/>
          <a:p>
            <a:pPr>
              <a:defRPr/>
            </a:pPr>
            <a:fld id="{878ED6C3-DB3F-4133-9A64-F85B1C08BA4D}" type="slidenum">
              <a:rPr lang="en-US" altLang="vi-VN" smtClean="0"/>
              <a:pPr>
                <a:defRPr/>
              </a:pPr>
              <a:t>‹#›</a:t>
            </a:fld>
            <a:endParaRPr lang="en-US" altLang="vi-VN"/>
          </a:p>
        </p:txBody>
      </p:sp>
    </p:spTree>
    <p:extLst>
      <p:ext uri="{BB962C8B-B14F-4D97-AF65-F5344CB8AC3E}">
        <p14:creationId xmlns:p14="http://schemas.microsoft.com/office/powerpoint/2010/main" val="892763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8ED6C3-DB3F-4133-9A64-F85B1C08BA4D}" type="slidenum">
              <a:rPr lang="en-US" altLang="vi-VN" smtClean="0"/>
              <a:pPr>
                <a:defRPr/>
              </a:pPr>
              <a:t>‹#›</a:t>
            </a:fld>
            <a:endParaRPr lang="en-US" altLang="vi-VN"/>
          </a:p>
        </p:txBody>
      </p:sp>
    </p:spTree>
    <p:extLst>
      <p:ext uri="{BB962C8B-B14F-4D97-AF65-F5344CB8AC3E}">
        <p14:creationId xmlns:p14="http://schemas.microsoft.com/office/powerpoint/2010/main" val="16821545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vi-V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vi-V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8ED6C3-DB3F-4133-9A64-F85B1C08BA4D}" type="slidenum">
              <a:rPr lang="en-US" altLang="vi-VN" smtClean="0">
                <a:solidFill>
                  <a:prstClr val="black">
                    <a:tint val="75000"/>
                  </a:prstClr>
                </a:solidFill>
              </a:rPr>
              <a:pPr>
                <a:defRPr/>
              </a:pPr>
              <a:t>‹#›</a:t>
            </a:fld>
            <a:endParaRPr lang="en-US" altLang="vi-VN">
              <a:solidFill>
                <a:prstClr val="black">
                  <a:tint val="75000"/>
                </a:prstClr>
              </a:solidFill>
            </a:endParaRPr>
          </a:p>
        </p:txBody>
      </p:sp>
    </p:spTree>
    <p:extLst>
      <p:ext uri="{BB962C8B-B14F-4D97-AF65-F5344CB8AC3E}">
        <p14:creationId xmlns:p14="http://schemas.microsoft.com/office/powerpoint/2010/main" val="305427799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image" Target="../media/image2.png"/><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image" Target="../media/image1.gif"/><Relationship Id="rId2" Type="http://schemas.openxmlformats.org/officeDocument/2006/relationships/tags" Target="../tags/tag3.xml"/><Relationship Id="rId16" Type="http://schemas.openxmlformats.org/officeDocument/2006/relationships/image" Target="../media/image5.png"/><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notesSlide" Target="../notesSlides/notesSlide1.xml"/><Relationship Id="rId5" Type="http://schemas.openxmlformats.org/officeDocument/2006/relationships/tags" Target="../tags/tag6.xml"/><Relationship Id="rId15" Type="http://schemas.openxmlformats.org/officeDocument/2006/relationships/image" Target="../media/image4.png"/><Relationship Id="rId10" Type="http://schemas.openxmlformats.org/officeDocument/2006/relationships/slideLayout" Target="../slideLayouts/slideLayout7.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0" descr="smalborg[1]"/>
          <p:cNvPicPr>
            <a:picLocks noChangeAspect="1" noChangeArrowheads="1" noCrop="1"/>
          </p:cNvPicPr>
          <p:nvPr>
            <p:custDataLst>
              <p:tags r:id="rId2"/>
            </p:custDataLst>
          </p:nvPr>
        </p:nvPicPr>
        <p:blipFill>
          <a:blip r:embed="rId12">
            <a:extLst>
              <a:ext uri="{28A0092B-C50C-407E-A947-70E740481C1C}">
                <a14:useLocalDpi xmlns:a14="http://schemas.microsoft.com/office/drawing/2010/main" val="0"/>
              </a:ext>
            </a:extLst>
          </a:blip>
          <a:srcRect/>
          <a:stretch>
            <a:fillRect/>
          </a:stretch>
        </p:blipFill>
        <p:spPr bwMode="auto">
          <a:xfrm>
            <a:off x="15875" y="0"/>
            <a:ext cx="9144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1" descr="smalborg[1]"/>
          <p:cNvPicPr>
            <a:picLocks noChangeAspect="1" noChangeArrowheads="1" noCrop="1"/>
          </p:cNvPicPr>
          <p:nvPr>
            <p:custDataLst>
              <p:tags r:id="rId3"/>
            </p:custDataLst>
          </p:nvPr>
        </p:nvPicPr>
        <p:blipFill>
          <a:blip r:embed="rId12">
            <a:extLst>
              <a:ext uri="{28A0092B-C50C-407E-A947-70E740481C1C}">
                <a14:useLocalDpi xmlns:a14="http://schemas.microsoft.com/office/drawing/2010/main" val="0"/>
              </a:ext>
            </a:extLst>
          </a:blip>
          <a:srcRect/>
          <a:stretch>
            <a:fillRect/>
          </a:stretch>
        </p:blipFill>
        <p:spPr bwMode="auto">
          <a:xfrm rot="-5400000">
            <a:off x="-3352800" y="3346450"/>
            <a:ext cx="6934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3" descr="smalborg[1]"/>
          <p:cNvPicPr>
            <a:picLocks noChangeAspect="1" noChangeArrowheads="1" noCrop="1"/>
          </p:cNvPicPr>
          <p:nvPr>
            <p:custDataLst>
              <p:tags r:id="rId4"/>
            </p:custDataLst>
          </p:nvPr>
        </p:nvPicPr>
        <p:blipFill>
          <a:blip r:embed="rId12">
            <a:extLst>
              <a:ext uri="{28A0092B-C50C-407E-A947-70E740481C1C}">
                <a14:useLocalDpi xmlns:a14="http://schemas.microsoft.com/office/drawing/2010/main" val="0"/>
              </a:ext>
            </a:extLst>
          </a:blip>
          <a:srcRect/>
          <a:stretch>
            <a:fillRect/>
          </a:stretch>
        </p:blipFill>
        <p:spPr bwMode="auto">
          <a:xfrm>
            <a:off x="0" y="6670675"/>
            <a:ext cx="9144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4" descr="smalborg[1]"/>
          <p:cNvPicPr>
            <a:picLocks noChangeAspect="1" noChangeArrowheads="1" noCrop="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rot="-5400000">
            <a:off x="5562600" y="3399842"/>
            <a:ext cx="6934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19"/>
          <p:cNvSpPr txBox="1">
            <a:spLocks noChangeArrowheads="1"/>
          </p:cNvSpPr>
          <p:nvPr>
            <p:custDataLst>
              <p:tags r:id="rId6"/>
            </p:custDataLst>
          </p:nvPr>
        </p:nvSpPr>
        <p:spPr bwMode="auto">
          <a:xfrm>
            <a:off x="1086945" y="521965"/>
            <a:ext cx="72072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a:solidFill>
                  <a:schemeClr val="tx1"/>
                </a:solidFill>
                <a:latin typeface="VNI-Times" pitchFamily="2" charset="0"/>
              </a:defRPr>
            </a:lvl1pPr>
            <a:lvl2pPr marL="742950" indent="-285750">
              <a:defRPr sz="2200">
                <a:solidFill>
                  <a:schemeClr val="tx1"/>
                </a:solidFill>
                <a:latin typeface="VNI-Times" pitchFamily="2" charset="0"/>
              </a:defRPr>
            </a:lvl2pPr>
            <a:lvl3pPr marL="1143000" indent="-228600">
              <a:defRPr sz="2200">
                <a:solidFill>
                  <a:schemeClr val="tx1"/>
                </a:solidFill>
                <a:latin typeface="VNI-Times" pitchFamily="2" charset="0"/>
              </a:defRPr>
            </a:lvl3pPr>
            <a:lvl4pPr marL="1600200" indent="-228600">
              <a:defRPr sz="2200">
                <a:solidFill>
                  <a:schemeClr val="tx1"/>
                </a:solidFill>
                <a:latin typeface="VNI-Times" pitchFamily="2" charset="0"/>
              </a:defRPr>
            </a:lvl4pPr>
            <a:lvl5pPr marL="2057400" indent="-228600">
              <a:defRPr sz="2200">
                <a:solidFill>
                  <a:schemeClr val="tx1"/>
                </a:solidFill>
                <a:latin typeface="VNI-Times" pitchFamily="2" charset="0"/>
              </a:defRPr>
            </a:lvl5pPr>
            <a:lvl6pPr marL="2514600" indent="-228600" eaLnBrk="0" fontAlgn="base" hangingPunct="0">
              <a:spcBef>
                <a:spcPct val="0"/>
              </a:spcBef>
              <a:spcAft>
                <a:spcPct val="0"/>
              </a:spcAft>
              <a:defRPr sz="2200">
                <a:solidFill>
                  <a:schemeClr val="tx1"/>
                </a:solidFill>
                <a:latin typeface="VNI-Times" pitchFamily="2" charset="0"/>
              </a:defRPr>
            </a:lvl6pPr>
            <a:lvl7pPr marL="2971800" indent="-228600" eaLnBrk="0" fontAlgn="base" hangingPunct="0">
              <a:spcBef>
                <a:spcPct val="0"/>
              </a:spcBef>
              <a:spcAft>
                <a:spcPct val="0"/>
              </a:spcAft>
              <a:defRPr sz="2200">
                <a:solidFill>
                  <a:schemeClr val="tx1"/>
                </a:solidFill>
                <a:latin typeface="VNI-Times" pitchFamily="2" charset="0"/>
              </a:defRPr>
            </a:lvl7pPr>
            <a:lvl8pPr marL="3429000" indent="-228600" eaLnBrk="0" fontAlgn="base" hangingPunct="0">
              <a:spcBef>
                <a:spcPct val="0"/>
              </a:spcBef>
              <a:spcAft>
                <a:spcPct val="0"/>
              </a:spcAft>
              <a:defRPr sz="2200">
                <a:solidFill>
                  <a:schemeClr val="tx1"/>
                </a:solidFill>
                <a:latin typeface="VNI-Times" pitchFamily="2" charset="0"/>
              </a:defRPr>
            </a:lvl8pPr>
            <a:lvl9pPr marL="3886200" indent="-228600" eaLnBrk="0" fontAlgn="base" hangingPunct="0">
              <a:spcBef>
                <a:spcPct val="0"/>
              </a:spcBef>
              <a:spcAft>
                <a:spcPct val="0"/>
              </a:spcAft>
              <a:defRPr sz="2200">
                <a:solidFill>
                  <a:schemeClr val="tx1"/>
                </a:solidFill>
                <a:latin typeface="VNI-Times" pitchFamily="2" charset="0"/>
              </a:defRPr>
            </a:lvl9pPr>
          </a:lstStyle>
          <a:p>
            <a:pPr algn="ctr">
              <a:spcBef>
                <a:spcPct val="50000"/>
              </a:spcBef>
              <a:defRPr/>
            </a:pPr>
            <a:r>
              <a:rPr lang="en-US" sz="2400" b="1" dirty="0" smtClean="0">
                <a:solidFill>
                  <a:srgbClr val="0000FF"/>
                </a:solidFill>
                <a:latin typeface="Times New Roman" panose="02020603050405020304" pitchFamily="18" charset="0"/>
                <a:cs typeface="Times New Roman" panose="02020603050405020304" pitchFamily="18" charset="0"/>
              </a:rPr>
              <a:t>PHÒNG GIÁO DỤC VÀ ĐÀO TẠO THỦ THỪA</a:t>
            </a:r>
            <a:endParaRPr lang="en-US" sz="2400" b="1" dirty="0">
              <a:solidFill>
                <a:srgbClr val="0000FF"/>
              </a:solidFill>
              <a:latin typeface="Times New Roman" panose="02020603050405020304" pitchFamily="18" charset="0"/>
              <a:cs typeface="Times New Roman" panose="02020603050405020304" pitchFamily="18" charset="0"/>
            </a:endParaRPr>
          </a:p>
        </p:txBody>
      </p:sp>
      <p:sp>
        <p:nvSpPr>
          <p:cNvPr id="2057" name="Text Box 20"/>
          <p:cNvSpPr txBox="1">
            <a:spLocks noChangeArrowheads="1"/>
          </p:cNvSpPr>
          <p:nvPr>
            <p:custDataLst>
              <p:tags r:id="rId7"/>
            </p:custDataLst>
          </p:nvPr>
        </p:nvSpPr>
        <p:spPr bwMode="auto">
          <a:xfrm>
            <a:off x="1841802" y="1007762"/>
            <a:ext cx="569753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a:solidFill>
                  <a:schemeClr val="tx1"/>
                </a:solidFill>
                <a:latin typeface="VNI-Times" pitchFamily="2" charset="0"/>
              </a:defRPr>
            </a:lvl1pPr>
            <a:lvl2pPr marL="742950" indent="-285750">
              <a:defRPr sz="2200">
                <a:solidFill>
                  <a:schemeClr val="tx1"/>
                </a:solidFill>
                <a:latin typeface="VNI-Times" pitchFamily="2" charset="0"/>
              </a:defRPr>
            </a:lvl2pPr>
            <a:lvl3pPr marL="1143000" indent="-228600">
              <a:defRPr sz="2200">
                <a:solidFill>
                  <a:schemeClr val="tx1"/>
                </a:solidFill>
                <a:latin typeface="VNI-Times" pitchFamily="2" charset="0"/>
              </a:defRPr>
            </a:lvl3pPr>
            <a:lvl4pPr marL="1600200" indent="-228600">
              <a:defRPr sz="2200">
                <a:solidFill>
                  <a:schemeClr val="tx1"/>
                </a:solidFill>
                <a:latin typeface="VNI-Times" pitchFamily="2" charset="0"/>
              </a:defRPr>
            </a:lvl4pPr>
            <a:lvl5pPr marL="2057400" indent="-228600">
              <a:defRPr sz="2200">
                <a:solidFill>
                  <a:schemeClr val="tx1"/>
                </a:solidFill>
                <a:latin typeface="VNI-Times" pitchFamily="2" charset="0"/>
              </a:defRPr>
            </a:lvl5pPr>
            <a:lvl6pPr marL="2514600" indent="-228600" eaLnBrk="0" fontAlgn="base" hangingPunct="0">
              <a:spcBef>
                <a:spcPct val="0"/>
              </a:spcBef>
              <a:spcAft>
                <a:spcPct val="0"/>
              </a:spcAft>
              <a:defRPr sz="2200">
                <a:solidFill>
                  <a:schemeClr val="tx1"/>
                </a:solidFill>
                <a:latin typeface="VNI-Times" pitchFamily="2" charset="0"/>
              </a:defRPr>
            </a:lvl6pPr>
            <a:lvl7pPr marL="2971800" indent="-228600" eaLnBrk="0" fontAlgn="base" hangingPunct="0">
              <a:spcBef>
                <a:spcPct val="0"/>
              </a:spcBef>
              <a:spcAft>
                <a:spcPct val="0"/>
              </a:spcAft>
              <a:defRPr sz="2200">
                <a:solidFill>
                  <a:schemeClr val="tx1"/>
                </a:solidFill>
                <a:latin typeface="VNI-Times" pitchFamily="2" charset="0"/>
              </a:defRPr>
            </a:lvl7pPr>
            <a:lvl8pPr marL="3429000" indent="-228600" eaLnBrk="0" fontAlgn="base" hangingPunct="0">
              <a:spcBef>
                <a:spcPct val="0"/>
              </a:spcBef>
              <a:spcAft>
                <a:spcPct val="0"/>
              </a:spcAft>
              <a:defRPr sz="2200">
                <a:solidFill>
                  <a:schemeClr val="tx1"/>
                </a:solidFill>
                <a:latin typeface="VNI-Times" pitchFamily="2" charset="0"/>
              </a:defRPr>
            </a:lvl8pPr>
            <a:lvl9pPr marL="3886200" indent="-228600" eaLnBrk="0" fontAlgn="base" hangingPunct="0">
              <a:spcBef>
                <a:spcPct val="0"/>
              </a:spcBef>
              <a:spcAft>
                <a:spcPct val="0"/>
              </a:spcAft>
              <a:defRPr sz="2200">
                <a:solidFill>
                  <a:schemeClr val="tx1"/>
                </a:solidFill>
                <a:latin typeface="VNI-Times" pitchFamily="2" charset="0"/>
              </a:defRPr>
            </a:lvl9pPr>
          </a:lstStyle>
          <a:p>
            <a:pPr>
              <a:spcBef>
                <a:spcPct val="50000"/>
              </a:spcBef>
              <a:defRPr/>
            </a:pPr>
            <a:r>
              <a:rPr lang="en-US" sz="2400" b="1" dirty="0">
                <a:solidFill>
                  <a:srgbClr val="0000CC"/>
                </a:solidFill>
                <a:latin typeface="Times New Roman" panose="02020603050405020304" pitchFamily="18" charset="0"/>
                <a:cs typeface="Times New Roman" panose="02020603050405020304" pitchFamily="18" charset="0"/>
              </a:rPr>
              <a:t>   TRƯỜNG TIỂU HỌC </a:t>
            </a:r>
            <a:r>
              <a:rPr lang="en-US" sz="2400" b="1" dirty="0" smtClean="0">
                <a:solidFill>
                  <a:srgbClr val="0000CC"/>
                </a:solidFill>
                <a:latin typeface="Times New Roman" panose="02020603050405020304" pitchFamily="18" charset="0"/>
                <a:cs typeface="Times New Roman" panose="02020603050405020304" pitchFamily="18" charset="0"/>
              </a:rPr>
              <a:t>BÌNH THẠNH</a:t>
            </a:r>
            <a:endParaRPr lang="en-US" sz="2400" b="1" dirty="0">
              <a:solidFill>
                <a:srgbClr val="0000CC"/>
              </a:solidFill>
              <a:latin typeface="Times New Roman" panose="02020603050405020304" pitchFamily="18" charset="0"/>
              <a:cs typeface="Times New Roman" panose="02020603050405020304" pitchFamily="18" charset="0"/>
            </a:endParaRPr>
          </a:p>
        </p:txBody>
      </p:sp>
      <p:sp>
        <p:nvSpPr>
          <p:cNvPr id="2064" name="Text Box 34"/>
          <p:cNvSpPr txBox="1">
            <a:spLocks noChangeArrowheads="1"/>
          </p:cNvSpPr>
          <p:nvPr>
            <p:custDataLst>
              <p:tags r:id="rId8"/>
            </p:custDataLst>
          </p:nvPr>
        </p:nvSpPr>
        <p:spPr bwMode="auto">
          <a:xfrm>
            <a:off x="2527300" y="5765945"/>
            <a:ext cx="401320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a:solidFill>
                  <a:schemeClr val="tx1"/>
                </a:solidFill>
                <a:latin typeface="VNI-Times" pitchFamily="2" charset="0"/>
              </a:defRPr>
            </a:lvl1pPr>
            <a:lvl2pPr marL="742950" indent="-285750">
              <a:defRPr sz="2200">
                <a:solidFill>
                  <a:schemeClr val="tx1"/>
                </a:solidFill>
                <a:latin typeface="VNI-Times" pitchFamily="2" charset="0"/>
              </a:defRPr>
            </a:lvl2pPr>
            <a:lvl3pPr marL="1143000" indent="-228600">
              <a:defRPr sz="2200">
                <a:solidFill>
                  <a:schemeClr val="tx1"/>
                </a:solidFill>
                <a:latin typeface="VNI-Times" pitchFamily="2" charset="0"/>
              </a:defRPr>
            </a:lvl3pPr>
            <a:lvl4pPr marL="1600200" indent="-228600">
              <a:defRPr sz="2200">
                <a:solidFill>
                  <a:schemeClr val="tx1"/>
                </a:solidFill>
                <a:latin typeface="VNI-Times" pitchFamily="2" charset="0"/>
              </a:defRPr>
            </a:lvl4pPr>
            <a:lvl5pPr marL="2057400" indent="-228600">
              <a:defRPr sz="2200">
                <a:solidFill>
                  <a:schemeClr val="tx1"/>
                </a:solidFill>
                <a:latin typeface="VNI-Times" pitchFamily="2" charset="0"/>
              </a:defRPr>
            </a:lvl5pPr>
            <a:lvl6pPr marL="2514600" indent="-228600" eaLnBrk="0" fontAlgn="base" hangingPunct="0">
              <a:spcBef>
                <a:spcPct val="0"/>
              </a:spcBef>
              <a:spcAft>
                <a:spcPct val="0"/>
              </a:spcAft>
              <a:defRPr sz="2200">
                <a:solidFill>
                  <a:schemeClr val="tx1"/>
                </a:solidFill>
                <a:latin typeface="VNI-Times" pitchFamily="2" charset="0"/>
              </a:defRPr>
            </a:lvl6pPr>
            <a:lvl7pPr marL="2971800" indent="-228600" eaLnBrk="0" fontAlgn="base" hangingPunct="0">
              <a:spcBef>
                <a:spcPct val="0"/>
              </a:spcBef>
              <a:spcAft>
                <a:spcPct val="0"/>
              </a:spcAft>
              <a:defRPr sz="2200">
                <a:solidFill>
                  <a:schemeClr val="tx1"/>
                </a:solidFill>
                <a:latin typeface="VNI-Times" pitchFamily="2" charset="0"/>
              </a:defRPr>
            </a:lvl7pPr>
            <a:lvl8pPr marL="3429000" indent="-228600" eaLnBrk="0" fontAlgn="base" hangingPunct="0">
              <a:spcBef>
                <a:spcPct val="0"/>
              </a:spcBef>
              <a:spcAft>
                <a:spcPct val="0"/>
              </a:spcAft>
              <a:defRPr sz="2200">
                <a:solidFill>
                  <a:schemeClr val="tx1"/>
                </a:solidFill>
                <a:latin typeface="VNI-Times" pitchFamily="2" charset="0"/>
              </a:defRPr>
            </a:lvl8pPr>
            <a:lvl9pPr marL="3886200" indent="-228600" eaLnBrk="0" fontAlgn="base" hangingPunct="0">
              <a:spcBef>
                <a:spcPct val="0"/>
              </a:spcBef>
              <a:spcAft>
                <a:spcPct val="0"/>
              </a:spcAft>
              <a:defRPr sz="2200">
                <a:solidFill>
                  <a:schemeClr val="tx1"/>
                </a:solidFill>
                <a:latin typeface="VNI-Times" pitchFamily="2" charset="0"/>
              </a:defRPr>
            </a:lvl9pPr>
          </a:lstStyle>
          <a:p>
            <a:pPr>
              <a:spcBef>
                <a:spcPct val="50000"/>
              </a:spcBef>
              <a:defRPr/>
            </a:pP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Năm</a:t>
            </a:r>
            <a:r>
              <a:rPr lang="en-US" sz="2800" b="1" dirty="0">
                <a:solidFill>
                  <a:srgbClr val="0000CC"/>
                </a:solidFill>
                <a:latin typeface="Times New Roman" panose="02020603050405020304" pitchFamily="18" charset="0"/>
                <a:cs typeface="Times New Roman" panose="02020603050405020304" pitchFamily="18" charset="0"/>
              </a:rPr>
              <a:t> </a:t>
            </a:r>
            <a:r>
              <a:rPr lang="en-US" sz="2800" b="1" dirty="0" err="1">
                <a:solidFill>
                  <a:srgbClr val="0000CC"/>
                </a:solidFill>
                <a:latin typeface="Times New Roman" panose="02020603050405020304" pitchFamily="18" charset="0"/>
                <a:cs typeface="Times New Roman" panose="02020603050405020304" pitchFamily="18" charset="0"/>
              </a:rPr>
              <a:t>học</a:t>
            </a:r>
            <a:r>
              <a:rPr lang="en-US" sz="2800" b="1" dirty="0">
                <a:solidFill>
                  <a:srgbClr val="0000CC"/>
                </a:solidFill>
                <a:latin typeface="Times New Roman" panose="02020603050405020304" pitchFamily="18" charset="0"/>
                <a:cs typeface="Times New Roman" panose="02020603050405020304" pitchFamily="18" charset="0"/>
              </a:rPr>
              <a:t>: 2021- 2022</a:t>
            </a:r>
          </a:p>
        </p:txBody>
      </p:sp>
      <p:pic>
        <p:nvPicPr>
          <p:cNvPr id="3" name="Picture 3"/>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11481" y="221959"/>
            <a:ext cx="1676398" cy="1856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7066771" y="188737"/>
            <a:ext cx="1864166" cy="1883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228600" y="4846533"/>
            <a:ext cx="1948060" cy="1838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9" name="Picture 6"/>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6872288" y="4692317"/>
            <a:ext cx="203835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5875" y="1897849"/>
            <a:ext cx="9144000" cy="553998"/>
          </a:xfrm>
          <a:prstGeom prst="rect">
            <a:avLst/>
          </a:prstGeom>
          <a:noFill/>
        </p:spPr>
        <p:txBody>
          <a:bodyPr wrap="square" rtlCol="0">
            <a:spAutoFit/>
          </a:bodyPr>
          <a:lstStyle/>
          <a:p>
            <a:pPr algn="ctr"/>
            <a:r>
              <a:rPr lang="en-US" sz="3000" b="1" dirty="0">
                <a:ln w="18000">
                  <a:solidFill>
                    <a:schemeClr val="accent2">
                      <a:satMod val="140000"/>
                    </a:schemeClr>
                  </a:solidFill>
                  <a:prstDash val="solid"/>
                  <a:miter lim="800000"/>
                </a:ln>
                <a:solidFill>
                  <a:srgbClr val="00FF00"/>
                </a:solidFill>
                <a:effectLst>
                  <a:outerShdw blurRad="25500" dist="23000" dir="7020000" algn="tl">
                    <a:srgbClr val="000000">
                      <a:alpha val="50000"/>
                    </a:srgbClr>
                  </a:outerShdw>
                </a:effectLst>
                <a:latin typeface="Times New Roman" pitchFamily="18" charset="0"/>
                <a:cs typeface="Times New Roman" pitchFamily="18" charset="0"/>
              </a:rPr>
              <a:t>BÀI THUYẾT TRÌNH </a:t>
            </a:r>
          </a:p>
        </p:txBody>
      </p:sp>
      <p:sp>
        <p:nvSpPr>
          <p:cNvPr id="7" name="Rectangle 6"/>
          <p:cNvSpPr/>
          <p:nvPr/>
        </p:nvSpPr>
        <p:spPr>
          <a:xfrm>
            <a:off x="785552" y="2704346"/>
            <a:ext cx="7772400" cy="1323439"/>
          </a:xfrm>
          <a:prstGeom prst="rect">
            <a:avLst/>
          </a:prstGeom>
        </p:spPr>
        <p:txBody>
          <a:bodyPr wrap="square">
            <a:spAutoFit/>
          </a:bodyPr>
          <a:lstStyle/>
          <a:p>
            <a:pPr algn="ctr"/>
            <a:r>
              <a:rPr lang="nl-NL" sz="4000" b="1" dirty="0">
                <a:solidFill>
                  <a:srgbClr val="FF0000"/>
                </a:solidFill>
                <a:latin typeface="Times New Roman" pitchFamily="18" charset="0"/>
                <a:cs typeface="Times New Roman" pitchFamily="18" charset="0"/>
              </a:rPr>
              <a:t> </a:t>
            </a:r>
            <a:r>
              <a:rPr lang="nl-NL" sz="4000" b="1" dirty="0" smtClean="0">
                <a:solidFill>
                  <a:srgbClr val="FF0000"/>
                </a:solidFill>
                <a:latin typeface="Times New Roman" pitchFamily="18" charset="0"/>
                <a:cs typeface="Times New Roman" pitchFamily="18" charset="0"/>
              </a:rPr>
              <a:t>“Giải</a:t>
            </a:r>
            <a:r>
              <a:rPr lang="en-US" sz="4000" b="1" dirty="0" smtClean="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pháp</a:t>
            </a:r>
            <a:r>
              <a:rPr lang="en-US" sz="4000" b="1" dirty="0">
                <a:solidFill>
                  <a:srgbClr val="FF0000"/>
                </a:solidFill>
                <a:latin typeface="Times New Roman" pitchFamily="18" charset="0"/>
                <a:cs typeface="Times New Roman" pitchFamily="18" charset="0"/>
              </a:rPr>
              <a:t> </a:t>
            </a:r>
            <a:r>
              <a:rPr lang="nl-NL" sz="4000" b="1" dirty="0" smtClean="0">
                <a:solidFill>
                  <a:srgbClr val="FF0000"/>
                </a:solidFill>
                <a:latin typeface="Times New Roman" pitchFamily="18" charset="0"/>
                <a:cs typeface="Times New Roman" pitchFamily="18" charset="0"/>
              </a:rPr>
              <a:t>xây dựng nền nếp lớp cho học sinh lớp Hai”</a:t>
            </a:r>
            <a:endParaRPr lang="en-US" sz="4000" dirty="0">
              <a:solidFill>
                <a:srgbClr val="FF0000"/>
              </a:solidFill>
              <a:latin typeface="Times New Roman" pitchFamily="18" charset="0"/>
              <a:cs typeface="Times New Roman" pitchFamily="18" charset="0"/>
            </a:endParaRPr>
          </a:p>
        </p:txBody>
      </p:sp>
      <p:sp>
        <p:nvSpPr>
          <p:cNvPr id="15" name="Text Box 20"/>
          <p:cNvSpPr txBox="1">
            <a:spLocks noChangeArrowheads="1"/>
          </p:cNvSpPr>
          <p:nvPr>
            <p:custDataLst>
              <p:tags r:id="rId9"/>
            </p:custDataLst>
          </p:nvPr>
        </p:nvSpPr>
        <p:spPr bwMode="auto">
          <a:xfrm>
            <a:off x="2788145" y="5226590"/>
            <a:ext cx="512841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200">
                <a:solidFill>
                  <a:schemeClr val="tx1"/>
                </a:solidFill>
                <a:latin typeface="VNI-Times" pitchFamily="2" charset="0"/>
              </a:defRPr>
            </a:lvl1pPr>
            <a:lvl2pPr marL="742950" indent="-285750">
              <a:defRPr sz="2200">
                <a:solidFill>
                  <a:schemeClr val="tx1"/>
                </a:solidFill>
                <a:latin typeface="VNI-Times" pitchFamily="2" charset="0"/>
              </a:defRPr>
            </a:lvl2pPr>
            <a:lvl3pPr marL="1143000" indent="-228600">
              <a:defRPr sz="2200">
                <a:solidFill>
                  <a:schemeClr val="tx1"/>
                </a:solidFill>
                <a:latin typeface="VNI-Times" pitchFamily="2" charset="0"/>
              </a:defRPr>
            </a:lvl3pPr>
            <a:lvl4pPr marL="1600200" indent="-228600">
              <a:defRPr sz="2200">
                <a:solidFill>
                  <a:schemeClr val="tx1"/>
                </a:solidFill>
                <a:latin typeface="VNI-Times" pitchFamily="2" charset="0"/>
              </a:defRPr>
            </a:lvl4pPr>
            <a:lvl5pPr marL="2057400" indent="-228600">
              <a:defRPr sz="2200">
                <a:solidFill>
                  <a:schemeClr val="tx1"/>
                </a:solidFill>
                <a:latin typeface="VNI-Times" pitchFamily="2" charset="0"/>
              </a:defRPr>
            </a:lvl5pPr>
            <a:lvl6pPr marL="2514600" indent="-228600" eaLnBrk="0" fontAlgn="base" hangingPunct="0">
              <a:spcBef>
                <a:spcPct val="0"/>
              </a:spcBef>
              <a:spcAft>
                <a:spcPct val="0"/>
              </a:spcAft>
              <a:defRPr sz="2200">
                <a:solidFill>
                  <a:schemeClr val="tx1"/>
                </a:solidFill>
                <a:latin typeface="VNI-Times" pitchFamily="2" charset="0"/>
              </a:defRPr>
            </a:lvl6pPr>
            <a:lvl7pPr marL="2971800" indent="-228600" eaLnBrk="0" fontAlgn="base" hangingPunct="0">
              <a:spcBef>
                <a:spcPct val="0"/>
              </a:spcBef>
              <a:spcAft>
                <a:spcPct val="0"/>
              </a:spcAft>
              <a:defRPr sz="2200">
                <a:solidFill>
                  <a:schemeClr val="tx1"/>
                </a:solidFill>
                <a:latin typeface="VNI-Times" pitchFamily="2" charset="0"/>
              </a:defRPr>
            </a:lvl7pPr>
            <a:lvl8pPr marL="3429000" indent="-228600" eaLnBrk="0" fontAlgn="base" hangingPunct="0">
              <a:spcBef>
                <a:spcPct val="0"/>
              </a:spcBef>
              <a:spcAft>
                <a:spcPct val="0"/>
              </a:spcAft>
              <a:defRPr sz="2200">
                <a:solidFill>
                  <a:schemeClr val="tx1"/>
                </a:solidFill>
                <a:latin typeface="VNI-Times" pitchFamily="2" charset="0"/>
              </a:defRPr>
            </a:lvl8pPr>
            <a:lvl9pPr marL="3886200" indent="-228600" eaLnBrk="0" fontAlgn="base" hangingPunct="0">
              <a:spcBef>
                <a:spcPct val="0"/>
              </a:spcBef>
              <a:spcAft>
                <a:spcPct val="0"/>
              </a:spcAft>
              <a:defRPr sz="2200">
                <a:solidFill>
                  <a:schemeClr val="tx1"/>
                </a:solidFill>
                <a:latin typeface="VNI-Times" pitchFamily="2" charset="0"/>
              </a:defRPr>
            </a:lvl9pPr>
          </a:lstStyle>
          <a:p>
            <a:pPr>
              <a:spcBef>
                <a:spcPct val="50000"/>
              </a:spcBef>
              <a:defRPr/>
            </a:pPr>
            <a:r>
              <a:rPr lang="en-US" sz="2400" b="1" dirty="0">
                <a:solidFill>
                  <a:srgbClr val="0000CC"/>
                </a:solidFill>
                <a:latin typeface="Times New Roman" panose="02020603050405020304" pitchFamily="18" charset="0"/>
                <a:cs typeface="Times New Roman" panose="02020603050405020304" pitchFamily="18" charset="0"/>
              </a:rPr>
              <a:t>   </a:t>
            </a:r>
            <a:r>
              <a:rPr lang="en-US" sz="2400" b="1" dirty="0" err="1" smtClean="0">
                <a:solidFill>
                  <a:srgbClr val="0000CC"/>
                </a:solidFill>
                <a:latin typeface="Times New Roman" panose="02020603050405020304" pitchFamily="18" charset="0"/>
                <a:cs typeface="Times New Roman" panose="02020603050405020304" pitchFamily="18" charset="0"/>
              </a:rPr>
              <a:t>Giáo</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err="1" smtClean="0">
                <a:solidFill>
                  <a:srgbClr val="0000CC"/>
                </a:solidFill>
                <a:latin typeface="Times New Roman" panose="02020603050405020304" pitchFamily="18" charset="0"/>
                <a:cs typeface="Times New Roman" panose="02020603050405020304" pitchFamily="18" charset="0"/>
              </a:rPr>
              <a:t>viên</a:t>
            </a:r>
            <a:r>
              <a:rPr lang="en-US" sz="2400" b="1" dirty="0" smtClean="0">
                <a:solidFill>
                  <a:srgbClr val="0000CC"/>
                </a:solidFill>
                <a:latin typeface="Times New Roman" panose="02020603050405020304" pitchFamily="18" charset="0"/>
                <a:cs typeface="Times New Roman" panose="02020603050405020304" pitchFamily="18" charset="0"/>
              </a:rPr>
              <a:t>: PHẠM VĂN MỪNG</a:t>
            </a:r>
            <a:endParaRPr lang="en-US" sz="2400" b="1" dirty="0">
              <a:solidFill>
                <a:srgbClr val="0000CC"/>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226916392"/>
      </p:ext>
    </p:extLst>
  </p:cSld>
  <p:clrMapOvr>
    <a:masterClrMapping/>
  </p:clrMapOvr>
  <mc:AlternateContent xmlns:mc="http://schemas.openxmlformats.org/markup-compatibility/2006" xmlns:p14="http://schemas.microsoft.com/office/powerpoint/2010/main">
    <mc:Choice Requires="p14">
      <p:transition spd="slow" p14:dur="1600" advTm="35532">
        <p14:prism isInverted="1"/>
      </p:transition>
    </mc:Choice>
    <mc:Fallback xmlns="">
      <p:transition spd="slow" advTm="35532">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0895" y="1189412"/>
            <a:ext cx="8069705" cy="4031873"/>
          </a:xfrm>
          <a:prstGeom prst="rect">
            <a:avLst/>
          </a:prstGeom>
        </p:spPr>
        <p:txBody>
          <a:bodyPr wrap="square">
            <a:spAutoFit/>
          </a:bodyPr>
          <a:lstStyle/>
          <a:p>
            <a:r>
              <a:rPr lang="nl-NL" sz="3200" dirty="0" smtClean="0">
                <a:latin typeface="Times New Roman" panose="02020603050405020304" pitchFamily="18" charset="0"/>
                <a:cs typeface="Times New Roman" panose="02020603050405020304" pitchFamily="18" charset="0"/>
              </a:rPr>
              <a:t>  </a:t>
            </a:r>
            <a:r>
              <a:rPr lang="pt-BR" sz="3200" b="1" i="1" dirty="0">
                <a:latin typeface="Times New Roman" panose="02020603050405020304" pitchFamily="18" charset="0"/>
                <a:cs typeface="Times New Roman" panose="02020603050405020304" pitchFamily="18" charset="0"/>
              </a:rPr>
              <a:t> </a:t>
            </a:r>
            <a:r>
              <a:rPr lang="pt-BR" sz="3200" b="1" dirty="0">
                <a:solidFill>
                  <a:srgbClr val="FF0000"/>
                </a:solidFill>
                <a:latin typeface="Times New Roman" panose="02020603050405020304" pitchFamily="18" charset="0"/>
                <a:cs typeface="Times New Roman" panose="02020603050405020304" pitchFamily="18" charset="0"/>
              </a:rPr>
              <a:t>3.1/ Tổ chức lớp học khi nhận lớp: </a:t>
            </a:r>
            <a:r>
              <a:rPr lang="pt-BR" sz="3200" b="1" dirty="0" smtClean="0">
                <a:solidFill>
                  <a:srgbClr val="FF0000"/>
                </a:solidFill>
                <a:latin typeface="Times New Roman" panose="02020603050405020304" pitchFamily="18" charset="0"/>
                <a:cs typeface="Times New Roman" panose="02020603050405020304" pitchFamily="18" charset="0"/>
              </a:rPr>
              <a:t> </a:t>
            </a:r>
          </a:p>
          <a:p>
            <a:r>
              <a:rPr lang="pt-BR" sz="3200" dirty="0" smtClean="0">
                <a:latin typeface="Times New Roman" panose="02020603050405020304" pitchFamily="18" charset="0"/>
                <a:cs typeface="Times New Roman" panose="02020603050405020304" pitchFamily="18" charset="0"/>
              </a:rPr>
              <a:t>  </a:t>
            </a:r>
            <a:r>
              <a:rPr lang="pt-BR" sz="3200" b="1" dirty="0" smtClean="0">
                <a:latin typeface="Times New Roman" panose="02020603050405020304" pitchFamily="18" charset="0"/>
                <a:cs typeface="Times New Roman" panose="02020603050405020304" pitchFamily="18" charset="0"/>
              </a:rPr>
              <a:t>Khi </a:t>
            </a:r>
            <a:r>
              <a:rPr lang="pt-BR" sz="3200" b="1" dirty="0">
                <a:latin typeface="Times New Roman" panose="02020603050405020304" pitchFamily="18" charset="0"/>
                <a:cs typeface="Times New Roman" panose="02020603050405020304" pitchFamily="18" charset="0"/>
              </a:rPr>
              <a:t>nhận lớp, trong thời gian ổn định lớp đầu năm, việc đầu tiên giáo viên chủ nhiệm phải tìm hiểu kĩ khả năng tiếp thu, hoàn cảnh gia đình và cá tính của từng học sinh, các bạn cùng lớp và phụ huynh của các em. Sau đó, sắp xếp chỗ ngồi cho học sinh phù hợp với thái độ từng em. </a:t>
            </a:r>
            <a:endParaRPr lang="en-US" sz="3200" b="1" dirty="0">
              <a:latin typeface="Times New Roman" pitchFamily="18" charset="0"/>
              <a:cs typeface="Times New Roman"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405438" y="-76680"/>
            <a:ext cx="1762297" cy="1780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72" y="-76680"/>
            <a:ext cx="1607071" cy="1780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4915968"/>
            <a:ext cx="2057400" cy="1942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239000" y="4887284"/>
            <a:ext cx="1952469" cy="197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533079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143000"/>
            <a:ext cx="8304551" cy="5016758"/>
          </a:xfrm>
          <a:prstGeom prst="rect">
            <a:avLst/>
          </a:prstGeom>
        </p:spPr>
        <p:txBody>
          <a:bodyPr wrap="square">
            <a:spAutoFit/>
          </a:bodyPr>
          <a:lstStyle/>
          <a:p>
            <a:r>
              <a:rPr lang="pt-BR" sz="3200" b="1" dirty="0" smtClean="0">
                <a:latin typeface="Times New Roman" panose="02020603050405020304" pitchFamily="18" charset="0"/>
                <a:cs typeface="Times New Roman" panose="02020603050405020304" pitchFamily="18" charset="0"/>
              </a:rPr>
              <a:t>   Ví </a:t>
            </a:r>
            <a:r>
              <a:rPr lang="pt-BR" sz="3200" b="1" dirty="0">
                <a:latin typeface="Times New Roman" panose="02020603050405020304" pitchFamily="18" charset="0"/>
                <a:cs typeface="Times New Roman" panose="02020603050405020304" pitchFamily="18" charset="0"/>
              </a:rPr>
              <a:t>dụ xếp những em hay nghịch lên ngồi trên hay chỗ tiện cho giáo viên để bao quát. Xếp từ em thấp đến em cao. Cứ một em học tốt ngồi với một em chậm tiến, một em khá ngồi với một em học lực trung bình, một em hay nghịch ngồi với một em ngoan…; chia tổ; bầu ban cán sự lớp và giao nhiệm vụ cụ thể cho từng thành viên trong ban cán sự (lớp trưởng, lớp phó học tập, lớp phó lao động, tổ trưởng, tổ phó). </a:t>
            </a:r>
            <a:endParaRPr lang="pt-BR" sz="3200" b="1" dirty="0" smtClean="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a:t>
            </a:r>
            <a:r>
              <a:rPr lang="pt-BR" sz="3200" b="1" dirty="0" smtClean="0">
                <a:latin typeface="Times New Roman" panose="02020603050405020304" pitchFamily="18" charset="0"/>
                <a:cs typeface="Times New Roman" panose="02020603050405020304" pitchFamily="18" charset="0"/>
              </a:rPr>
              <a:t>   </a:t>
            </a:r>
            <a:endParaRPr lang="en-US" sz="3200" b="1" dirty="0">
              <a:latin typeface="Times New Roman" pitchFamily="18" charset="0"/>
              <a:cs typeface="Times New Roman"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76680"/>
            <a:ext cx="1852535" cy="1871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72" y="-76680"/>
            <a:ext cx="1835671" cy="2033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 y="5105400"/>
            <a:ext cx="1856713" cy="1752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086600" y="4857572"/>
            <a:ext cx="2057400" cy="2076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68901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762000"/>
            <a:ext cx="7869836" cy="5509200"/>
          </a:xfrm>
          <a:prstGeom prst="rect">
            <a:avLst/>
          </a:prstGeom>
        </p:spPr>
        <p:txBody>
          <a:bodyPr wrap="square">
            <a:spAutoFit/>
          </a:bodyPr>
          <a:lstStyle/>
          <a:p>
            <a:r>
              <a:rPr lang="nl-NL" sz="3200" b="1" dirty="0" smtClean="0">
                <a:latin typeface="Times New Roman" panose="02020603050405020304" pitchFamily="18" charset="0"/>
                <a:cs typeface="Times New Roman" panose="02020603050405020304" pitchFamily="18" charset="0"/>
              </a:rPr>
              <a:t>  </a:t>
            </a:r>
            <a:r>
              <a:rPr lang="pt-BR" sz="3200" b="1" i="1" dirty="0">
                <a:latin typeface="Times New Roman" panose="02020603050405020304" pitchFamily="18" charset="0"/>
                <a:cs typeface="Times New Roman" panose="02020603050405020304" pitchFamily="18" charset="0"/>
              </a:rPr>
              <a:t> </a:t>
            </a:r>
            <a:r>
              <a:rPr lang="pt-BR" sz="3200" b="1" dirty="0" smtClean="0">
                <a:latin typeface="Times New Roman" panose="02020603050405020304" pitchFamily="18" charset="0"/>
                <a:cs typeface="Times New Roman" panose="02020603050405020304" pitchFamily="18" charset="0"/>
              </a:rPr>
              <a:t> </a:t>
            </a:r>
            <a:r>
              <a:rPr lang="pt-BR" sz="3200" b="1" dirty="0">
                <a:latin typeface="Times New Roman" panose="02020603050405020304" pitchFamily="18" charset="0"/>
                <a:cs typeface="Times New Roman" panose="02020603050405020304" pitchFamily="18" charset="0"/>
              </a:rPr>
              <a:t>Tiếp đến, giáo viên chủ nhiệm phân công đôi bạn học tập (một học sinh học nổi trội, năng động và một học sinh học chậm, thiếu tự tin tạo thành một đôi) giúp đỡ nhau để cùng tiến bộ</a:t>
            </a:r>
            <a:r>
              <a:rPr lang="pt-BR" sz="3200" b="1" dirty="0" smtClean="0">
                <a:latin typeface="Times New Roman" panose="02020603050405020304" pitchFamily="18" charset="0"/>
                <a:cs typeface="Times New Roman" panose="02020603050405020304" pitchFamily="18" charset="0"/>
              </a:rPr>
              <a:t>.</a:t>
            </a:r>
          </a:p>
          <a:p>
            <a:r>
              <a:rPr lang="pt-BR" sz="3200" b="1" dirty="0" smtClean="0">
                <a:latin typeface="Times New Roman" panose="02020603050405020304" pitchFamily="18" charset="0"/>
                <a:cs typeface="Times New Roman" panose="02020603050405020304" pitchFamily="18" charset="0"/>
              </a:rPr>
              <a:t>   Sau </a:t>
            </a:r>
            <a:r>
              <a:rPr lang="pt-BR" sz="3200" b="1" dirty="0">
                <a:latin typeface="Times New Roman" panose="02020603050405020304" pitchFamily="18" charset="0"/>
                <a:cs typeface="Times New Roman" panose="02020603050405020304" pitchFamily="18" charset="0"/>
              </a:rPr>
              <a:t>khi nhận lớp, tôi tìm hiểu nhanh về đặc điểm của từng em trong lớp, tôi dành nhiều thời gian đầu giờ học, giờ giải lao để theo hỏi thái độ, tâm lý các em rồi mới bắt đầu xây dựng nội dung lớp học  như sau:</a:t>
            </a:r>
            <a:endParaRPr lang="en-US" sz="3200" b="1" dirty="0">
              <a:latin typeface="Times New Roman" pitchFamily="18" charset="0"/>
              <a:cs typeface="Times New Roman" pitchFamily="18" charset="0"/>
            </a:endParaRPr>
          </a:p>
          <a:p>
            <a:endParaRPr lang="en-US" sz="3200" b="1" dirty="0">
              <a:latin typeface="Times New Roman" pitchFamily="18" charset="0"/>
              <a:cs typeface="Times New Roman"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76680"/>
            <a:ext cx="2081135" cy="2102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366" y="-24985"/>
            <a:ext cx="1690765" cy="187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059822"/>
            <a:ext cx="1905000" cy="1798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086600" y="4857572"/>
            <a:ext cx="2057400" cy="2076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222783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152400"/>
            <a:ext cx="8153400" cy="6494085"/>
          </a:xfrm>
          <a:prstGeom prst="rect">
            <a:avLst/>
          </a:prstGeom>
        </p:spPr>
        <p:txBody>
          <a:bodyPr wrap="square">
            <a:spAutoFit/>
          </a:bodyPr>
          <a:lstStyle/>
          <a:p>
            <a:r>
              <a:rPr lang="pt-BR" sz="3200" b="1" dirty="0" smtClean="0">
                <a:latin typeface="Times New Roman" panose="02020603050405020304" pitchFamily="18" charset="0"/>
                <a:cs typeface="Times New Roman" panose="02020603050405020304" pitchFamily="18" charset="0"/>
              </a:rPr>
              <a:t>- </a:t>
            </a:r>
            <a:r>
              <a:rPr lang="pt-BR" sz="3200" b="1" dirty="0">
                <a:latin typeface="Times New Roman" panose="02020603050405020304" pitchFamily="18" charset="0"/>
                <a:cs typeface="Times New Roman" panose="02020603050405020304" pitchFamily="18" charset="0"/>
              </a:rPr>
              <a:t>Đến lớp trước thời gian chính thức 10 - 15 phút.</a:t>
            </a:r>
            <a:endParaRPr lang="en-US"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Khi nghe chuông vào lớp phải nhanh chóng xép hàng đúng quy định.</a:t>
            </a:r>
            <a:endParaRPr lang="en-US"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Đã đến lớp không được ăn quà vặt trong lớp.</a:t>
            </a:r>
            <a:endParaRPr lang="en-US"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Gặp người lớn phải khoanh tay chào. Không nói tục, nói trống không.</a:t>
            </a:r>
            <a:endParaRPr lang="en-US"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Trong giờ học phải hăng say phát biểu, có ý kiến phải giơ tay. Không nói ngang, nói chuyện riêng khi cô giáo giảng bài.</a:t>
            </a:r>
            <a:endParaRPr lang="en-US"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Đoàn kết với bạn bè, hòa nhã vui vẻ, biết giúp bạn khi bạn cần giúp đỡ.</a:t>
            </a:r>
            <a:endParaRPr lang="en-US" sz="3200" b="1" dirty="0">
              <a:latin typeface="Times New Roman" panose="02020603050405020304" pitchFamily="18" charset="0"/>
              <a:cs typeface="Times New Roman" panose="02020603050405020304"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67217"/>
            <a:ext cx="1371599" cy="1385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6" y="-67218"/>
            <a:ext cx="1255426" cy="1390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491386"/>
            <a:ext cx="1447800" cy="1366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543800" y="5319046"/>
            <a:ext cx="1600199" cy="1615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345335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4672" y="1058076"/>
            <a:ext cx="8288284" cy="5016758"/>
          </a:xfrm>
          <a:prstGeom prst="rect">
            <a:avLst/>
          </a:prstGeom>
        </p:spPr>
        <p:txBody>
          <a:bodyPr wrap="square">
            <a:spAutoFit/>
          </a:bodyPr>
          <a:lstStyle/>
          <a:p>
            <a:r>
              <a:rPr lang="pt-BR" sz="3200" b="1" i="1" dirty="0">
                <a:latin typeface="Times New Roman" panose="02020603050405020304" pitchFamily="18" charset="0"/>
                <a:cs typeface="Times New Roman" panose="02020603050405020304" pitchFamily="18" charset="0"/>
              </a:rPr>
              <a:t> </a:t>
            </a:r>
            <a:r>
              <a:rPr lang="pt-BR" sz="3200" b="1" dirty="0">
                <a:solidFill>
                  <a:srgbClr val="FF0000"/>
                </a:solidFill>
                <a:latin typeface="Times New Roman" panose="02020603050405020304" pitchFamily="18" charset="0"/>
                <a:cs typeface="Times New Roman" panose="02020603050405020304" pitchFamily="18" charset="0"/>
              </a:rPr>
              <a:t>3.2/ Xây dựng nền nếp truy bài đầu giờ:</a:t>
            </a:r>
            <a:endParaRPr lang="en-US" sz="3200" b="1" dirty="0">
              <a:solidFill>
                <a:srgbClr val="FF0000"/>
              </a:solidFill>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a:t>
            </a:r>
            <a:r>
              <a:rPr lang="pt-BR" sz="3200" b="1" dirty="0" smtClean="0">
                <a:latin typeface="Times New Roman" panose="02020603050405020304" pitchFamily="18" charset="0"/>
                <a:cs typeface="Times New Roman" panose="02020603050405020304" pitchFamily="18" charset="0"/>
              </a:rPr>
              <a:t>    Mười </a:t>
            </a:r>
            <a:r>
              <a:rPr lang="pt-BR" sz="3200" b="1" dirty="0">
                <a:latin typeface="Times New Roman" panose="02020603050405020304" pitchFamily="18" charset="0"/>
                <a:cs typeface="Times New Roman" panose="02020603050405020304" pitchFamily="18" charset="0"/>
              </a:rPr>
              <a:t>lăm phút truy bài đầu giờ, giáo viên chủ nhiệm phải có mặt ở lớp để giám sát lớp truy bài. Đôi lúc, giáo viên cần để cho lớp tự quản để đánh giá đựơc ý thức học tập của lớp, đồng thời phát hiện học sinh chưa tích cực tham gia truy bài hay làm ồn ảnh hưởng đến lớp để kịp thời nhắc nhở, hướng dẫn em tiếp tục thực hiện hoạt động cùng các bạn.</a:t>
            </a:r>
            <a:endParaRPr lang="en-US"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a:t>
            </a:r>
            <a:endParaRPr lang="en-US" sz="3200" b="1" dirty="0">
              <a:latin typeface="Times New Roman" panose="02020603050405020304" pitchFamily="18" charset="0"/>
              <a:cs typeface="Times New Roman" panose="02020603050405020304"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01514" y="-67218"/>
            <a:ext cx="1842485" cy="186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92" y="-18738"/>
            <a:ext cx="1636426" cy="181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059824"/>
            <a:ext cx="1905000" cy="1798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4780660"/>
            <a:ext cx="2133600" cy="2153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12952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729543"/>
            <a:ext cx="7924800" cy="5509200"/>
          </a:xfrm>
          <a:prstGeom prst="rect">
            <a:avLst/>
          </a:prstGeom>
        </p:spPr>
        <p:txBody>
          <a:bodyPr wrap="square">
            <a:spAutoFit/>
          </a:bodyPr>
          <a:lstStyle/>
          <a:p>
            <a:r>
              <a:rPr lang="pt-BR" sz="3200" b="1" dirty="0" smtClean="0">
                <a:latin typeface="Times New Roman" panose="02020603050405020304" pitchFamily="18" charset="0"/>
                <a:cs typeface="Times New Roman" panose="02020603050405020304" pitchFamily="18" charset="0"/>
              </a:rPr>
              <a:t>    Hình </a:t>
            </a:r>
            <a:r>
              <a:rPr lang="pt-BR" sz="3200" b="1" dirty="0">
                <a:latin typeface="Times New Roman" panose="02020603050405020304" pitchFamily="18" charset="0"/>
                <a:cs typeface="Times New Roman" panose="02020603050405020304" pitchFamily="18" charset="0"/>
              </a:rPr>
              <a:t>thức truy bài: Trong giờ truy bài các em có thể làm nhiều việc khác nhau: ôn lại bài cũ, hỏi bài bạn nếu chưa hiểu, xem trước bài mới nếu đã chuẩn bị tốt bài cũ …đôi bạn học tập truy bài với nhau. Sau đó, đôi bạn học tập báo cáo kết quả truy bài cho tổ trưởng ghi nhận sau đó báo cáo giáo viên để kịp thời nhắc nhở và tổng kết thi đua cuối tuần. Để tránh sự “bao che” lỗi vi phạm, giáo viên có thể qui trách nhiệm chung cho đôi bạn học tập.</a:t>
            </a:r>
            <a:endParaRPr lang="en-US" sz="3200" b="1" dirty="0">
              <a:latin typeface="Times New Roman" panose="02020603050405020304" pitchFamily="18" charset="0"/>
              <a:cs typeface="Times New Roman" panose="02020603050405020304"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67218"/>
            <a:ext cx="1904999" cy="192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6" y="-67218"/>
            <a:ext cx="1865026" cy="2065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4844042"/>
            <a:ext cx="2133600" cy="2013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4626835"/>
            <a:ext cx="2286000" cy="230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560592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52400"/>
            <a:ext cx="8458200" cy="6494085"/>
          </a:xfrm>
          <a:prstGeom prst="rect">
            <a:avLst/>
          </a:prstGeom>
        </p:spPr>
        <p:txBody>
          <a:bodyPr wrap="square">
            <a:spAutoFit/>
          </a:bodyPr>
          <a:lstStyle/>
          <a:p>
            <a:r>
              <a:rPr lang="pt-BR" sz="3200" b="1" dirty="0">
                <a:solidFill>
                  <a:srgbClr val="FF0000"/>
                </a:solidFill>
                <a:latin typeface="Times New Roman" panose="02020603050405020304" pitchFamily="18" charset="0"/>
                <a:cs typeface="Times New Roman" panose="02020603050405020304" pitchFamily="18" charset="0"/>
              </a:rPr>
              <a:t> 3.3/ Xây dựng nền nếp kỉ luật trong giờ học:</a:t>
            </a:r>
            <a:endParaRPr lang="en-US" sz="3200" b="1" dirty="0">
              <a:solidFill>
                <a:srgbClr val="FF0000"/>
              </a:solidFill>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a:t>
            </a:r>
            <a:r>
              <a:rPr lang="nl-NL" sz="3200" b="1" dirty="0" smtClean="0">
                <a:latin typeface="Times New Roman" panose="02020603050405020304" pitchFamily="18" charset="0"/>
                <a:cs typeface="Times New Roman" panose="02020603050405020304" pitchFamily="18" charset="0"/>
              </a:rPr>
              <a:t>Học </a:t>
            </a:r>
            <a:r>
              <a:rPr lang="nl-NL" sz="3200" b="1" dirty="0">
                <a:latin typeface="Times New Roman" panose="02020603050405020304" pitchFamily="18" charset="0"/>
                <a:cs typeface="Times New Roman" panose="02020603050405020304" pitchFamily="18" charset="0"/>
              </a:rPr>
              <a:t>sinh đùa giỡn nói chuyện riêng hoặc mất trật tự trong giờ học thì bản thân các em sẽ không tiếp thu được bài còn làm ảnh hưởng đến cả lớp. Lớp học mất trật tự sẽ làm giáo viên mất nhiều thời gian ổn định lớp và ảnh hưởng chất lượng giờ dạy. </a:t>
            </a:r>
            <a:endParaRPr lang="en-US" sz="3200" b="1" dirty="0">
              <a:latin typeface="Times New Roman" panose="02020603050405020304" pitchFamily="18" charset="0"/>
              <a:cs typeface="Times New Roman" panose="02020603050405020304" pitchFamily="18" charset="0"/>
            </a:endParaRPr>
          </a:p>
          <a:p>
            <a:r>
              <a:rPr lang="nl-NL" sz="3200" b="1" dirty="0" smtClean="0">
                <a:latin typeface="Times New Roman" panose="02020603050405020304" pitchFamily="18" charset="0"/>
                <a:cs typeface="Times New Roman" panose="02020603050405020304" pitchFamily="18" charset="0"/>
              </a:rPr>
              <a:t>     Ngoài </a:t>
            </a:r>
            <a:r>
              <a:rPr lang="nl-NL" sz="3200" b="1" dirty="0">
                <a:latin typeface="Times New Roman" panose="02020603050405020304" pitchFamily="18" charset="0"/>
                <a:cs typeface="Times New Roman" panose="02020603050405020304" pitchFamily="18" charset="0"/>
              </a:rPr>
              <a:t>ra, các hoạt động học tập không nhịp nhàng sẽ mất thời gian chung, gây chán nản cho những em học tốt.</a:t>
            </a:r>
            <a:r>
              <a:rPr lang="pt-BR" sz="3200" b="1" dirty="0">
                <a:latin typeface="Times New Roman" panose="02020603050405020304" pitchFamily="18" charset="0"/>
                <a:cs typeface="Times New Roman" panose="02020603050405020304" pitchFamily="18" charset="0"/>
              </a:rPr>
              <a:t> Học sinh dù nghịch thế nào các em cũng rất thích thể hiện mình, thích được khen. Nắm bắt được tâm lí này tôi đã thống nhất với các em một số qui định như:</a:t>
            </a:r>
            <a:endParaRPr lang="en-US" sz="3200" b="1" dirty="0">
              <a:latin typeface="Times New Roman" panose="02020603050405020304" pitchFamily="18" charset="0"/>
              <a:cs typeface="Times New Roman" panose="02020603050405020304"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100726"/>
            <a:ext cx="1219199" cy="1231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6" y="-67217"/>
            <a:ext cx="1026826" cy="1137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226" y="5867400"/>
            <a:ext cx="1049448"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936090" y="5715000"/>
            <a:ext cx="1207909" cy="1219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761504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5077" y="639557"/>
            <a:ext cx="7772401" cy="5509200"/>
          </a:xfrm>
          <a:prstGeom prst="rect">
            <a:avLst/>
          </a:prstGeom>
        </p:spPr>
        <p:txBody>
          <a:bodyPr wrap="square">
            <a:spAutoFit/>
          </a:bodyPr>
          <a:lstStyle/>
          <a:p>
            <a:r>
              <a:rPr lang="pt-BR" sz="3200" b="1" dirty="0">
                <a:latin typeface="Times New Roman" panose="02020603050405020304" pitchFamily="18" charset="0"/>
                <a:cs typeface="Times New Roman" panose="02020603050405020304" pitchFamily="18" charset="0"/>
              </a:rPr>
              <a:t>- Học sinh không được làm việc riêng trong giờ học, phải chú ý lắng nghe giáo viên giảng bài.</a:t>
            </a:r>
            <a:endParaRPr lang="en-US"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Khi muốn phát biểu mà đứng dậy hoặc hô “con thầy” thì sẽ mất quyền.</a:t>
            </a:r>
            <a:endParaRPr lang="en-US"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Đứng phát biểu không ngay ngắn hoặc trả lời không tròn câu cũng sẽ mất quyền ưu tiên trong vài lần phát biểu sau.</a:t>
            </a:r>
            <a:endParaRPr lang="en-US"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Làm việc theo nhóm nếu không tập trung thì sẽ không được trình bày hoặc đóng vai trước lớp</a:t>
            </a:r>
            <a:r>
              <a:rPr lang="pt-BR" sz="3200" b="1" dirty="0" smtClean="0">
                <a:latin typeface="Times New Roman" panose="02020603050405020304" pitchFamily="18" charset="0"/>
                <a:cs typeface="Times New Roman" panose="02020603050405020304" pitchFamily="18" charset="0"/>
              </a:rPr>
              <a:t>.</a:t>
            </a:r>
            <a:endParaRPr lang="en-US" sz="3200" b="1" dirty="0">
              <a:latin typeface="Times New Roman" panose="02020603050405020304" pitchFamily="18" charset="0"/>
              <a:cs typeface="Times New Roman" panose="02020603050405020304"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100726"/>
            <a:ext cx="1904999" cy="192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6" y="-67217"/>
            <a:ext cx="1712626" cy="1897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226" y="5097556"/>
            <a:ext cx="1865026" cy="1760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105651" y="4876800"/>
            <a:ext cx="2038349" cy="2057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131187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066800"/>
            <a:ext cx="7924800" cy="4524315"/>
          </a:xfrm>
          <a:prstGeom prst="rect">
            <a:avLst/>
          </a:prstGeom>
        </p:spPr>
        <p:txBody>
          <a:bodyPr wrap="square">
            <a:spAutoFit/>
          </a:bodyPr>
          <a:lstStyle/>
          <a:p>
            <a:r>
              <a:rPr lang="pt-BR" sz="3200" b="1" dirty="0" smtClean="0">
                <a:latin typeface="Times New Roman" panose="02020603050405020304" pitchFamily="18" charset="0"/>
                <a:cs typeface="Times New Roman" panose="02020603050405020304" pitchFamily="18" charset="0"/>
              </a:rPr>
              <a:t>- </a:t>
            </a:r>
            <a:r>
              <a:rPr lang="pt-BR" sz="3200" b="1" dirty="0">
                <a:latin typeface="Times New Roman" panose="02020603050405020304" pitchFamily="18" charset="0"/>
                <a:cs typeface="Times New Roman" panose="02020603050405020304" pitchFamily="18" charset="0"/>
              </a:rPr>
              <a:t>Các hoạt động học tập như: lấy bảng con, sách, vở, đọc nhóm, đồng thanh, quay nhóm… được qui định bằng ký hiệu bằng tay của giáo viên. Nếu có em nào thiếu chú ý hoặc nói chuyện riêng trong lúc giảng bài tôi sẽ dừng lại để thầm nhắc nhở. Như vậy các em sẽ biết mà tự điều chỉnh lại mình. Cần hạn chế việc la rầy hoặc gõ thước để ổn định học sinh.</a:t>
            </a:r>
            <a:endParaRPr lang="en-US" sz="3200" b="1" dirty="0">
              <a:latin typeface="Times New Roman" panose="02020603050405020304" pitchFamily="18" charset="0"/>
              <a:cs typeface="Times New Roman" panose="02020603050405020304"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100726"/>
            <a:ext cx="2057399" cy="2078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7" y="-67218"/>
            <a:ext cx="1845925" cy="204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226" y="4876800"/>
            <a:ext cx="2098896"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879169" y="4648200"/>
            <a:ext cx="2264832" cy="2285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149930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914400"/>
            <a:ext cx="8162465" cy="5016758"/>
          </a:xfrm>
          <a:prstGeom prst="rect">
            <a:avLst/>
          </a:prstGeom>
        </p:spPr>
        <p:txBody>
          <a:bodyPr wrap="square">
            <a:spAutoFit/>
          </a:bodyPr>
          <a:lstStyle/>
          <a:p>
            <a:r>
              <a:rPr lang="pt-BR" sz="3200" b="1" dirty="0" smtClean="0">
                <a:latin typeface="Times New Roman" panose="02020603050405020304" pitchFamily="18" charset="0"/>
                <a:cs typeface="Times New Roman" panose="02020603050405020304" pitchFamily="18" charset="0"/>
              </a:rPr>
              <a:t>    Với </a:t>
            </a:r>
            <a:r>
              <a:rPr lang="pt-BR" sz="3200" b="1" dirty="0">
                <a:latin typeface="Times New Roman" panose="02020603050405020304" pitchFamily="18" charset="0"/>
                <a:cs typeface="Times New Roman" panose="02020603050405020304" pitchFamily="18" charset="0"/>
              </a:rPr>
              <a:t>học sinh hay nghịch tôi sắp xếp các em chỗ ngồi thích hợp để dễ quản lí và tạo cơ hội cho các em tham gia các hoạt động học tập nhiều hơn (vừa sức các em), cũng là tạo cơ hội để khen ngợi, khuyến khích giúp các em tự tin và học tập tích cực hơn. Ngoài ra, người giáo viên phải khéo léo thiết kế các hoạt động trong kế hoạch bài dạy sao cho không để “thời gian trống” trên lớp, cũng không để tiết học diễn ra nặng nề, căng thẳng. </a:t>
            </a:r>
            <a:endParaRPr lang="en-US" sz="3200" b="1" dirty="0">
              <a:latin typeface="Times New Roman" panose="02020603050405020304" pitchFamily="18" charset="0"/>
              <a:cs typeface="Times New Roman" panose="02020603050405020304"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44602" y="-62496"/>
            <a:ext cx="1796902" cy="1815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6" y="-67219"/>
            <a:ext cx="1642889" cy="1819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226" y="5097555"/>
            <a:ext cx="1865026" cy="1760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32135" y="5105400"/>
            <a:ext cx="1811865" cy="182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925112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76679"/>
            <a:ext cx="2309735" cy="2333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365" y="-24984"/>
            <a:ext cx="2071766" cy="2294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 y="4700186"/>
            <a:ext cx="2285999" cy="215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4473011"/>
            <a:ext cx="2438400" cy="246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a:xfrm>
            <a:off x="434820" y="2514600"/>
            <a:ext cx="7924800" cy="584775"/>
          </a:xfrm>
          <a:prstGeom prst="rect">
            <a:avLst/>
          </a:prstGeom>
        </p:spPr>
        <p:txBody>
          <a:bodyPr wrap="square">
            <a:spAutoFit/>
          </a:bodyPr>
          <a:lstStyle/>
          <a:p>
            <a:r>
              <a:rPr lang="en-US" sz="3200" b="1" dirty="0" err="1" smtClean="0">
                <a:latin typeface="Times New Roman" pitchFamily="18" charset="0"/>
                <a:cs typeface="Times New Roman" pitchFamily="18" charset="0"/>
              </a:rPr>
              <a:t>Phần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thứ</a:t>
            </a:r>
            <a:r>
              <a:rPr lang="en-US" sz="3200" b="1" dirty="0" smtClean="0">
                <a:latin typeface="Times New Roman" pitchFamily="18" charset="0"/>
                <a:cs typeface="Times New Roman" pitchFamily="18" charset="0"/>
              </a:rPr>
              <a:t> 1: </a:t>
            </a:r>
            <a:r>
              <a:rPr lang="en-US" sz="3200" b="1" dirty="0" err="1" smtClean="0">
                <a:latin typeface="Times New Roman" pitchFamily="18" charset="0"/>
                <a:cs typeface="Times New Roman" pitchFamily="18" charset="0"/>
              </a:rPr>
              <a:t>Lý</a:t>
            </a:r>
            <a:r>
              <a:rPr lang="en-US" sz="3200" b="1" dirty="0" smtClean="0">
                <a:latin typeface="Times New Roman" pitchFamily="18" charset="0"/>
                <a:cs typeface="Times New Roman" pitchFamily="18" charset="0"/>
              </a:rPr>
              <a:t> do </a:t>
            </a:r>
            <a:r>
              <a:rPr lang="en-US" sz="3200" b="1" dirty="0" err="1" smtClean="0">
                <a:latin typeface="Times New Roman" pitchFamily="18" charset="0"/>
                <a:cs typeface="Times New Roman" pitchFamily="18" charset="0"/>
              </a:rPr>
              <a:t>hình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thành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giải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pháp</a:t>
            </a:r>
            <a:endParaRPr lang="en-US" sz="3200" dirty="0">
              <a:latin typeface="Times New Roman" pitchFamily="18" charset="0"/>
              <a:cs typeface="Times New Roman" pitchFamily="18" charset="0"/>
            </a:endParaRPr>
          </a:p>
        </p:txBody>
      </p:sp>
      <p:sp>
        <p:nvSpPr>
          <p:cNvPr id="13" name="Rectangle 12"/>
          <p:cNvSpPr/>
          <p:nvPr/>
        </p:nvSpPr>
        <p:spPr>
          <a:xfrm>
            <a:off x="338527" y="3167677"/>
            <a:ext cx="7924800" cy="584775"/>
          </a:xfrm>
          <a:prstGeom prst="rect">
            <a:avLst/>
          </a:prstGeom>
        </p:spPr>
        <p:txBody>
          <a:bodyPr wrap="square">
            <a:spAutoFit/>
          </a:bodyPr>
          <a:lstStyle/>
          <a:p>
            <a:r>
              <a:rPr lang="it-IT"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Phần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thứ</a:t>
            </a:r>
            <a:r>
              <a:rPr lang="en-US" sz="3200" b="1" dirty="0">
                <a:latin typeface="Times New Roman" pitchFamily="18" charset="0"/>
                <a:cs typeface="Times New Roman" pitchFamily="18" charset="0"/>
              </a:rPr>
              <a:t> </a:t>
            </a:r>
            <a:r>
              <a:rPr lang="en-US" sz="3200" b="1" dirty="0" smtClean="0">
                <a:latin typeface="Times New Roman" pitchFamily="18" charset="0"/>
                <a:cs typeface="Times New Roman" pitchFamily="18" charset="0"/>
              </a:rPr>
              <a:t>2:</a:t>
            </a:r>
            <a:r>
              <a:rPr lang="it-IT" sz="3200" b="1" dirty="0" smtClean="0">
                <a:latin typeface="Times New Roman" pitchFamily="18" charset="0"/>
                <a:cs typeface="Times New Roman" pitchFamily="18" charset="0"/>
              </a:rPr>
              <a:t> </a:t>
            </a:r>
            <a:r>
              <a:rPr lang="pt-BR" sz="3200" b="1" dirty="0" smtClean="0">
                <a:latin typeface="Times New Roman" panose="02020603050405020304" pitchFamily="18" charset="0"/>
                <a:cs typeface="Times New Roman" panose="02020603050405020304" pitchFamily="18" charset="0"/>
              </a:rPr>
              <a:t>Thực trạng của giải pháp</a:t>
            </a:r>
            <a:endParaRPr lang="en-US" sz="3200" dirty="0">
              <a:latin typeface="Times New Roman" pitchFamily="18" charset="0"/>
              <a:cs typeface="Times New Roman" pitchFamily="18" charset="0"/>
            </a:endParaRPr>
          </a:p>
        </p:txBody>
      </p:sp>
      <p:sp>
        <p:nvSpPr>
          <p:cNvPr id="14" name="Rectangle 13"/>
          <p:cNvSpPr/>
          <p:nvPr/>
        </p:nvSpPr>
        <p:spPr>
          <a:xfrm>
            <a:off x="458137" y="3824616"/>
            <a:ext cx="8862935" cy="584775"/>
          </a:xfrm>
          <a:prstGeom prst="rect">
            <a:avLst/>
          </a:prstGeom>
        </p:spPr>
        <p:txBody>
          <a:bodyPr wrap="square">
            <a:spAutoFit/>
          </a:bodyPr>
          <a:lstStyle/>
          <a:p>
            <a:r>
              <a:rPr lang="en-US" sz="3200" b="1" dirty="0" err="1">
                <a:latin typeface="Times New Roman" pitchFamily="18" charset="0"/>
                <a:cs typeface="Times New Roman" pitchFamily="18" charset="0"/>
              </a:rPr>
              <a:t>Phần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thứ</a:t>
            </a:r>
            <a:r>
              <a:rPr lang="en-US" sz="3200" b="1" dirty="0">
                <a:latin typeface="Times New Roman" pitchFamily="18" charset="0"/>
                <a:cs typeface="Times New Roman" pitchFamily="18" charset="0"/>
              </a:rPr>
              <a:t> 3</a:t>
            </a:r>
            <a:r>
              <a:rPr lang="en-US" sz="3200" b="1" dirty="0" smtClean="0">
                <a:latin typeface="Times New Roman" pitchFamily="18" charset="0"/>
                <a:cs typeface="Times New Roman" pitchFamily="18" charset="0"/>
              </a:rPr>
              <a:t>:</a:t>
            </a:r>
            <a:r>
              <a:rPr lang="it-IT" sz="3200" b="1" dirty="0" smtClean="0">
                <a:latin typeface="Times New Roman" pitchFamily="18" charset="0"/>
                <a:cs typeface="Times New Roman" pitchFamily="18" charset="0"/>
              </a:rPr>
              <a:t> </a:t>
            </a:r>
            <a:r>
              <a:rPr lang="pt-BR" sz="3200" b="1" dirty="0">
                <a:latin typeface="Times New Roman" panose="02020603050405020304" pitchFamily="18" charset="0"/>
                <a:cs typeface="Times New Roman" panose="02020603050405020304" pitchFamily="18" charset="0"/>
              </a:rPr>
              <a:t>Nội dung của giải pháp</a:t>
            </a:r>
            <a:endParaRPr lang="en-US" sz="3200" dirty="0">
              <a:latin typeface="Times New Roman" pitchFamily="18" charset="0"/>
              <a:cs typeface="Times New Roman" pitchFamily="18" charset="0"/>
            </a:endParaRPr>
          </a:p>
        </p:txBody>
      </p:sp>
      <p:sp>
        <p:nvSpPr>
          <p:cNvPr id="17" name="Rectangle 16"/>
          <p:cNvSpPr/>
          <p:nvPr/>
        </p:nvSpPr>
        <p:spPr>
          <a:xfrm>
            <a:off x="476875" y="4475847"/>
            <a:ext cx="8690860" cy="584775"/>
          </a:xfrm>
          <a:prstGeom prst="rect">
            <a:avLst/>
          </a:prstGeom>
        </p:spPr>
        <p:txBody>
          <a:bodyPr wrap="square">
            <a:spAutoFit/>
          </a:bodyPr>
          <a:lstStyle/>
          <a:p>
            <a:r>
              <a:rPr lang="en-US" sz="3200" b="1" dirty="0" err="1">
                <a:latin typeface="Times New Roman" pitchFamily="18" charset="0"/>
                <a:cs typeface="Times New Roman" pitchFamily="18" charset="0"/>
              </a:rPr>
              <a:t>Phần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thứ</a:t>
            </a:r>
            <a:r>
              <a:rPr lang="en-US" sz="3200" b="1" dirty="0">
                <a:latin typeface="Times New Roman" pitchFamily="18" charset="0"/>
                <a:cs typeface="Times New Roman" pitchFamily="18" charset="0"/>
              </a:rPr>
              <a:t> </a:t>
            </a:r>
            <a:r>
              <a:rPr lang="en-US" sz="3200" b="1" dirty="0" smtClean="0">
                <a:latin typeface="Times New Roman" pitchFamily="18" charset="0"/>
                <a:cs typeface="Times New Roman" pitchFamily="18" charset="0"/>
              </a:rPr>
              <a:t>4:</a:t>
            </a:r>
            <a:r>
              <a:rPr lang="it-IT" sz="3200" b="1" dirty="0" smtClean="0">
                <a:latin typeface="Times New Roman" pitchFamily="18" charset="0"/>
                <a:cs typeface="Times New Roman" pitchFamily="18" charset="0"/>
              </a:rPr>
              <a:t> </a:t>
            </a:r>
            <a:r>
              <a:rPr lang="pt-BR" sz="3200" b="1" dirty="0">
                <a:latin typeface="Times New Roman" panose="02020603050405020304" pitchFamily="18" charset="0"/>
                <a:cs typeface="Times New Roman" panose="02020603050405020304" pitchFamily="18" charset="0"/>
              </a:rPr>
              <a:t>Kết quả của việc áp dụng giải pháp</a:t>
            </a:r>
            <a:endParaRPr lang="en-US" sz="3200" dirty="0">
              <a:latin typeface="Times New Roman" pitchFamily="18" charset="0"/>
              <a:cs typeface="Times New Roman" pitchFamily="18" charset="0"/>
            </a:endParaRPr>
          </a:p>
        </p:txBody>
      </p:sp>
      <p:sp>
        <p:nvSpPr>
          <p:cNvPr id="18" name="TextBox 17"/>
          <p:cNvSpPr txBox="1"/>
          <p:nvPr/>
        </p:nvSpPr>
        <p:spPr>
          <a:xfrm>
            <a:off x="323537" y="1532061"/>
            <a:ext cx="8514308" cy="646331"/>
          </a:xfrm>
          <a:prstGeom prst="rect">
            <a:avLst/>
          </a:prstGeom>
          <a:noFill/>
        </p:spPr>
        <p:txBody>
          <a:bodyPr wrap="square" rtlCol="0">
            <a:spAutoFit/>
          </a:bodyPr>
          <a:lstStyle/>
          <a:p>
            <a:pPr algn="ctr"/>
            <a:r>
              <a:rPr lang="en-US" sz="36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Cấu</a:t>
            </a:r>
            <a:r>
              <a:rPr lang="en-US" sz="36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36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trúc</a:t>
            </a:r>
            <a:r>
              <a:rPr lang="en-US" sz="36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36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giải</a:t>
            </a:r>
            <a:r>
              <a:rPr lang="en-US" sz="36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36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pháp</a:t>
            </a:r>
            <a:r>
              <a:rPr lang="en-US" sz="36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36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của</a:t>
            </a:r>
            <a:r>
              <a:rPr lang="en-US" sz="36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36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tôi</a:t>
            </a:r>
            <a:r>
              <a:rPr lang="en-US" sz="36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36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gồm</a:t>
            </a:r>
            <a:r>
              <a:rPr lang="en-US" sz="36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36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có</a:t>
            </a:r>
            <a:r>
              <a:rPr lang="en-US" sz="36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4 </a:t>
            </a:r>
            <a:r>
              <a:rPr lang="en-US" sz="36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phần</a:t>
            </a:r>
            <a:r>
              <a:rPr lang="en-US" sz="36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a:t>
            </a:r>
            <a:endParaRPr lang="en-US" sz="36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96796803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1967" y="1447800"/>
            <a:ext cx="7417633" cy="3046988"/>
          </a:xfrm>
          <a:prstGeom prst="rect">
            <a:avLst/>
          </a:prstGeom>
        </p:spPr>
        <p:txBody>
          <a:bodyPr wrap="square">
            <a:spAutoFit/>
          </a:bodyPr>
          <a:lstStyle/>
          <a:p>
            <a:r>
              <a:rPr lang="pt-BR" sz="3200" b="1" dirty="0" smtClean="0">
                <a:latin typeface="Times New Roman" panose="02020603050405020304" pitchFamily="18" charset="0"/>
                <a:cs typeface="Times New Roman" panose="02020603050405020304" pitchFamily="18" charset="0"/>
              </a:rPr>
              <a:t>- </a:t>
            </a:r>
            <a:r>
              <a:rPr lang="pt-BR" sz="3200" b="1" dirty="0">
                <a:latin typeface="Times New Roman" panose="02020603050405020304" pitchFamily="18" charset="0"/>
                <a:cs typeface="Times New Roman" panose="02020603050405020304" pitchFamily="18" charset="0"/>
              </a:rPr>
              <a:t>Trong một năm học giáo viên chủ nhiệm cũng cần phải sắp xếp lại chỗ ngồi cho học sinh ít nhất một lần (cuối học kì một) nhằm tạo đôi bạn cùng tiến mới để học sinh có thể học được cái tốt, cái hay của nhiều bạn hơn.</a:t>
            </a:r>
            <a:endParaRPr lang="en-US" sz="3200" b="1" dirty="0">
              <a:latin typeface="Times New Roman" panose="02020603050405020304" pitchFamily="18" charset="0"/>
              <a:cs typeface="Times New Roman" panose="02020603050405020304"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69164" y="-62496"/>
            <a:ext cx="1872339" cy="189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6" y="-67218"/>
            <a:ext cx="1636426" cy="181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226" y="4953701"/>
            <a:ext cx="2017426" cy="1904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168825" y="4940563"/>
            <a:ext cx="1975176" cy="1993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738812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7297" y="887887"/>
            <a:ext cx="8401903" cy="5016758"/>
          </a:xfrm>
          <a:prstGeom prst="rect">
            <a:avLst/>
          </a:prstGeom>
        </p:spPr>
        <p:txBody>
          <a:bodyPr wrap="square">
            <a:spAutoFit/>
          </a:bodyPr>
          <a:lstStyle/>
          <a:p>
            <a:r>
              <a:rPr lang="pt-BR" sz="3200" b="1" i="1" dirty="0">
                <a:latin typeface="Times New Roman" panose="02020603050405020304" pitchFamily="18" charset="0"/>
                <a:cs typeface="Times New Roman" panose="02020603050405020304" pitchFamily="18" charset="0"/>
              </a:rPr>
              <a:t> </a:t>
            </a:r>
            <a:r>
              <a:rPr lang="pt-BR" sz="3200" b="1" dirty="0">
                <a:solidFill>
                  <a:srgbClr val="FF0000"/>
                </a:solidFill>
                <a:latin typeface="Times New Roman" panose="02020603050405020304" pitchFamily="18" charset="0"/>
                <a:cs typeface="Times New Roman" panose="02020603050405020304" pitchFamily="18" charset="0"/>
              </a:rPr>
              <a:t>3.4/ Tập thói quen mạnh dạn nhận xét bản thân và nhận xét bạn:</a:t>
            </a:r>
            <a:endParaRPr lang="en-US" sz="3200" b="1" dirty="0">
              <a:solidFill>
                <a:srgbClr val="FF0000"/>
              </a:solidFill>
              <a:latin typeface="Times New Roman" panose="02020603050405020304" pitchFamily="18" charset="0"/>
              <a:cs typeface="Times New Roman" panose="02020603050405020304" pitchFamily="18" charset="0"/>
            </a:endParaRPr>
          </a:p>
          <a:p>
            <a:r>
              <a:rPr lang="pt-BR" sz="3200" b="1" dirty="0" smtClean="0">
                <a:latin typeface="Times New Roman" panose="02020603050405020304" pitchFamily="18" charset="0"/>
                <a:cs typeface="Times New Roman" panose="02020603050405020304" pitchFamily="18" charset="0"/>
              </a:rPr>
              <a:t>      Tôi </a:t>
            </a:r>
            <a:r>
              <a:rPr lang="pt-BR" sz="3200" b="1" dirty="0">
                <a:latin typeface="Times New Roman" panose="02020603050405020304" pitchFamily="18" charset="0"/>
                <a:cs typeface="Times New Roman" panose="02020603050405020304" pitchFamily="18" charset="0"/>
              </a:rPr>
              <a:t>xây dựng tiết sinh hoạt lớp cuối tuần cho học sinh tập cho các em biết nhận xét bản thân và nhận xét bạn một cách hồn nhiên, chân thật. Từng tổ các em sẽ ngồi lại chọn bạn học tốt, không vi phạm những điều đã qui định, bạn nào có chuyển biến tốt hơn so với tuần trước thì được chọn là bạn tiến bộ cũng được tuyên dương</a:t>
            </a:r>
            <a:r>
              <a:rPr lang="pt-BR" sz="3200" b="1" dirty="0" smtClean="0">
                <a:latin typeface="Times New Roman" panose="02020603050405020304" pitchFamily="18" charset="0"/>
                <a:cs typeface="Times New Roman" panose="02020603050405020304" pitchFamily="18" charset="0"/>
              </a:rPr>
              <a:t>.</a:t>
            </a:r>
            <a:endParaRPr lang="en-US" sz="3200" b="1" dirty="0">
              <a:latin typeface="Times New Roman" panose="02020603050405020304" pitchFamily="18" charset="0"/>
              <a:cs typeface="Times New Roman" panose="02020603050405020304"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42422" y="-67218"/>
            <a:ext cx="1801578" cy="1819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6" y="-67218"/>
            <a:ext cx="1780472" cy="1972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4915968"/>
            <a:ext cx="2057400" cy="1942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030157" y="4800601"/>
            <a:ext cx="2113843" cy="2133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614446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052779"/>
            <a:ext cx="8077200" cy="4524315"/>
          </a:xfrm>
          <a:prstGeom prst="rect">
            <a:avLst/>
          </a:prstGeom>
        </p:spPr>
        <p:txBody>
          <a:bodyPr wrap="square">
            <a:spAutoFit/>
          </a:bodyPr>
          <a:lstStyle/>
          <a:p>
            <a:r>
              <a:rPr lang="pt-BR" sz="3200" b="1" dirty="0" smtClean="0">
                <a:latin typeface="Times New Roman" panose="02020603050405020304" pitchFamily="18" charset="0"/>
                <a:cs typeface="Times New Roman" panose="02020603050405020304" pitchFamily="18" charset="0"/>
              </a:rPr>
              <a:t>    Học </a:t>
            </a:r>
            <a:r>
              <a:rPr lang="pt-BR" sz="3200" b="1" dirty="0">
                <a:latin typeface="Times New Roman" panose="02020603050405020304" pitchFamily="18" charset="0"/>
                <a:cs typeface="Times New Roman" panose="02020603050405020304" pitchFamily="18" charset="0"/>
              </a:rPr>
              <a:t>sinh nào còn vi phạm cũng được bạn chỉ ra và nhận khuyết điểm trước tổ và hứa sẽ tiến bộ. Tôi đã theo suốt để tuyên dương trước lớp học sinh có tiến bộ cũng như động viên những em còn sai phạm để sửa chữa ở tuần sau.</a:t>
            </a:r>
            <a:endParaRPr lang="en-US"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a:t>
            </a:r>
            <a:r>
              <a:rPr lang="pt-BR" sz="3200" b="1" dirty="0" smtClean="0">
                <a:latin typeface="Times New Roman" panose="02020603050405020304" pitchFamily="18" charset="0"/>
                <a:cs typeface="Times New Roman" panose="02020603050405020304" pitchFamily="18" charset="0"/>
              </a:rPr>
              <a:t>    Đặc </a:t>
            </a:r>
            <a:r>
              <a:rPr lang="pt-BR" sz="3200" b="1" dirty="0">
                <a:latin typeface="Times New Roman" panose="02020603050405020304" pitchFamily="18" charset="0"/>
                <a:cs typeface="Times New Roman" panose="02020603050405020304" pitchFamily="18" charset="0"/>
              </a:rPr>
              <a:t>biệt luôn tạo không khí gần gũi, thân mật giữa giáo viên và học sinh, giữa học sinh với nhau.</a:t>
            </a:r>
            <a:endParaRPr lang="en-US" sz="3200" b="1" dirty="0">
              <a:latin typeface="Times New Roman" panose="02020603050405020304" pitchFamily="18" charset="0"/>
              <a:cs typeface="Times New Roman" panose="02020603050405020304"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66986" y="-67218"/>
            <a:ext cx="1877014" cy="1896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6" y="-67218"/>
            <a:ext cx="1865026" cy="2065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4915968"/>
            <a:ext cx="2057400" cy="1942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54662" y="4724401"/>
            <a:ext cx="2189338" cy="2209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209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8903" y="677596"/>
            <a:ext cx="8077200" cy="5509200"/>
          </a:xfrm>
          <a:prstGeom prst="rect">
            <a:avLst/>
          </a:prstGeom>
        </p:spPr>
        <p:txBody>
          <a:bodyPr wrap="square">
            <a:spAutoFit/>
          </a:bodyPr>
          <a:lstStyle/>
          <a:p>
            <a:r>
              <a:rPr lang="pt-BR" sz="3200" b="1" dirty="0">
                <a:solidFill>
                  <a:srgbClr val="FF0000"/>
                </a:solidFill>
                <a:latin typeface="Times New Roman" panose="02020603050405020304" pitchFamily="18" charset="0"/>
                <a:cs typeface="Times New Roman" panose="02020603050405020304" pitchFamily="18" charset="0"/>
              </a:rPr>
              <a:t>3.5/ Kết hợp với giáo viên bộ môn, gia đình duy trì nền nếp học tập:</a:t>
            </a:r>
            <a:endParaRPr lang="en-US" sz="3200" b="1" dirty="0">
              <a:solidFill>
                <a:srgbClr val="FF0000"/>
              </a:solidFill>
              <a:latin typeface="Times New Roman" panose="02020603050405020304" pitchFamily="18" charset="0"/>
              <a:cs typeface="Times New Roman" panose="02020603050405020304" pitchFamily="18" charset="0"/>
            </a:endParaRPr>
          </a:p>
          <a:p>
            <a:r>
              <a:rPr lang="pt-BR" sz="3200" b="1" dirty="0" smtClean="0">
                <a:latin typeface="Times New Roman" panose="02020603050405020304" pitchFamily="18" charset="0"/>
                <a:cs typeface="Times New Roman" panose="02020603050405020304" pitchFamily="18" charset="0"/>
              </a:rPr>
              <a:t>     Ngay </a:t>
            </a:r>
            <a:r>
              <a:rPr lang="pt-BR" sz="3200" b="1" dirty="0">
                <a:latin typeface="Times New Roman" panose="02020603050405020304" pitchFamily="18" charset="0"/>
                <a:cs typeface="Times New Roman" panose="02020603050405020304" pitchFamily="18" charset="0"/>
              </a:rPr>
              <a:t>từ đầu năm học, các em còn được học các giáo viên bộ môn khác như: Âm nhạc, Mỹ thuật, Thể dục vì thế giáo viên chủ nhiệm phải kết hợp với giáo viên bộ môn để cùng rèn luyện và duy trì nền nếp học tập cho học sinh. Giáo viên cần phải chia sẻ nền nếp của lớp với phụ huynh học sinh nhằm có được sự hỗ trợ của phụ huynh trong việc duy trì nền nếp học tập của các em</a:t>
            </a:r>
            <a:r>
              <a:rPr lang="pt-BR" sz="3200" b="1" dirty="0" smtClean="0">
                <a:latin typeface="Times New Roman" panose="02020603050405020304" pitchFamily="18" charset="0"/>
                <a:cs typeface="Times New Roman" panose="02020603050405020304" pitchFamily="18" charset="0"/>
              </a:rPr>
              <a:t>.</a:t>
            </a:r>
            <a:endParaRPr lang="en-US" sz="3200" b="1" dirty="0">
              <a:latin typeface="Times New Roman" panose="02020603050405020304" pitchFamily="18" charset="0"/>
              <a:cs typeface="Times New Roman" panose="02020603050405020304"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67218"/>
            <a:ext cx="1904999" cy="192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6" y="-67218"/>
            <a:ext cx="1712626" cy="1897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105400"/>
            <a:ext cx="1856716"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030158" y="4800601"/>
            <a:ext cx="2113842" cy="2133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080346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2677" y="1371600"/>
            <a:ext cx="7924800" cy="3539430"/>
          </a:xfrm>
          <a:prstGeom prst="rect">
            <a:avLst/>
          </a:prstGeom>
        </p:spPr>
        <p:txBody>
          <a:bodyPr wrap="square">
            <a:spAutoFit/>
          </a:bodyPr>
          <a:lstStyle/>
          <a:p>
            <a:r>
              <a:rPr lang="pt-BR" sz="3200" b="1" dirty="0" smtClean="0">
                <a:latin typeface="Times New Roman" panose="02020603050405020304" pitchFamily="18" charset="0"/>
                <a:cs typeface="Times New Roman" panose="02020603050405020304" pitchFamily="18" charset="0"/>
              </a:rPr>
              <a:t>    Ví </a:t>
            </a:r>
            <a:r>
              <a:rPr lang="pt-BR" sz="3200" b="1" dirty="0">
                <a:latin typeface="Times New Roman" panose="02020603050405020304" pitchFamily="18" charset="0"/>
                <a:cs typeface="Times New Roman" panose="02020603050405020304" pitchFamily="18" charset="0"/>
              </a:rPr>
              <a:t>dụ: Giáo viên chủ nhiệm thông tin với giáo viên bộ môn nền nếp học tập của lớp mình, nêu những hạn chế của từng học sinh khi tham gia học tập (ít chú ý, thường làm việc riêng, hay chọc ghẹo bạn, . . .) để giáo viên bộ môn kịp thời nắm bắt nền nếp của lớp. </a:t>
            </a:r>
            <a:endParaRPr lang="en-US" sz="3200" b="1" dirty="0">
              <a:latin typeface="Times New Roman" panose="02020603050405020304" pitchFamily="18" charset="0"/>
              <a:cs typeface="Times New Roman" panose="02020603050405020304"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65240" y="-67218"/>
            <a:ext cx="2178760" cy="2200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6" y="-67218"/>
            <a:ext cx="1986848" cy="2200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4484407"/>
            <a:ext cx="2514600" cy="2373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4473009"/>
            <a:ext cx="2438400" cy="246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465216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1830" y="2667000"/>
            <a:ext cx="7730884" cy="2554545"/>
          </a:xfrm>
          <a:prstGeom prst="rect">
            <a:avLst/>
          </a:prstGeom>
        </p:spPr>
        <p:txBody>
          <a:bodyPr wrap="square">
            <a:spAutoFit/>
          </a:bodyPr>
          <a:lstStyle/>
          <a:p>
            <a:r>
              <a:rPr lang="pt-BR" sz="3200" b="1" dirty="0" smtClean="0">
                <a:latin typeface="Times New Roman" panose="02020603050405020304" pitchFamily="18" charset="0"/>
                <a:cs typeface="Times New Roman" panose="02020603050405020304" pitchFamily="18" charset="0"/>
              </a:rPr>
              <a:t>     Qua </a:t>
            </a:r>
            <a:r>
              <a:rPr lang="pt-BR" sz="3200" b="1" dirty="0">
                <a:latin typeface="Times New Roman" panose="02020603050405020304" pitchFamily="18" charset="0"/>
                <a:cs typeface="Times New Roman" panose="02020603050405020304" pitchFamily="18" charset="0"/>
              </a:rPr>
              <a:t>quá trình áp dụng các giải pháp trên, tôi thấy tình hình học tập của học sinh đã chuyển biến rõ rệt. Kết quả kiểm tra chất lượng so sánh học sinh lớp tôi tháng 9 và tháng </a:t>
            </a:r>
            <a:r>
              <a:rPr lang="pt-BR" sz="3200" b="1" dirty="0" smtClean="0">
                <a:latin typeface="Times New Roman" panose="02020603050405020304" pitchFamily="18" charset="0"/>
                <a:cs typeface="Times New Roman" panose="02020603050405020304" pitchFamily="18" charset="0"/>
              </a:rPr>
              <a:t>3 </a:t>
            </a:r>
            <a:r>
              <a:rPr lang="pt-BR" sz="3200" b="1" dirty="0">
                <a:latin typeface="Times New Roman" panose="02020603050405020304" pitchFamily="18" charset="0"/>
                <a:cs typeface="Times New Roman" panose="02020603050405020304" pitchFamily="18" charset="0"/>
              </a:rPr>
              <a:t>như sau: Sĩ số </a:t>
            </a:r>
            <a:r>
              <a:rPr lang="pt-BR" sz="3200" b="1" dirty="0" smtClean="0">
                <a:latin typeface="Times New Roman" panose="02020603050405020304" pitchFamily="18" charset="0"/>
                <a:cs typeface="Times New Roman" panose="02020603050405020304" pitchFamily="18" charset="0"/>
              </a:rPr>
              <a:t>29/11</a:t>
            </a:r>
            <a:endParaRPr lang="en-US" sz="3200" b="1" dirty="0">
              <a:latin typeface="Times New Roman" panose="02020603050405020304" pitchFamily="18" charset="0"/>
              <a:cs typeface="Times New Roman" panose="02020603050405020304" pitchFamily="18" charset="0"/>
            </a:endParaRP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4315" y="-67218"/>
            <a:ext cx="2339685" cy="2363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6" y="-67218"/>
            <a:ext cx="2133600" cy="2363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4772115"/>
            <a:ext cx="2209800" cy="2085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879167" y="4648200"/>
            <a:ext cx="2264833"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727316" y="947429"/>
            <a:ext cx="7970431" cy="1323439"/>
          </a:xfrm>
          <a:prstGeom prst="rect">
            <a:avLst/>
          </a:prstGeom>
        </p:spPr>
        <p:txBody>
          <a:bodyPr wrap="square">
            <a:spAutoFit/>
          </a:bodyPr>
          <a:lstStyle/>
          <a:p>
            <a:pPr algn="ctr"/>
            <a:r>
              <a:rPr lang="en-US" sz="4000" b="1" dirty="0" err="1">
                <a:solidFill>
                  <a:srgbClr val="FF0000"/>
                </a:solidFill>
                <a:latin typeface="Times New Roman" pitchFamily="18" charset="0"/>
                <a:cs typeface="Times New Roman" pitchFamily="18" charset="0"/>
              </a:rPr>
              <a:t>Phần</a:t>
            </a:r>
            <a:r>
              <a:rPr lang="en-US"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thứ</a:t>
            </a:r>
            <a:r>
              <a:rPr lang="en-US" sz="4000" b="1" dirty="0">
                <a:solidFill>
                  <a:srgbClr val="FF0000"/>
                </a:solidFill>
                <a:latin typeface="Times New Roman" pitchFamily="18" charset="0"/>
                <a:cs typeface="Times New Roman" pitchFamily="18" charset="0"/>
              </a:rPr>
              <a:t> </a:t>
            </a:r>
            <a:r>
              <a:rPr lang="en-US" sz="4000" b="1" dirty="0" smtClean="0">
                <a:solidFill>
                  <a:srgbClr val="FF0000"/>
                </a:solidFill>
                <a:latin typeface="Times New Roman" pitchFamily="18" charset="0"/>
                <a:cs typeface="Times New Roman" pitchFamily="18" charset="0"/>
              </a:rPr>
              <a:t>4:</a:t>
            </a:r>
            <a:r>
              <a:rPr lang="it-IT" sz="4000" b="1" dirty="0" smtClean="0">
                <a:solidFill>
                  <a:srgbClr val="FF0000"/>
                </a:solidFill>
                <a:latin typeface="Times New Roman" pitchFamily="18" charset="0"/>
                <a:cs typeface="Times New Roman" pitchFamily="18" charset="0"/>
              </a:rPr>
              <a:t> </a:t>
            </a:r>
          </a:p>
          <a:p>
            <a:pPr algn="ctr"/>
            <a:r>
              <a:rPr lang="pt-BR" sz="4000" b="1" dirty="0" smtClean="0">
                <a:solidFill>
                  <a:srgbClr val="FF0000"/>
                </a:solidFill>
                <a:latin typeface="Times New Roman" panose="02020603050405020304" pitchFamily="18" charset="0"/>
                <a:cs typeface="Times New Roman" panose="02020603050405020304" pitchFamily="18" charset="0"/>
              </a:rPr>
              <a:t>Kết quả của việc áp dụng giải pháp</a:t>
            </a:r>
            <a:endParaRPr lang="en-US" sz="40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6673771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87078" y="-67218"/>
            <a:ext cx="1056922" cy="1067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887994" cy="98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6019800"/>
            <a:ext cx="88799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087078" y="5867400"/>
            <a:ext cx="105692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502398535"/>
              </p:ext>
            </p:extLst>
          </p:nvPr>
        </p:nvGraphicFramePr>
        <p:xfrm>
          <a:off x="381000" y="381003"/>
          <a:ext cx="8229599" cy="6095996"/>
        </p:xfrm>
        <a:graphic>
          <a:graphicData uri="http://schemas.openxmlformats.org/drawingml/2006/table">
            <a:tbl>
              <a:tblPr firstRow="1" firstCol="1" bandRow="1">
                <a:tableStyleId>{5C22544A-7EE6-4342-B048-85BDC9FD1C3A}</a:tableStyleId>
              </a:tblPr>
              <a:tblGrid>
                <a:gridCol w="5007849"/>
                <a:gridCol w="822381"/>
                <a:gridCol w="822381"/>
                <a:gridCol w="822381"/>
                <a:gridCol w="754607"/>
              </a:tblGrid>
              <a:tr h="320842">
                <a:tc rowSpan="2">
                  <a:txBody>
                    <a:bodyPr/>
                    <a:lstStyle/>
                    <a:p>
                      <a:pPr>
                        <a:lnSpc>
                          <a:spcPct val="115000"/>
                        </a:lnSpc>
                        <a:spcAft>
                          <a:spcPts val="0"/>
                        </a:spcAft>
                      </a:pPr>
                      <a:r>
                        <a:rPr lang="pt-BR"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dirty="0" err="1">
                          <a:effectLst/>
                          <a:latin typeface="Times New Roman" panose="02020603050405020304" pitchFamily="18" charset="0"/>
                          <a:cs typeface="Times New Roman" panose="02020603050405020304" pitchFamily="18" charset="0"/>
                        </a:rPr>
                        <a:t>Kết</a:t>
                      </a:r>
                      <a:r>
                        <a:rPr lang="en-US" sz="1800" b="1" kern="1200" dirty="0">
                          <a:effectLst/>
                          <a:latin typeface="Times New Roman" panose="02020603050405020304" pitchFamily="18" charset="0"/>
                          <a:cs typeface="Times New Roman" panose="02020603050405020304" pitchFamily="18" charset="0"/>
                        </a:rPr>
                        <a:t> </a:t>
                      </a:r>
                      <a:r>
                        <a:rPr lang="en-US" sz="1800" b="1" kern="1200" dirty="0" err="1">
                          <a:effectLst/>
                          <a:latin typeface="Times New Roman" panose="02020603050405020304" pitchFamily="18" charset="0"/>
                          <a:cs typeface="Times New Roman" panose="02020603050405020304" pitchFamily="18" charset="0"/>
                        </a:rPr>
                        <a:t>quả</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15000"/>
                        </a:lnSpc>
                        <a:spcAft>
                          <a:spcPts val="0"/>
                        </a:spcAft>
                      </a:pPr>
                      <a:r>
                        <a:rPr lang="en-US" sz="1800" b="1" kern="1200" dirty="0" err="1">
                          <a:effectLst/>
                          <a:latin typeface="Times New Roman" panose="02020603050405020304" pitchFamily="18" charset="0"/>
                          <a:cs typeface="Times New Roman" panose="02020603050405020304" pitchFamily="18" charset="0"/>
                        </a:rPr>
                        <a:t>Tháng</a:t>
                      </a:r>
                      <a:r>
                        <a:rPr lang="en-US" sz="1800" b="1" kern="1200" dirty="0">
                          <a:effectLst/>
                          <a:latin typeface="Times New Roman" panose="02020603050405020304" pitchFamily="18" charset="0"/>
                          <a:cs typeface="Times New Roman" panose="02020603050405020304" pitchFamily="18" charset="0"/>
                        </a:rPr>
                        <a:t> 9/2021</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algn="ctr">
                        <a:lnSpc>
                          <a:spcPct val="115000"/>
                        </a:lnSpc>
                        <a:spcAft>
                          <a:spcPts val="0"/>
                        </a:spcAft>
                      </a:pPr>
                      <a:r>
                        <a:rPr lang="en-US" sz="1800" b="1" kern="1200">
                          <a:effectLst/>
                          <a:latin typeface="Times New Roman" panose="02020603050405020304" pitchFamily="18" charset="0"/>
                          <a:cs typeface="Times New Roman" panose="02020603050405020304" pitchFamily="18" charset="0"/>
                        </a:rPr>
                        <a:t>Tháng 1/2022</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825022">
                <a:tc vMerge="1">
                  <a:txBody>
                    <a:bodyPr/>
                    <a:lstStyle/>
                    <a:p>
                      <a:endParaRPr lang="en-US"/>
                    </a:p>
                  </a:txBody>
                  <a:tcPr/>
                </a:tc>
                <a:tc>
                  <a:txBody>
                    <a:bodyPr/>
                    <a:lstStyle/>
                    <a:p>
                      <a:pPr algn="ctr">
                        <a:lnSpc>
                          <a:spcPct val="115000"/>
                        </a:lnSpc>
                        <a:spcAft>
                          <a:spcPts val="0"/>
                        </a:spcAft>
                      </a:pPr>
                      <a:r>
                        <a:rPr lang="en-US" sz="1800" b="1" kern="1200">
                          <a:effectLst/>
                          <a:latin typeface="Times New Roman" panose="02020603050405020304" pitchFamily="18" charset="0"/>
                          <a:cs typeface="Times New Roman" panose="02020603050405020304" pitchFamily="18" charset="0"/>
                        </a:rPr>
                        <a:t>Số lượng</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dirty="0" err="1">
                          <a:effectLst/>
                          <a:latin typeface="Times New Roman" panose="02020603050405020304" pitchFamily="18" charset="0"/>
                          <a:cs typeface="Times New Roman" panose="02020603050405020304" pitchFamily="18" charset="0"/>
                        </a:rPr>
                        <a:t>Số</a:t>
                      </a:r>
                      <a:r>
                        <a:rPr lang="en-US" sz="1800" b="1" kern="1200" dirty="0">
                          <a:effectLst/>
                          <a:latin typeface="Times New Roman" panose="02020603050405020304" pitchFamily="18" charset="0"/>
                          <a:cs typeface="Times New Roman" panose="02020603050405020304" pitchFamily="18" charset="0"/>
                        </a:rPr>
                        <a:t> </a:t>
                      </a:r>
                      <a:r>
                        <a:rPr lang="en-US" sz="1800" b="1" kern="1200" dirty="0" err="1">
                          <a:effectLst/>
                          <a:latin typeface="Times New Roman" panose="02020603050405020304" pitchFamily="18" charset="0"/>
                          <a:cs typeface="Times New Roman" panose="02020603050405020304" pitchFamily="18" charset="0"/>
                        </a:rPr>
                        <a:t>lượng</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a:effectLst/>
                          <a:latin typeface="Times New Roman" panose="02020603050405020304" pitchFamily="18" charset="0"/>
                          <a:cs typeface="Times New Roman" panose="02020603050405020304" pitchFamily="18" charset="0"/>
                        </a:rPr>
                        <a:t>%</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825022">
                <a:tc>
                  <a:txBody>
                    <a:bodyPr/>
                    <a:lstStyle/>
                    <a:p>
                      <a:pPr>
                        <a:lnSpc>
                          <a:spcPct val="115000"/>
                        </a:lnSpc>
                        <a:spcAft>
                          <a:spcPts val="0"/>
                        </a:spcAft>
                      </a:pPr>
                      <a:r>
                        <a:rPr lang="en-US" sz="1800" b="1" dirty="0" err="1">
                          <a:effectLst/>
                          <a:latin typeface="Times New Roman" panose="02020603050405020304" pitchFamily="18" charset="0"/>
                          <a:cs typeface="Times New Roman" panose="02020603050405020304" pitchFamily="18" charset="0"/>
                        </a:rPr>
                        <a:t>Nhóm</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học</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sinh</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rất</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nghịch</a:t>
                      </a:r>
                      <a:r>
                        <a:rPr lang="en-US" sz="1800" b="1" dirty="0">
                          <a:effectLst/>
                          <a:latin typeface="Times New Roman" panose="02020603050405020304" pitchFamily="18" charset="0"/>
                          <a:cs typeface="Times New Roman" panose="02020603050405020304" pitchFamily="18" charset="0"/>
                        </a:rPr>
                        <a:t>, hay </a:t>
                      </a:r>
                      <a:r>
                        <a:rPr lang="en-US" sz="1800" b="1" dirty="0" err="1">
                          <a:effectLst/>
                          <a:latin typeface="Times New Roman" panose="02020603050405020304" pitchFamily="18" charset="0"/>
                          <a:cs typeface="Times New Roman" panose="02020603050405020304" pitchFamily="18" charset="0"/>
                        </a:rPr>
                        <a:t>chọc</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ghẹo</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bạn</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đôi</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lúc</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đi</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lại</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trong</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lớp</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khi</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đang</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trong</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giờ</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học</a:t>
                      </a:r>
                      <a:r>
                        <a:rPr lang="en-US" sz="1800" b="1" dirty="0">
                          <a:effectLst/>
                          <a:latin typeface="Times New Roman" panose="02020603050405020304" pitchFamily="18" charset="0"/>
                          <a:cs typeface="Times New Roman" panose="02020603050405020304" pitchFamily="18" charset="0"/>
                        </a:rPr>
                        <a:t>.</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b="1" kern="1200">
                          <a:effectLst/>
                          <a:latin typeface="Times New Roman" panose="02020603050405020304" pitchFamily="18" charset="0"/>
                          <a:cs typeface="Times New Roman" panose="02020603050405020304" pitchFamily="18" charset="0"/>
                        </a:rPr>
                        <a:t> </a:t>
                      </a:r>
                      <a:endParaRPr lang="en-US" sz="1800" b="1">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a:effectLst/>
                          <a:latin typeface="Times New Roman" panose="02020603050405020304" pitchFamily="18" charset="0"/>
                          <a:cs typeface="Times New Roman" panose="02020603050405020304" pitchFamily="18" charset="0"/>
                        </a:rPr>
                        <a:t>15</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a:effectLst/>
                          <a:latin typeface="Times New Roman" panose="02020603050405020304" pitchFamily="18" charset="0"/>
                          <a:cs typeface="Times New Roman" panose="02020603050405020304" pitchFamily="18" charset="0"/>
                        </a:rPr>
                        <a:t> </a:t>
                      </a:r>
                      <a:endParaRPr lang="en-US" sz="1800" b="1">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a:effectLst/>
                          <a:latin typeface="Times New Roman" panose="02020603050405020304" pitchFamily="18" charset="0"/>
                          <a:cs typeface="Times New Roman" panose="02020603050405020304" pitchFamily="18" charset="0"/>
                        </a:rPr>
                        <a:t>51,7</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dirty="0" smtClean="0">
                          <a:effectLst/>
                          <a:latin typeface="Times New Roman" panose="02020603050405020304" pitchFamily="18" charset="0"/>
                          <a:ea typeface="+mn-ea"/>
                          <a:cs typeface="Times New Roman" panose="02020603050405020304" pitchFamily="18" charset="0"/>
                        </a:rPr>
                        <a:t>1</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dirty="0" smtClean="0">
                          <a:effectLst/>
                          <a:latin typeface="Times New Roman" panose="02020603050405020304" pitchFamily="18" charset="0"/>
                          <a:ea typeface="+mn-ea"/>
                          <a:cs typeface="Times New Roman" panose="02020603050405020304" pitchFamily="18" charset="0"/>
                        </a:rPr>
                        <a:t>3,45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825022">
                <a:tc>
                  <a:txBody>
                    <a:bodyPr/>
                    <a:lstStyle/>
                    <a:p>
                      <a:pPr>
                        <a:lnSpc>
                          <a:spcPct val="115000"/>
                        </a:lnSpc>
                        <a:spcAft>
                          <a:spcPts val="0"/>
                        </a:spcAft>
                      </a:pPr>
                      <a:r>
                        <a:rPr lang="en-US" sz="1800" b="1" dirty="0" err="1">
                          <a:effectLst/>
                          <a:latin typeface="Times New Roman" panose="02020603050405020304" pitchFamily="18" charset="0"/>
                          <a:cs typeface="Times New Roman" panose="02020603050405020304" pitchFamily="18" charset="0"/>
                        </a:rPr>
                        <a:t>Nhóm</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học</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sinh</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quá</a:t>
                      </a:r>
                      <a:r>
                        <a:rPr lang="en-US" sz="1800" b="1" dirty="0">
                          <a:effectLst/>
                          <a:latin typeface="Times New Roman" panose="02020603050405020304" pitchFamily="18" charset="0"/>
                          <a:cs typeface="Times New Roman" panose="02020603050405020304" pitchFamily="18" charset="0"/>
                        </a:rPr>
                        <a:t> ham </a:t>
                      </a:r>
                      <a:r>
                        <a:rPr lang="en-US" sz="1800" b="1" dirty="0" err="1">
                          <a:effectLst/>
                          <a:latin typeface="Times New Roman" panose="02020603050405020304" pitchFamily="18" charset="0"/>
                          <a:cs typeface="Times New Roman" panose="02020603050405020304" pitchFamily="18" charset="0"/>
                        </a:rPr>
                        <a:t>muốn</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thể</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hiện</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mình</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khi</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giơ</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tay</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phát</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biểu</a:t>
                      </a:r>
                      <a:r>
                        <a:rPr lang="en-US" sz="1800" b="1" dirty="0">
                          <a:effectLst/>
                          <a:latin typeface="Times New Roman" panose="02020603050405020304" pitchFamily="18" charset="0"/>
                          <a:cs typeface="Times New Roman" panose="02020603050405020304" pitchFamily="18" charset="0"/>
                        </a:rPr>
                        <a:t>.</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21</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a:effectLst/>
                          <a:latin typeface="Times New Roman" panose="02020603050405020304" pitchFamily="18" charset="0"/>
                          <a:cs typeface="Times New Roman" panose="02020603050405020304" pitchFamily="18" charset="0"/>
                        </a:rPr>
                        <a:t> </a:t>
                      </a:r>
                      <a:endParaRPr lang="en-US" sz="1800" b="1">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a:effectLst/>
                          <a:latin typeface="Times New Roman" panose="02020603050405020304" pitchFamily="18" charset="0"/>
                          <a:cs typeface="Times New Roman" panose="02020603050405020304" pitchFamily="18" charset="0"/>
                        </a:rPr>
                        <a:t>72,4</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dirty="0">
                          <a:effectLst/>
                          <a:latin typeface="Times New Roman" panose="02020603050405020304" pitchFamily="18" charset="0"/>
                          <a:ea typeface="+mn-ea"/>
                          <a:cs typeface="Times New Roman" panose="02020603050405020304" pitchFamily="18" charset="0"/>
                        </a:rPr>
                        <a:t>2</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dirty="0" smtClean="0">
                          <a:effectLst/>
                          <a:latin typeface="Times New Roman" panose="02020603050405020304" pitchFamily="18" charset="0"/>
                          <a:ea typeface="+mn-ea"/>
                          <a:cs typeface="Times New Roman" panose="02020603050405020304" pitchFamily="18" charset="0"/>
                        </a:rPr>
                        <a:t>6,9</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825022">
                <a:tc>
                  <a:txBody>
                    <a:bodyPr/>
                    <a:lstStyle/>
                    <a:p>
                      <a:pPr>
                        <a:lnSpc>
                          <a:spcPct val="115000"/>
                        </a:lnSpc>
                        <a:spcAft>
                          <a:spcPts val="0"/>
                        </a:spcAft>
                      </a:pPr>
                      <a:r>
                        <a:rPr lang="en-US" sz="1800" b="1" dirty="0" err="1">
                          <a:effectLst/>
                          <a:latin typeface="Times New Roman" panose="02020603050405020304" pitchFamily="18" charset="0"/>
                          <a:cs typeface="Times New Roman" panose="02020603050405020304" pitchFamily="18" charset="0"/>
                        </a:rPr>
                        <a:t>Nhóm</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học</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sinh</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chưa</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biết</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cách</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nhận</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xét</a:t>
                      </a:r>
                      <a:r>
                        <a:rPr lang="en-US" sz="1800" b="1" dirty="0">
                          <a:effectLst/>
                          <a:latin typeface="Times New Roman" panose="02020603050405020304" pitchFamily="18" charset="0"/>
                          <a:cs typeface="Times New Roman" panose="02020603050405020304" pitchFamily="18" charset="0"/>
                        </a:rPr>
                        <a:t>.</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15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51,7</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dirty="0" smtClean="0">
                          <a:effectLst/>
                          <a:latin typeface="Times New Roman" panose="02020603050405020304" pitchFamily="18" charset="0"/>
                          <a:ea typeface="+mn-ea"/>
                          <a:cs typeface="Times New Roman" panose="02020603050405020304" pitchFamily="18" charset="0"/>
                        </a:rPr>
                        <a:t>1</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dirty="0" smtClean="0">
                          <a:effectLst/>
                          <a:latin typeface="Times New Roman" panose="02020603050405020304" pitchFamily="18" charset="0"/>
                          <a:ea typeface="+mn-ea"/>
                          <a:cs typeface="Times New Roman" panose="02020603050405020304" pitchFamily="18" charset="0"/>
                        </a:rPr>
                        <a:t>3,45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825022">
                <a:tc>
                  <a:txBody>
                    <a:bodyPr/>
                    <a:lstStyle/>
                    <a:p>
                      <a:pPr>
                        <a:lnSpc>
                          <a:spcPct val="115000"/>
                        </a:lnSpc>
                        <a:spcAft>
                          <a:spcPts val="0"/>
                        </a:spcAft>
                      </a:pPr>
                      <a:r>
                        <a:rPr lang="en-US" sz="1800" b="1" dirty="0" err="1">
                          <a:effectLst/>
                          <a:latin typeface="Times New Roman" panose="02020603050405020304" pitchFamily="18" charset="0"/>
                          <a:cs typeface="Times New Roman" panose="02020603050405020304" pitchFamily="18" charset="0"/>
                        </a:rPr>
                        <a:t>Nhóm</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học</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sinh</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ít</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chú</a:t>
                      </a:r>
                      <a:r>
                        <a:rPr lang="en-US" sz="1800" b="1" dirty="0">
                          <a:effectLst/>
                          <a:latin typeface="Times New Roman" panose="02020603050405020304" pitchFamily="18" charset="0"/>
                          <a:cs typeface="Times New Roman" panose="02020603050405020304" pitchFamily="18" charset="0"/>
                        </a:rPr>
                        <a:t> ý </a:t>
                      </a:r>
                      <a:r>
                        <a:rPr lang="en-US" sz="1800" b="1" dirty="0" err="1">
                          <a:effectLst/>
                          <a:latin typeface="Times New Roman" panose="02020603050405020304" pitchFamily="18" charset="0"/>
                          <a:cs typeface="Times New Roman" panose="02020603050405020304" pitchFamily="18" charset="0"/>
                        </a:rPr>
                        <a:t>nghe</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cô</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giáo</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giảng</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bài</a:t>
                      </a:r>
                      <a:r>
                        <a:rPr lang="en-US" sz="1800" b="1" dirty="0">
                          <a:effectLst/>
                          <a:latin typeface="Times New Roman" panose="02020603050405020304" pitchFamily="18" charset="0"/>
                          <a:cs typeface="Times New Roman" panose="02020603050405020304" pitchFamily="18" charset="0"/>
                        </a:rPr>
                        <a:t>.</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b="1" kern="1200">
                          <a:effectLst/>
                          <a:latin typeface="Times New Roman" panose="02020603050405020304" pitchFamily="18" charset="0"/>
                          <a:cs typeface="Times New Roman" panose="02020603050405020304" pitchFamily="18" charset="0"/>
                        </a:rPr>
                        <a:t> </a:t>
                      </a:r>
                      <a:endParaRPr lang="en-US" sz="1800" b="1">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a:effectLst/>
                          <a:latin typeface="Times New Roman" panose="02020603050405020304" pitchFamily="18" charset="0"/>
                          <a:cs typeface="Times New Roman" panose="02020603050405020304" pitchFamily="18" charset="0"/>
                        </a:rPr>
                        <a:t>18</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62,1</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dirty="0">
                          <a:effectLst/>
                          <a:latin typeface="Times New Roman" panose="02020603050405020304" pitchFamily="18" charset="0"/>
                          <a:ea typeface="+mn-ea"/>
                          <a:cs typeface="Times New Roman" panose="02020603050405020304" pitchFamily="18" charset="0"/>
                        </a:rPr>
                        <a:t>1</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1800" b="1" kern="1200" dirty="0" smtClean="0">
                          <a:effectLst/>
                          <a:latin typeface="Times New Roman" panose="02020603050405020304" pitchFamily="18" charset="0"/>
                          <a:ea typeface="+mn-ea"/>
                          <a:cs typeface="Times New Roman" panose="02020603050405020304" pitchFamily="18" charset="0"/>
                        </a:rPr>
                        <a:t>3,45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825022">
                <a:tc>
                  <a:txBody>
                    <a:bodyPr/>
                    <a:lstStyle/>
                    <a:p>
                      <a:pPr>
                        <a:lnSpc>
                          <a:spcPct val="115000"/>
                        </a:lnSpc>
                        <a:spcAft>
                          <a:spcPts val="0"/>
                        </a:spcAft>
                      </a:pPr>
                      <a:r>
                        <a:rPr lang="en-US" sz="1800" b="1" dirty="0" err="1">
                          <a:effectLst/>
                          <a:latin typeface="Times New Roman" panose="02020603050405020304" pitchFamily="18" charset="0"/>
                          <a:cs typeface="Times New Roman" panose="02020603050405020304" pitchFamily="18" charset="0"/>
                        </a:rPr>
                        <a:t>Nhóm</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học</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sinh</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thường</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xuyên</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quên</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mang</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sách</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vở</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đồ</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dùng</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học</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tập</a:t>
                      </a:r>
                      <a:r>
                        <a:rPr lang="en-US" sz="1800" b="1" dirty="0">
                          <a:effectLst/>
                          <a:latin typeface="Times New Roman" panose="02020603050405020304" pitchFamily="18" charset="0"/>
                          <a:cs typeface="Times New Roman" panose="02020603050405020304" pitchFamily="18" charset="0"/>
                        </a:rPr>
                        <a:t>.</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b="1">
                          <a:effectLst/>
                          <a:latin typeface="Times New Roman" panose="02020603050405020304" pitchFamily="18" charset="0"/>
                          <a:cs typeface="Times New Roman" panose="02020603050405020304" pitchFamily="18" charset="0"/>
                        </a:rPr>
                        <a:t> </a:t>
                      </a:r>
                    </a:p>
                    <a:p>
                      <a:pPr algn="ctr">
                        <a:lnSpc>
                          <a:spcPct val="115000"/>
                        </a:lnSpc>
                        <a:spcAft>
                          <a:spcPts val="1000"/>
                        </a:spcAft>
                        <a:tabLst>
                          <a:tab pos="788670" algn="l"/>
                        </a:tabLst>
                      </a:pPr>
                      <a:r>
                        <a:rPr lang="en-US" sz="1800" b="1">
                          <a:effectLst/>
                          <a:latin typeface="Times New Roman" panose="02020603050405020304" pitchFamily="18" charset="0"/>
                          <a:cs typeface="Times New Roman" panose="02020603050405020304" pitchFamily="18" charset="0"/>
                        </a:rPr>
                        <a:t>13</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dirty="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en-US" sz="1800" b="1" dirty="0">
                          <a:effectLst/>
                          <a:latin typeface="Times New Roman" panose="02020603050405020304" pitchFamily="18" charset="0"/>
                          <a:cs typeface="Times New Roman" panose="02020603050405020304" pitchFamily="18" charset="0"/>
                        </a:rPr>
                        <a:t>44,8</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0"/>
                        </a:spcAft>
                      </a:pPr>
                      <a:r>
                        <a:rPr lang="en-US" sz="1800" b="1" dirty="0">
                          <a:effectLst/>
                          <a:latin typeface="Times New Roman" panose="02020603050405020304" pitchFamily="18" charset="0"/>
                          <a:ea typeface="+mn-ea"/>
                          <a:cs typeface="Times New Roman" panose="02020603050405020304" pitchFamily="18" charset="0"/>
                        </a:rPr>
                        <a:t>0</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dirty="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en-US" sz="1800" b="1" dirty="0" smtClean="0">
                          <a:effectLst/>
                          <a:latin typeface="Times New Roman" panose="02020603050405020304" pitchFamily="18" charset="0"/>
                          <a:ea typeface="+mn-ea"/>
                          <a:cs typeface="Times New Roman" panose="02020603050405020304" pitchFamily="18" charset="0"/>
                        </a:rPr>
                        <a:t>0</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825022">
                <a:tc>
                  <a:txBody>
                    <a:bodyPr/>
                    <a:lstStyle/>
                    <a:p>
                      <a:pPr>
                        <a:lnSpc>
                          <a:spcPct val="115000"/>
                        </a:lnSpc>
                        <a:spcAft>
                          <a:spcPts val="0"/>
                        </a:spcAft>
                      </a:pPr>
                      <a:r>
                        <a:rPr lang="en-US" sz="1800" b="1" dirty="0" err="1">
                          <a:effectLst/>
                          <a:latin typeface="Times New Roman" panose="02020603050405020304" pitchFamily="18" charset="0"/>
                          <a:cs typeface="Times New Roman" panose="02020603050405020304" pitchFamily="18" charset="0"/>
                        </a:rPr>
                        <a:t>Nhóm</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học</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sinh</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chuẩn</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bị</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bài</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trước</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khi</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đến</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lớp</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chưa</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theo</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yêu</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cầu</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mong</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đợi</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của</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giáo</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viên</a:t>
                      </a:r>
                      <a:r>
                        <a:rPr lang="en-US" sz="1800" b="1" dirty="0">
                          <a:effectLst/>
                          <a:latin typeface="Times New Roman" panose="02020603050405020304" pitchFamily="18" charset="0"/>
                          <a:cs typeface="Times New Roman" panose="02020603050405020304" pitchFamily="18" charset="0"/>
                        </a:rPr>
                        <a:t>.</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b="1">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en-US" sz="1800" b="1">
                          <a:effectLst/>
                          <a:latin typeface="Times New Roman" panose="02020603050405020304" pitchFamily="18" charset="0"/>
                          <a:cs typeface="Times New Roman" panose="02020603050405020304" pitchFamily="18" charset="0"/>
                        </a:rPr>
                        <a:t>10</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en-US" sz="1800" b="1">
                          <a:effectLst/>
                          <a:latin typeface="Times New Roman" panose="02020603050405020304" pitchFamily="18" charset="0"/>
                          <a:cs typeface="Times New Roman" panose="02020603050405020304" pitchFamily="18" charset="0"/>
                        </a:rPr>
                        <a:t>34,5</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dirty="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en-US" sz="1800" b="1" dirty="0" smtClean="0">
                          <a:effectLst/>
                          <a:latin typeface="Times New Roman" panose="02020603050405020304" pitchFamily="18" charset="0"/>
                          <a:ea typeface="Calibri" panose="020F0502020204030204" pitchFamily="34" charset="0"/>
                          <a:cs typeface="Times New Roman" panose="02020603050405020304" pitchFamily="18" charset="0"/>
                        </a:rPr>
                        <a:t>1</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b="1" dirty="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en-US" sz="1800" b="1" dirty="0" smtClean="0">
                          <a:effectLst/>
                          <a:latin typeface="Times New Roman" panose="02020603050405020304" pitchFamily="18" charset="0"/>
                          <a:ea typeface="+mn-ea"/>
                          <a:cs typeface="Times New Roman" panose="02020603050405020304" pitchFamily="18" charset="0"/>
                        </a:rPr>
                        <a:t>3,45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31665636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114469"/>
            <a:ext cx="8039134" cy="4031873"/>
          </a:xfrm>
          <a:prstGeom prst="rect">
            <a:avLst/>
          </a:prstGeom>
        </p:spPr>
        <p:txBody>
          <a:bodyPr wrap="square">
            <a:spAutoFit/>
          </a:bodyPr>
          <a:lstStyle/>
          <a:p>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Kính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thưa</a:t>
            </a:r>
            <a:r>
              <a:rPr lang="en-US" sz="3200" dirty="0" smtClean="0">
                <a:latin typeface="Times New Roman" panose="02020603050405020304" pitchFamily="18" charset="0"/>
                <a:cs typeface="Times New Roman" panose="02020603050405020304" pitchFamily="18" charset="0"/>
              </a:rPr>
              <a:t> Ban </a:t>
            </a:r>
            <a:r>
              <a:rPr lang="en-US" sz="3200" dirty="0" err="1" smtClean="0">
                <a:latin typeface="Times New Roman" panose="02020603050405020304" pitchFamily="18" charset="0"/>
                <a:cs typeface="Times New Roman" panose="02020603050405020304" pitchFamily="18" charset="0"/>
              </a:rPr>
              <a:t>giám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khảo</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trên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đây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toàn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bộ</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những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kinh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nghiệm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tôi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về</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Giải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pháp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xây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dựng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nền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nếp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lớp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sinh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lớp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Hai</a:t>
            </a:r>
            <a:r>
              <a:rPr lang="en-US" sz="3200" dirty="0">
                <a:latin typeface="Times New Roman" panose="02020603050405020304" pitchFamily="18" charset="0"/>
                <a:cs typeface="Times New Roman" panose="02020603050405020304" pitchFamily="18" charset="0"/>
              </a:rPr>
              <a:t> ” </a:t>
            </a:r>
            <a:r>
              <a:rPr lang="en-US" sz="3200" dirty="0" err="1" smtClean="0">
                <a:latin typeface="Times New Roman" panose="02020603050405020304" pitchFamily="18" charset="0"/>
                <a:cs typeface="Times New Roman" panose="02020603050405020304" pitchFamily="18" charset="0"/>
              </a:rPr>
              <a:t>mà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tôi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đã</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áp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dụng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trong</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chủ</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lớp</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Tôi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rất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mong</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nhận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đóng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góp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chia </a:t>
            </a:r>
            <a:r>
              <a:rPr lang="en-US" sz="3200" dirty="0" err="1" smtClean="0">
                <a:latin typeface="Times New Roman" panose="02020603050405020304" pitchFamily="18" charset="0"/>
                <a:cs typeface="Times New Roman" panose="02020603050405020304" pitchFamily="18" charset="0"/>
              </a:rPr>
              <a:t>sẻ</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Ban </a:t>
            </a:r>
            <a:r>
              <a:rPr lang="en-US" sz="3200" dirty="0" err="1">
                <a:latin typeface="Times New Roman" panose="02020603050405020304" pitchFamily="18" charset="0"/>
                <a:cs typeface="Times New Roman" panose="02020603050405020304" pitchFamily="18" charset="0"/>
              </a:rPr>
              <a:t>giám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tôi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tốt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nữa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chủ</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lớp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Tôi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xin</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thành</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ơn</a:t>
            </a:r>
            <a:r>
              <a:rPr lang="en-US" sz="3200" dirty="0">
                <a:latin typeface="Times New Roman" panose="02020603050405020304" pitchFamily="18" charset="0"/>
                <a:cs typeface="Times New Roman" panose="02020603050405020304" pitchFamily="18" charset="0"/>
              </a:rPr>
              <a:t>!</a:t>
            </a: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4315" y="-67218"/>
            <a:ext cx="2339685" cy="2363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26" y="-67218"/>
            <a:ext cx="2133600" cy="2363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4772115"/>
            <a:ext cx="2209800" cy="2085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879167" y="4648200"/>
            <a:ext cx="2264833"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130434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Rectangle 9"/>
          <p:cNvSpPr/>
          <p:nvPr/>
        </p:nvSpPr>
        <p:spPr>
          <a:xfrm>
            <a:off x="533400" y="1143000"/>
            <a:ext cx="8153400" cy="1077218"/>
          </a:xfrm>
          <a:prstGeom prst="rect">
            <a:avLst/>
          </a:prstGeom>
        </p:spPr>
        <p:txBody>
          <a:bodyPr wrap="square">
            <a:spAutoFit/>
          </a:bodyPr>
          <a:lstStyle/>
          <a:p>
            <a:pPr algn="ctr"/>
            <a:r>
              <a:rPr lang="en-US" sz="3200" b="1" dirty="0">
                <a:ln w="18000">
                  <a:solidFill>
                    <a:srgbClr val="C0504D">
                      <a:satMod val="140000"/>
                    </a:srgb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KÍNH CHÚC BAN GIÁM KHẢO</a:t>
            </a:r>
          </a:p>
          <a:p>
            <a:pPr algn="ctr"/>
            <a:r>
              <a:rPr lang="en-US" sz="3200" b="1" dirty="0">
                <a:ln w="18000">
                  <a:solidFill>
                    <a:srgbClr val="C0504D">
                      <a:satMod val="140000"/>
                    </a:srgb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MẠNH KHỎE - HẠNH PHÚC</a:t>
            </a:r>
          </a:p>
        </p:txBody>
      </p:sp>
    </p:spTree>
    <p:extLst>
      <p:ext uri="{BB962C8B-B14F-4D97-AF65-F5344CB8AC3E}">
        <p14:creationId xmlns:p14="http://schemas.microsoft.com/office/powerpoint/2010/main" val="6692466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6246"/>
            <a:ext cx="1447800" cy="1462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 y="1249"/>
            <a:ext cx="1676399" cy="1856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131749"/>
            <a:ext cx="1828799" cy="172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15200" y="5118288"/>
            <a:ext cx="1828800" cy="1845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859436" y="1371600"/>
            <a:ext cx="7966022" cy="5016758"/>
          </a:xfrm>
          <a:prstGeom prst="rect">
            <a:avLst/>
          </a:prstGeom>
          <a:noFill/>
        </p:spPr>
        <p:txBody>
          <a:bodyPr wrap="square" rtlCol="0">
            <a:spAutoFit/>
          </a:bodyPr>
          <a:lstStyle/>
          <a:p>
            <a:r>
              <a:rPr lang="nl-NL" sz="3200" b="1" dirty="0" smtClean="0">
                <a:latin typeface="Times New Roman" panose="02020603050405020304" pitchFamily="18" charset="0"/>
                <a:cs typeface="Times New Roman" panose="02020603050405020304" pitchFamily="18" charset="0"/>
              </a:rPr>
              <a:t>  Nền </a:t>
            </a:r>
            <a:r>
              <a:rPr lang="nl-NL" sz="3200" b="1" dirty="0">
                <a:latin typeface="Times New Roman" panose="02020603050405020304" pitchFamily="18" charset="0"/>
                <a:cs typeface="Times New Roman" panose="02020603050405020304" pitchFamily="18" charset="0"/>
              </a:rPr>
              <a:t>nếp lớp học là điều kiện không thể thiếu trong một lớp học. Nó là nền tảng để tạo nên chất lượng dạy và học. Nền nếp là những việc làm, những thói quen tốt trong học tập, sinh hoạt của mỗi học sinh. Là khởi đầu của hành vi đạo đức thông qua việc chấp hành những qui định của lớp, nội qui của trường. Biết làm những việc mang lại lợi ích cho lớp, cho bản thân nhưng không gây ảnh hưởng đến người khác</a:t>
            </a:r>
            <a:r>
              <a:rPr lang="nl-NL" sz="3200" b="1" dirty="0" smtClean="0">
                <a:latin typeface="Times New Roman" panose="02020603050405020304" pitchFamily="18" charset="0"/>
                <a:cs typeface="Times New Roman" panose="02020603050405020304" pitchFamily="18" charset="0"/>
              </a:rPr>
              <a:t>.</a:t>
            </a:r>
            <a:endParaRPr lang="en-US" sz="3200" b="1" dirty="0">
              <a:latin typeface="Times New Roman" panose="02020603050405020304" pitchFamily="18" charset="0"/>
              <a:cs typeface="Times New Roman" panose="02020603050405020304" pitchFamily="18" charset="0"/>
            </a:endParaRPr>
          </a:p>
        </p:txBody>
      </p:sp>
      <p:sp>
        <p:nvSpPr>
          <p:cNvPr id="7" name="Rectangle 6"/>
          <p:cNvSpPr/>
          <p:nvPr/>
        </p:nvSpPr>
        <p:spPr>
          <a:xfrm>
            <a:off x="776365" y="654187"/>
            <a:ext cx="8132164" cy="707886"/>
          </a:xfrm>
          <a:prstGeom prst="rect">
            <a:avLst/>
          </a:prstGeom>
        </p:spPr>
        <p:txBody>
          <a:bodyPr wrap="square">
            <a:spAutoFit/>
          </a:bodyPr>
          <a:lstStyle/>
          <a:p>
            <a:r>
              <a:rPr lang="en-US" sz="4000" b="1" dirty="0" err="1" smtClean="0">
                <a:solidFill>
                  <a:srgbClr val="FF0000"/>
                </a:solidFill>
                <a:latin typeface="Times New Roman" pitchFamily="18" charset="0"/>
                <a:cs typeface="Times New Roman" pitchFamily="18" charset="0"/>
              </a:rPr>
              <a:t>Phần</a:t>
            </a:r>
            <a:r>
              <a:rPr lang="en-US" sz="4000" b="1" dirty="0" smtClean="0">
                <a:solidFill>
                  <a:srgbClr val="FF0000"/>
                </a:solidFill>
                <a:latin typeface="Times New Roman" pitchFamily="18" charset="0"/>
                <a:cs typeface="Times New Roman" pitchFamily="18" charset="0"/>
              </a:rPr>
              <a:t> 1: </a:t>
            </a:r>
            <a:r>
              <a:rPr lang="en-US" sz="4000" b="1" dirty="0" err="1" smtClean="0">
                <a:solidFill>
                  <a:srgbClr val="FF0000"/>
                </a:solidFill>
                <a:latin typeface="Times New Roman" pitchFamily="18" charset="0"/>
                <a:cs typeface="Times New Roman" pitchFamily="18" charset="0"/>
              </a:rPr>
              <a:t>Lý</a:t>
            </a:r>
            <a:r>
              <a:rPr lang="en-US" sz="4000" b="1" dirty="0" smtClean="0">
                <a:solidFill>
                  <a:srgbClr val="FF0000"/>
                </a:solidFill>
                <a:latin typeface="Times New Roman" pitchFamily="18" charset="0"/>
                <a:cs typeface="Times New Roman" pitchFamily="18" charset="0"/>
              </a:rPr>
              <a:t> do </a:t>
            </a:r>
            <a:r>
              <a:rPr lang="en-US" sz="4000" b="1" dirty="0" err="1" smtClean="0">
                <a:solidFill>
                  <a:srgbClr val="FF0000"/>
                </a:solidFill>
                <a:latin typeface="Times New Roman" pitchFamily="18" charset="0"/>
                <a:cs typeface="Times New Roman" pitchFamily="18" charset="0"/>
              </a:rPr>
              <a:t>hình</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thành</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giải</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pháp</a:t>
            </a:r>
            <a:endParaRPr lang="en-US" sz="40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03806451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6246"/>
            <a:ext cx="1981200" cy="2001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31230"/>
            <a:ext cx="1904999" cy="2110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4844040"/>
            <a:ext cx="2133599" cy="2013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4733728"/>
            <a:ext cx="2209800" cy="2230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1066799" y="1219200"/>
            <a:ext cx="7239000" cy="4031873"/>
          </a:xfrm>
          <a:prstGeom prst="rect">
            <a:avLst/>
          </a:prstGeom>
          <a:noFill/>
        </p:spPr>
        <p:txBody>
          <a:bodyPr wrap="square" rtlCol="0">
            <a:spAutoFit/>
          </a:bodyPr>
          <a:lstStyle/>
          <a:p>
            <a:r>
              <a:rPr lang="nl-NL" sz="3200" b="1" dirty="0" smtClean="0">
                <a:latin typeface="Times New Roman" panose="02020603050405020304" pitchFamily="18" charset="0"/>
                <a:cs typeface="Times New Roman" panose="02020603050405020304" pitchFamily="18" charset="0"/>
              </a:rPr>
              <a:t>Xây </a:t>
            </a:r>
            <a:r>
              <a:rPr lang="nl-NL" sz="3200" b="1" dirty="0">
                <a:latin typeface="Times New Roman" panose="02020603050405020304" pitchFamily="18" charset="0"/>
                <a:cs typeface="Times New Roman" panose="02020603050405020304" pitchFamily="18" charset="0"/>
              </a:rPr>
              <a:t>dựng nền nếp lớp chính là rèn cho học sinh thực hiện những việc làm và trở thành thói quen tốt trong sinh hoạt, học tập. Nền nếp học tập tốt sẽ giúp các em nắm vững được kiến thức trong từng tiết học, hình thành cho học sinh những kỹ năng giao tiếp, ứng xử trong và ngoài nhà trường</a:t>
            </a:r>
            <a:r>
              <a:rPr lang="nl-NL" sz="3200" b="1" dirty="0" smtClean="0">
                <a:latin typeface="Times New Roman" panose="02020603050405020304" pitchFamily="18" charset="0"/>
                <a:cs typeface="Times New Roman" panose="02020603050405020304" pitchFamily="18" charset="0"/>
              </a:rPr>
              <a:t>.</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40363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447800"/>
            <a:ext cx="8179008" cy="5016758"/>
          </a:xfrm>
          <a:prstGeom prst="rect">
            <a:avLst/>
          </a:prstGeom>
        </p:spPr>
        <p:txBody>
          <a:bodyPr wrap="square">
            <a:spAutoFit/>
          </a:bodyPr>
          <a:lstStyle/>
          <a:p>
            <a:r>
              <a:rPr lang="it-IT" sz="3200" b="1" dirty="0">
                <a:latin typeface="Times New Roman" pitchFamily="18" charset="0"/>
                <a:cs typeface="Times New Roman" pitchFamily="18" charset="0"/>
              </a:rPr>
              <a:t>       </a:t>
            </a:r>
            <a:r>
              <a:rPr lang="nl-NL" sz="3200" b="1" dirty="0">
                <a:latin typeface="Times New Roman" panose="02020603050405020304" pitchFamily="18" charset="0"/>
                <a:cs typeface="Times New Roman" panose="02020603050405020304" pitchFamily="18" charset="0"/>
              </a:rPr>
              <a:t>Năm nay được tôi được phân công chủ nhiệm lớp Hai/2. Khi nhận lớp các em </a:t>
            </a:r>
            <a:r>
              <a:rPr lang="nl-NL" sz="3200" b="1" dirty="0" smtClean="0">
                <a:latin typeface="Times New Roman" panose="02020603050405020304" pitchFamily="18" charset="0"/>
                <a:cs typeface="Times New Roman" panose="02020603050405020304" pitchFamily="18" charset="0"/>
              </a:rPr>
              <a:t>còn hạn chế việc </a:t>
            </a:r>
            <a:r>
              <a:rPr lang="nl-NL" sz="3200" b="1" dirty="0">
                <a:latin typeface="Times New Roman" panose="02020603050405020304" pitchFamily="18" charset="0"/>
                <a:cs typeface="Times New Roman" panose="02020603050405020304" pitchFamily="18" charset="0"/>
              </a:rPr>
              <a:t>tự ý thức trong các hoạt động ở lớp. Để xây dựng được tốt nền nếp lớp, tôi phải thật nghiêm khắc nhưng không tạo áp lực đối với học sinh. Từng bước hình thành cho các em mọi hoạt động ở lớp, từ nền nếp học tập, ý thức kỷ luật, thái độ giao tiếp với thầy cô, bạn bè, trong gia đình và ngoài </a:t>
            </a:r>
            <a:r>
              <a:rPr lang="nl-NL" sz="3200" b="1" dirty="0" smtClean="0">
                <a:latin typeface="Times New Roman" panose="02020603050405020304" pitchFamily="18" charset="0"/>
                <a:cs typeface="Times New Roman" panose="02020603050405020304" pitchFamily="18" charset="0"/>
              </a:rPr>
              <a:t>xã hội......</a:t>
            </a:r>
            <a:endParaRPr lang="en-US" sz="3200" b="1" dirty="0">
              <a:latin typeface="Times New Roman" panose="02020603050405020304" pitchFamily="18" charset="0"/>
              <a:cs typeface="Times New Roman" panose="02020603050405020304" pitchFamily="18" charset="0"/>
            </a:endParaRPr>
          </a:p>
        </p:txBody>
      </p:sp>
      <p:pic>
        <p:nvPicPr>
          <p:cNvPr id="7"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98624" y="6247"/>
            <a:ext cx="1245376" cy="1257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 y="1249"/>
            <a:ext cx="1066799" cy="1181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 y="5707165"/>
            <a:ext cx="1219200" cy="1150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898624" y="5707164"/>
            <a:ext cx="1245376" cy="1257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787608" y="507749"/>
            <a:ext cx="7924800" cy="707886"/>
          </a:xfrm>
          <a:prstGeom prst="rect">
            <a:avLst/>
          </a:prstGeom>
        </p:spPr>
        <p:txBody>
          <a:bodyPr wrap="square">
            <a:spAutoFit/>
          </a:bodyPr>
          <a:lstStyle/>
          <a:p>
            <a:r>
              <a:rPr lang="it-IT"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Phần</a:t>
            </a:r>
            <a:r>
              <a:rPr lang="en-US" sz="4000" b="1" dirty="0">
                <a:solidFill>
                  <a:srgbClr val="FF0000"/>
                </a:solidFill>
                <a:latin typeface="Times New Roman" pitchFamily="18" charset="0"/>
                <a:cs typeface="Times New Roman" pitchFamily="18" charset="0"/>
              </a:rPr>
              <a:t> </a:t>
            </a:r>
            <a:r>
              <a:rPr lang="en-US" sz="4000" b="1" dirty="0" smtClean="0">
                <a:solidFill>
                  <a:srgbClr val="FF0000"/>
                </a:solidFill>
                <a:latin typeface="Times New Roman" pitchFamily="18" charset="0"/>
                <a:cs typeface="Times New Roman" pitchFamily="18" charset="0"/>
              </a:rPr>
              <a:t>2:</a:t>
            </a:r>
            <a:r>
              <a:rPr lang="it-IT" sz="4000" b="1" dirty="0" smtClean="0">
                <a:solidFill>
                  <a:srgbClr val="FF0000"/>
                </a:solidFill>
                <a:latin typeface="Times New Roman" pitchFamily="18" charset="0"/>
                <a:cs typeface="Times New Roman" pitchFamily="18" charset="0"/>
              </a:rPr>
              <a:t> </a:t>
            </a:r>
            <a:r>
              <a:rPr lang="pt-BR" sz="4000" b="1" dirty="0" smtClean="0">
                <a:solidFill>
                  <a:srgbClr val="FF0000"/>
                </a:solidFill>
                <a:latin typeface="Times New Roman" panose="02020603050405020304" pitchFamily="18" charset="0"/>
                <a:cs typeface="Times New Roman" panose="02020603050405020304" pitchFamily="18" charset="0"/>
              </a:rPr>
              <a:t>Thực trạng của giải pháp</a:t>
            </a:r>
            <a:endParaRPr lang="en-US" sz="40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53568053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2552" y="685800"/>
            <a:ext cx="7315200" cy="6001643"/>
          </a:xfrm>
          <a:prstGeom prst="rect">
            <a:avLst/>
          </a:prstGeom>
        </p:spPr>
        <p:txBody>
          <a:bodyPr wrap="square">
            <a:spAutoFit/>
          </a:bodyPr>
          <a:lstStyle/>
          <a:p>
            <a:r>
              <a:rPr lang="nl-NL" sz="3200" b="1" dirty="0" smtClean="0">
                <a:latin typeface="Times New Roman" panose="02020603050405020304" pitchFamily="18" charset="0"/>
                <a:cs typeface="Times New Roman" panose="02020603050405020304" pitchFamily="18" charset="0"/>
              </a:rPr>
              <a:t>     Đầu </a:t>
            </a:r>
            <a:r>
              <a:rPr lang="nl-NL" sz="3200" b="1" dirty="0">
                <a:latin typeface="Times New Roman" panose="02020603050405020304" pitchFamily="18" charset="0"/>
                <a:cs typeface="Times New Roman" panose="02020603050405020304" pitchFamily="18" charset="0"/>
              </a:rPr>
              <a:t>năm vào lớp các em thậm chí không nhớ chỗ ngồi. Khi trả lời câu hỏi của giáo viên các em còn tự ý phát biểu. Thường xuyên xin đi vệ sinh trong lớp học, chưa mạnh dạn phát biểu ý </a:t>
            </a:r>
            <a:r>
              <a:rPr lang="nl-NL" sz="3200" b="1" dirty="0" smtClean="0">
                <a:latin typeface="Times New Roman" panose="02020603050405020304" pitchFamily="18" charset="0"/>
                <a:cs typeface="Times New Roman" panose="02020603050405020304" pitchFamily="18" charset="0"/>
              </a:rPr>
              <a:t>kiến,....</a:t>
            </a:r>
            <a:r>
              <a:rPr lang="nl-NL" sz="3200" b="1" dirty="0">
                <a:latin typeface="Times New Roman" panose="02020603050405020304" pitchFamily="18" charset="0"/>
                <a:cs typeface="Times New Roman" panose="02020603050405020304" pitchFamily="18" charset="0"/>
              </a:rPr>
              <a:t> Nắm được tình hình chung của lớp, muốn các em có nền nếp trong học tập cũng như trong sinh hoạt, biết ngăn nắp, gọn gàng trong từng hoạt động, tôi phải uốn nắn cho các em ngay từ khi bước vào lớp. </a:t>
            </a:r>
            <a:endParaRPr lang="en-US" sz="3200" b="1" dirty="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p:txBody>
      </p:sp>
      <p:pic>
        <p:nvPicPr>
          <p:cNvPr id="7"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6247"/>
            <a:ext cx="2057400" cy="2078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 y="1249"/>
            <a:ext cx="1752599" cy="1941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 y="4987893"/>
            <a:ext cx="1981199" cy="1870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086600" y="4887552"/>
            <a:ext cx="2057400" cy="2076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685037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41882" y="1516467"/>
            <a:ext cx="7107836" cy="4524315"/>
          </a:xfrm>
          <a:prstGeom prst="rect">
            <a:avLst/>
          </a:prstGeom>
        </p:spPr>
        <p:txBody>
          <a:bodyPr wrap="square">
            <a:spAutoFit/>
          </a:bodyPr>
          <a:lstStyle/>
          <a:p>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Ngay</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trong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tuần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lễ</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đầu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tiên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ôn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tập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cố</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kiến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thức</a:t>
            </a:r>
            <a:r>
              <a:rPr lang="en-US" sz="3200" b="1" dirty="0">
                <a:latin typeface="Times New Roman" panose="02020603050405020304" pitchFamily="18" charset="0"/>
                <a:cs typeface="Times New Roman" panose="02020603050405020304" pitchFamily="18" charset="0"/>
              </a:rPr>
              <a:t> ở </a:t>
            </a:r>
            <a:r>
              <a:rPr lang="en-US" sz="3200" b="1" dirty="0" err="1">
                <a:latin typeface="Times New Roman" panose="02020603050405020304" pitchFamily="18" charset="0"/>
                <a:cs typeface="Times New Roman" panose="02020603050405020304" pitchFamily="18" charset="0"/>
              </a:rPr>
              <a:t>giai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đoạn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đầu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ngoài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việc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cố</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ôn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kiến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thức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được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tôi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đã</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theo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dõi</a:t>
            </a:r>
            <a:r>
              <a:rPr lang="en-US" sz="3200" b="1" dirty="0">
                <a:latin typeface="Times New Roman" panose="02020603050405020304" pitchFamily="18" charset="0"/>
                <a:cs typeface="Times New Roman" panose="02020603050405020304" pitchFamily="18" charset="0"/>
              </a:rPr>
              <a:t> </a:t>
            </a:r>
            <a:r>
              <a:rPr lang="pt-BR" sz="3200" b="1" dirty="0">
                <a:latin typeface="Times New Roman" panose="02020603050405020304" pitchFamily="18" charset="0"/>
                <a:cs typeface="Times New Roman" panose="02020603050405020304" pitchFamily="18" charset="0"/>
              </a:rPr>
              <a:t>tình hình </a:t>
            </a:r>
            <a:r>
              <a:rPr lang="nl-NL" sz="3200" b="1" dirty="0">
                <a:latin typeface="Times New Roman" panose="02020603050405020304" pitchFamily="18" charset="0"/>
                <a:cs typeface="Times New Roman" panose="02020603050405020304" pitchFamily="18" charset="0"/>
              </a:rPr>
              <a:t>nền nếp học sinh lớp Hai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quả</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cụ</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như</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sau</a:t>
            </a:r>
            <a:r>
              <a:rPr lang="en-US" sz="3200" b="1" dirty="0" smtClean="0">
                <a:latin typeface="Times New Roman" panose="02020603050405020304" pitchFamily="18" charset="0"/>
                <a:cs typeface="Times New Roman" panose="02020603050405020304" pitchFamily="18" charset="0"/>
              </a:rPr>
              <a:t>: </a:t>
            </a:r>
            <a:r>
              <a:rPr lang="pt-BR" sz="3200" b="1" dirty="0" smtClean="0">
                <a:latin typeface="Times New Roman" panose="02020603050405020304" pitchFamily="18" charset="0"/>
                <a:cs typeface="Times New Roman" panose="02020603050405020304" pitchFamily="18" charset="0"/>
              </a:rPr>
              <a:t>Sĩ </a:t>
            </a:r>
            <a:r>
              <a:rPr lang="pt-BR" sz="3200" b="1" dirty="0">
                <a:latin typeface="Times New Roman" panose="02020603050405020304" pitchFamily="18" charset="0"/>
                <a:cs typeface="Times New Roman" panose="02020603050405020304" pitchFamily="18" charset="0"/>
              </a:rPr>
              <a:t>số 29/11</a:t>
            </a:r>
            <a:endParaRPr lang="en-US" sz="3200" b="1" dirty="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p:txBody>
      </p:sp>
      <p:pic>
        <p:nvPicPr>
          <p:cNvPr id="7"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6247"/>
            <a:ext cx="2286000" cy="2309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 y="1249"/>
            <a:ext cx="2133599" cy="2363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 y="4700185"/>
            <a:ext cx="2285999" cy="215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553200" y="4349168"/>
            <a:ext cx="2590800" cy="261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861654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53400" y="-38158"/>
            <a:ext cx="990600" cy="1000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38159"/>
            <a:ext cx="968720" cy="1073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943600"/>
            <a:ext cx="968720" cy="914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077200" y="5857430"/>
            <a:ext cx="1066799" cy="107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p:cNvSpPr/>
          <p:nvPr/>
        </p:nvSpPr>
        <p:spPr>
          <a:xfrm>
            <a:off x="793074" y="4687728"/>
            <a:ext cx="7924800" cy="492443"/>
          </a:xfrm>
          <a:prstGeom prst="rect">
            <a:avLst/>
          </a:prstGeom>
        </p:spPr>
        <p:txBody>
          <a:bodyPr wrap="square">
            <a:spAutoFit/>
          </a:bodyPr>
          <a:lstStyle/>
          <a:p>
            <a:r>
              <a:rPr lang="it-IT" sz="2600" b="1">
                <a:latin typeface="Times New Roman" pitchFamily="18" charset="0"/>
                <a:cs typeface="Times New Roman" pitchFamily="18" charset="0"/>
              </a:rPr>
              <a:t>       </a:t>
            </a:r>
            <a:endParaRPr lang="en-US" sz="2600" dirty="0">
              <a:latin typeface="Times New Roman" pitchFamily="18" charset="0"/>
              <a:cs typeface="Times New Roman" pitchFamily="18" charset="0"/>
            </a:endParaRPr>
          </a:p>
        </p:txBody>
      </p:sp>
      <p:sp>
        <p:nvSpPr>
          <p:cNvPr id="16" name="Rectangle 15"/>
          <p:cNvSpPr/>
          <p:nvPr/>
        </p:nvSpPr>
        <p:spPr>
          <a:xfrm>
            <a:off x="837732" y="4041398"/>
            <a:ext cx="7924800" cy="892552"/>
          </a:xfrm>
          <a:prstGeom prst="rect">
            <a:avLst/>
          </a:prstGeom>
        </p:spPr>
        <p:txBody>
          <a:bodyPr wrap="square">
            <a:spAutoFit/>
          </a:bodyPr>
          <a:lstStyle/>
          <a:p>
            <a:r>
              <a:rPr lang="it-IT"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Ví</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dụ</a:t>
            </a:r>
            <a:r>
              <a:rPr lang="en-US" sz="2600" b="1" dirty="0">
                <a:latin typeface="Times New Roman" pitchFamily="18" charset="0"/>
                <a:cs typeface="Times New Roman" pitchFamily="18" charset="0"/>
              </a:rPr>
              <a:t>:  60 + 35 : 5 = 60 + 7</a:t>
            </a:r>
          </a:p>
          <a:p>
            <a:r>
              <a:rPr lang="en-US" sz="2600" b="1" dirty="0">
                <a:latin typeface="Times New Roman" pitchFamily="18" charset="0"/>
                <a:cs typeface="Times New Roman" pitchFamily="18" charset="0"/>
              </a:rPr>
              <a:t>                                      = 67</a:t>
            </a:r>
            <a:endParaRPr lang="en-US" sz="2600" dirty="0">
              <a:latin typeface="Times New Roman" pitchFamily="18" charset="0"/>
              <a:cs typeface="Times New Roman" pitchFamily="18" charset="0"/>
            </a:endParaRPr>
          </a:p>
        </p:txBody>
      </p:sp>
      <p:sp>
        <p:nvSpPr>
          <p:cNvPr id="17" name="TextBox 16"/>
          <p:cNvSpPr txBox="1"/>
          <p:nvPr/>
        </p:nvSpPr>
        <p:spPr>
          <a:xfrm>
            <a:off x="6272444" y="4353580"/>
            <a:ext cx="1145811" cy="523220"/>
          </a:xfrm>
          <a:prstGeom prst="rect">
            <a:avLst/>
          </a:prstGeom>
          <a:noFill/>
        </p:spPr>
        <p:txBody>
          <a:bodyPr wrap="square" rtlCol="0">
            <a:spAutoFit/>
          </a:bodyPr>
          <a:lstStyle/>
          <a:p>
            <a:r>
              <a:rPr lang="en-US" sz="2800">
                <a:latin typeface="Times New Roman" pitchFamily="18" charset="0"/>
                <a:cs typeface="Times New Roman" pitchFamily="18" charset="0"/>
              </a:rPr>
              <a:t>(đúng)</a:t>
            </a:r>
          </a:p>
        </p:txBody>
      </p:sp>
      <p:graphicFrame>
        <p:nvGraphicFramePr>
          <p:cNvPr id="3" name="Table 2"/>
          <p:cNvGraphicFramePr>
            <a:graphicFrameLocks noGrp="1"/>
          </p:cNvGraphicFramePr>
          <p:nvPr>
            <p:extLst>
              <p:ext uri="{D42A27DB-BD31-4B8C-83A1-F6EECF244321}">
                <p14:modId xmlns:p14="http://schemas.microsoft.com/office/powerpoint/2010/main" val="1897642339"/>
              </p:ext>
            </p:extLst>
          </p:nvPr>
        </p:nvGraphicFramePr>
        <p:xfrm>
          <a:off x="457201" y="220647"/>
          <a:ext cx="8233193" cy="6522893"/>
        </p:xfrm>
        <a:graphic>
          <a:graphicData uri="http://schemas.openxmlformats.org/drawingml/2006/table">
            <a:tbl>
              <a:tblPr firstRow="1" firstCol="1" bandRow="1">
                <a:tableStyleId>{5C22544A-7EE6-4342-B048-85BDC9FD1C3A}</a:tableStyleId>
              </a:tblPr>
              <a:tblGrid>
                <a:gridCol w="5979507"/>
                <a:gridCol w="1126843"/>
                <a:gridCol w="1126843"/>
              </a:tblGrid>
              <a:tr h="342038">
                <a:tc rowSpan="2">
                  <a:txBody>
                    <a:bodyPr/>
                    <a:lstStyle/>
                    <a:p>
                      <a:pPr>
                        <a:lnSpc>
                          <a:spcPct val="115000"/>
                        </a:lnSpc>
                        <a:spcAft>
                          <a:spcPts val="1000"/>
                        </a:spcAft>
                      </a:pPr>
                      <a:r>
                        <a:rPr lang="pt-BR" sz="1800" kern="12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1800" kern="1200" dirty="0" err="1">
                          <a:effectLst/>
                          <a:latin typeface="Times New Roman" panose="02020603050405020304" pitchFamily="18" charset="0"/>
                          <a:cs typeface="Times New Roman" panose="02020603050405020304" pitchFamily="18" charset="0"/>
                        </a:rPr>
                        <a:t>Kết</a:t>
                      </a:r>
                      <a:r>
                        <a:rPr lang="en-US" sz="1800" kern="1200" dirty="0">
                          <a:effectLst/>
                          <a:latin typeface="Times New Roman" panose="02020603050405020304" pitchFamily="18" charset="0"/>
                          <a:cs typeface="Times New Roman" panose="02020603050405020304" pitchFamily="18" charset="0"/>
                        </a:rPr>
                        <a:t> </a:t>
                      </a:r>
                      <a:r>
                        <a:rPr lang="en-US" sz="1800" kern="1200" dirty="0" err="1">
                          <a:effectLst/>
                          <a:latin typeface="Times New Roman" panose="02020603050405020304" pitchFamily="18" charset="0"/>
                          <a:cs typeface="Times New Roman" panose="02020603050405020304" pitchFamily="18" charset="0"/>
                        </a:rPr>
                        <a:t>quả</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15000"/>
                        </a:lnSpc>
                        <a:spcAft>
                          <a:spcPts val="1000"/>
                        </a:spcAft>
                      </a:pPr>
                      <a:r>
                        <a:rPr lang="en-US" sz="1400" kern="1200" dirty="0" err="1">
                          <a:effectLst/>
                        </a:rPr>
                        <a:t>Tháng</a:t>
                      </a:r>
                      <a:r>
                        <a:rPr lang="en-US" sz="1400" kern="1200" dirty="0">
                          <a:effectLst/>
                        </a:rPr>
                        <a:t> 9/2021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589803">
                <a:tc vMerge="1">
                  <a:txBody>
                    <a:bodyPr/>
                    <a:lstStyle/>
                    <a:p>
                      <a:endParaRPr lang="en-US"/>
                    </a:p>
                  </a:txBody>
                  <a:tcPr/>
                </a:tc>
                <a:tc>
                  <a:txBody>
                    <a:bodyPr/>
                    <a:lstStyle/>
                    <a:p>
                      <a:pPr algn="ctr">
                        <a:lnSpc>
                          <a:spcPct val="115000"/>
                        </a:lnSpc>
                        <a:spcAft>
                          <a:spcPts val="1000"/>
                        </a:spcAft>
                      </a:pPr>
                      <a:r>
                        <a:rPr lang="en-US" sz="1800" b="1" kern="1200" dirty="0" err="1">
                          <a:effectLst/>
                          <a:latin typeface="Times New Roman" panose="02020603050405020304" pitchFamily="18" charset="0"/>
                          <a:cs typeface="Times New Roman" panose="02020603050405020304" pitchFamily="18" charset="0"/>
                        </a:rPr>
                        <a:t>Số</a:t>
                      </a:r>
                      <a:r>
                        <a:rPr lang="en-US" sz="1800" b="1" kern="1200" dirty="0">
                          <a:effectLst/>
                          <a:latin typeface="Times New Roman" panose="02020603050405020304" pitchFamily="18" charset="0"/>
                          <a:cs typeface="Times New Roman" panose="02020603050405020304" pitchFamily="18" charset="0"/>
                        </a:rPr>
                        <a:t> </a:t>
                      </a:r>
                      <a:r>
                        <a:rPr lang="en-US" sz="1800" b="1" kern="1200" dirty="0" err="1">
                          <a:effectLst/>
                          <a:latin typeface="Times New Roman" panose="02020603050405020304" pitchFamily="18" charset="0"/>
                          <a:cs typeface="Times New Roman" panose="02020603050405020304" pitchFamily="18" charset="0"/>
                        </a:rPr>
                        <a:t>lượng</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1800" b="1" kern="1200">
                          <a:effectLst/>
                          <a:latin typeface="Times New Roman" panose="02020603050405020304" pitchFamily="18" charset="0"/>
                          <a:cs typeface="Times New Roman" panose="02020603050405020304" pitchFamily="18" charset="0"/>
                        </a:rPr>
                        <a:t>%</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931842">
                <a:tc>
                  <a:txBody>
                    <a:bodyPr/>
                    <a:lstStyle/>
                    <a:p>
                      <a:pPr>
                        <a:lnSpc>
                          <a:spcPct val="115000"/>
                        </a:lnSpc>
                        <a:spcAft>
                          <a:spcPts val="1000"/>
                        </a:spcAft>
                      </a:pPr>
                      <a:r>
                        <a:rPr lang="en-US" sz="1800" dirty="0" err="1">
                          <a:effectLst/>
                          <a:latin typeface="Times New Roman" panose="02020603050405020304" pitchFamily="18" charset="0"/>
                          <a:cs typeface="Times New Roman" panose="02020603050405020304" pitchFamily="18" charset="0"/>
                        </a:rPr>
                        <a:t>Nhóm</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học</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sinh</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rất</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nghịch</a:t>
                      </a:r>
                      <a:r>
                        <a:rPr lang="en-US" sz="1800" dirty="0">
                          <a:effectLst/>
                          <a:latin typeface="Times New Roman" panose="02020603050405020304" pitchFamily="18" charset="0"/>
                          <a:cs typeface="Times New Roman" panose="02020603050405020304" pitchFamily="18" charset="0"/>
                        </a:rPr>
                        <a:t>, hay </a:t>
                      </a:r>
                      <a:r>
                        <a:rPr lang="en-US" sz="1800" dirty="0" err="1">
                          <a:effectLst/>
                          <a:latin typeface="Times New Roman" panose="02020603050405020304" pitchFamily="18" charset="0"/>
                          <a:cs typeface="Times New Roman" panose="02020603050405020304" pitchFamily="18" charset="0"/>
                        </a:rPr>
                        <a:t>chọc</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ghẹo</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bạn</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đôi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lúc</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đi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lại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trong</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lớp</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khi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đang</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trong</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giờ</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học</a:t>
                      </a:r>
                      <a:r>
                        <a:rPr lang="en-US" sz="18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15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1800" b="1" kern="1200">
                          <a:effectLst/>
                          <a:latin typeface="Times New Roman" panose="02020603050405020304" pitchFamily="18" charset="0"/>
                          <a:cs typeface="Times New Roman" panose="02020603050405020304" pitchFamily="18" charset="0"/>
                        </a:rPr>
                        <a:t> </a:t>
                      </a:r>
                      <a:endParaRPr lang="en-US" sz="1800" b="1">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1800" b="1" kern="1200">
                          <a:effectLst/>
                          <a:latin typeface="Times New Roman" panose="02020603050405020304" pitchFamily="18" charset="0"/>
                          <a:cs typeface="Times New Roman" panose="02020603050405020304" pitchFamily="18" charset="0"/>
                        </a:rPr>
                        <a:t>51,7</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931842">
                <a:tc>
                  <a:txBody>
                    <a:bodyPr/>
                    <a:lstStyle/>
                    <a:p>
                      <a:pPr>
                        <a:lnSpc>
                          <a:spcPct val="115000"/>
                        </a:lnSpc>
                        <a:spcAft>
                          <a:spcPts val="1000"/>
                        </a:spcAft>
                      </a:pPr>
                      <a:r>
                        <a:rPr lang="en-US" sz="1800" dirty="0" err="1">
                          <a:effectLst/>
                          <a:latin typeface="Times New Roman" panose="02020603050405020304" pitchFamily="18" charset="0"/>
                          <a:cs typeface="Times New Roman" panose="02020603050405020304" pitchFamily="18" charset="0"/>
                        </a:rPr>
                        <a:t>Nhóm</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học</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sinh</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quá</a:t>
                      </a:r>
                      <a:r>
                        <a:rPr lang="en-US" sz="1800" dirty="0">
                          <a:effectLst/>
                          <a:latin typeface="Times New Roman" panose="02020603050405020304" pitchFamily="18" charset="0"/>
                          <a:cs typeface="Times New Roman" panose="02020603050405020304" pitchFamily="18" charset="0"/>
                        </a:rPr>
                        <a:t> ham </a:t>
                      </a:r>
                      <a:r>
                        <a:rPr lang="en-US" sz="1800" dirty="0" err="1">
                          <a:effectLst/>
                          <a:latin typeface="Times New Roman" panose="02020603050405020304" pitchFamily="18" charset="0"/>
                          <a:cs typeface="Times New Roman" panose="02020603050405020304" pitchFamily="18" charset="0"/>
                        </a:rPr>
                        <a:t>muốn</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thể</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hiện</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mình</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khi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giơ</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tay</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phát</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biểu</a:t>
                      </a:r>
                      <a:r>
                        <a:rPr lang="en-US" sz="18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21</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72,4</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931842">
                <a:tc>
                  <a:txBody>
                    <a:bodyPr/>
                    <a:lstStyle/>
                    <a:p>
                      <a:pPr>
                        <a:lnSpc>
                          <a:spcPct val="115000"/>
                        </a:lnSpc>
                        <a:spcAft>
                          <a:spcPts val="1000"/>
                        </a:spcAft>
                      </a:pPr>
                      <a:r>
                        <a:rPr lang="en-US" sz="1800" dirty="0" err="1">
                          <a:effectLst/>
                          <a:latin typeface="Times New Roman" panose="02020603050405020304" pitchFamily="18" charset="0"/>
                          <a:cs typeface="Times New Roman" panose="02020603050405020304" pitchFamily="18" charset="0"/>
                        </a:rPr>
                        <a:t>Nhóm</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học</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sinh</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chưa</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biết</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cách</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nhận</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xét</a:t>
                      </a:r>
                      <a:r>
                        <a:rPr lang="en-US" sz="18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15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51,7</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931842">
                <a:tc>
                  <a:txBody>
                    <a:bodyPr/>
                    <a:lstStyle/>
                    <a:p>
                      <a:pPr>
                        <a:lnSpc>
                          <a:spcPct val="115000"/>
                        </a:lnSpc>
                        <a:spcAft>
                          <a:spcPts val="1000"/>
                        </a:spcAft>
                      </a:pPr>
                      <a:r>
                        <a:rPr lang="en-US" sz="1800">
                          <a:effectLst/>
                          <a:latin typeface="Times New Roman" panose="02020603050405020304" pitchFamily="18" charset="0"/>
                          <a:cs typeface="Times New Roman" panose="02020603050405020304" pitchFamily="18" charset="0"/>
                        </a:rPr>
                        <a:t>Nhóm học sinh ít chú ý nghe cô giáo giảng bài.</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18</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1800" b="1" kern="1200" dirty="0">
                          <a:effectLst/>
                          <a:latin typeface="Times New Roman" panose="02020603050405020304" pitchFamily="18" charset="0"/>
                          <a:cs typeface="Times New Roman" panose="02020603050405020304" pitchFamily="18" charset="0"/>
                        </a:rPr>
                        <a:t>62,1</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931842">
                <a:tc>
                  <a:txBody>
                    <a:bodyPr/>
                    <a:lstStyle/>
                    <a:p>
                      <a:pPr>
                        <a:lnSpc>
                          <a:spcPct val="115000"/>
                        </a:lnSpc>
                        <a:spcAft>
                          <a:spcPts val="1000"/>
                        </a:spcAft>
                      </a:pPr>
                      <a:r>
                        <a:rPr lang="en-US" sz="1800">
                          <a:effectLst/>
                          <a:latin typeface="Times New Roman" panose="02020603050405020304" pitchFamily="18" charset="0"/>
                          <a:cs typeface="Times New Roman" panose="02020603050405020304" pitchFamily="18" charset="0"/>
                        </a:rPr>
                        <a:t>Nhóm học sinh thường xuyên quên mang sách vở, đồ dùng học tập.</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US" sz="1800" b="1" dirty="0">
                          <a:effectLst/>
                          <a:latin typeface="Times New Roman" panose="02020603050405020304" pitchFamily="18" charset="0"/>
                          <a:cs typeface="Times New Roman" panose="02020603050405020304" pitchFamily="18" charset="0"/>
                        </a:rPr>
                        <a:t> </a:t>
                      </a:r>
                    </a:p>
                    <a:p>
                      <a:pPr algn="ctr">
                        <a:lnSpc>
                          <a:spcPct val="115000"/>
                        </a:lnSpc>
                        <a:spcAft>
                          <a:spcPts val="1000"/>
                        </a:spcAft>
                        <a:tabLst>
                          <a:tab pos="788670" algn="l"/>
                        </a:tabLst>
                      </a:pPr>
                      <a:r>
                        <a:rPr lang="en-US" sz="1800" b="1" dirty="0">
                          <a:effectLst/>
                          <a:latin typeface="Times New Roman" panose="02020603050405020304" pitchFamily="18" charset="0"/>
                          <a:cs typeface="Times New Roman" panose="02020603050405020304" pitchFamily="18" charset="0"/>
                        </a:rPr>
                        <a:t>13</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1800" b="1" dirty="0">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1800" b="1" dirty="0">
                          <a:effectLst/>
                          <a:latin typeface="Times New Roman" panose="02020603050405020304" pitchFamily="18" charset="0"/>
                          <a:cs typeface="Times New Roman" panose="02020603050405020304" pitchFamily="18" charset="0"/>
                        </a:rPr>
                        <a:t>44,8</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931842">
                <a:tc>
                  <a:txBody>
                    <a:bodyPr/>
                    <a:lstStyle/>
                    <a:p>
                      <a:pPr>
                        <a:lnSpc>
                          <a:spcPct val="115000"/>
                        </a:lnSpc>
                        <a:spcAft>
                          <a:spcPts val="1000"/>
                        </a:spcAft>
                      </a:pPr>
                      <a:r>
                        <a:rPr lang="en-US" sz="1800">
                          <a:effectLst/>
                          <a:latin typeface="Times New Roman" panose="02020603050405020304" pitchFamily="18" charset="0"/>
                          <a:cs typeface="Times New Roman" panose="02020603050405020304" pitchFamily="18" charset="0"/>
                        </a:rPr>
                        <a:t>Nhóm học sinh chuẩn bị bài trước khi đến lớp chưa theo yêu cầu mong đợi của giáo viên.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US" sz="1800" b="1">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1800" b="1">
                          <a:effectLst/>
                          <a:latin typeface="Times New Roman" panose="02020603050405020304" pitchFamily="18" charset="0"/>
                          <a:cs typeface="Times New Roman" panose="02020603050405020304" pitchFamily="18" charset="0"/>
                        </a:rPr>
                        <a:t>10</a:t>
                      </a:r>
                      <a:endParaRPr lang="en-US" sz="1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1800" b="1" dirty="0">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1800" b="1" dirty="0">
                          <a:effectLst/>
                          <a:latin typeface="Times New Roman" panose="02020603050405020304" pitchFamily="18" charset="0"/>
                          <a:cs typeface="Times New Roman" panose="02020603050405020304" pitchFamily="18" charset="0"/>
                        </a:rPr>
                        <a:t>34,5</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7827695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arn(inVertical)">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4117" y="804905"/>
            <a:ext cx="8555636" cy="2062103"/>
          </a:xfrm>
          <a:prstGeom prst="rect">
            <a:avLst/>
          </a:prstGeom>
        </p:spPr>
        <p:txBody>
          <a:bodyPr wrap="square">
            <a:spAutoFit/>
          </a:bodyPr>
          <a:lstStyle/>
          <a:p>
            <a:r>
              <a:rPr lang="nl-NL" sz="3200" b="1" dirty="0" smtClean="0">
                <a:latin typeface="Times New Roman" panose="02020603050405020304" pitchFamily="18" charset="0"/>
                <a:cs typeface="Times New Roman" panose="02020603050405020304" pitchFamily="18" charset="0"/>
              </a:rPr>
              <a:t>  Công </a:t>
            </a:r>
            <a:r>
              <a:rPr lang="nl-NL" sz="3200" b="1" dirty="0">
                <a:latin typeface="Times New Roman" panose="02020603050405020304" pitchFamily="18" charset="0"/>
                <a:cs typeface="Times New Roman" panose="02020603050405020304" pitchFamily="18" charset="0"/>
              </a:rPr>
              <a:t>việc của giáo viên chủ nhiệm lớp không thể kể hết được. </a:t>
            </a:r>
            <a:r>
              <a:rPr lang="en-US" sz="3200" b="1" dirty="0" err="1">
                <a:latin typeface="Times New Roman" panose="02020603050405020304" pitchFamily="18" charset="0"/>
                <a:cs typeface="Times New Roman" panose="02020603050405020304" pitchFamily="18" charset="0"/>
              </a:rPr>
              <a:t>Trong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nội</a:t>
            </a:r>
            <a:r>
              <a:rPr lang="en-US" sz="3200" b="1" dirty="0">
                <a:latin typeface="Times New Roman" panose="02020603050405020304" pitchFamily="18" charset="0"/>
                <a:cs typeface="Times New Roman" panose="02020603050405020304" pitchFamily="18" charset="0"/>
              </a:rPr>
              <a:t> dung </a:t>
            </a:r>
            <a:r>
              <a:rPr lang="en-US" sz="3200" b="1" dirty="0" err="1">
                <a:latin typeface="Times New Roman" panose="02020603050405020304" pitchFamily="18" charset="0"/>
                <a:cs typeface="Times New Roman" panose="02020603050405020304" pitchFamily="18" charset="0"/>
              </a:rPr>
              <a:t>thuyết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hôm</a:t>
            </a:r>
            <a:r>
              <a:rPr lang="en-US" sz="3200" b="1" dirty="0">
                <a:latin typeface="Times New Roman" panose="02020603050405020304" pitchFamily="18" charset="0"/>
                <a:cs typeface="Times New Roman" panose="02020603050405020304" pitchFamily="18" charset="0"/>
              </a:rPr>
              <a:t> nay, </a:t>
            </a:r>
            <a:r>
              <a:rPr lang="en-US" sz="3200" b="1" dirty="0" err="1">
                <a:latin typeface="Times New Roman" panose="02020603050405020304" pitchFamily="18" charset="0"/>
                <a:cs typeface="Times New Roman" panose="02020603050405020304" pitchFamily="18" charset="0"/>
              </a:rPr>
              <a:t>tôi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chỉ</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tập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trung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giải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pháp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xây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dựng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nền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nếp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lớp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sinh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lớp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Hai</a:t>
            </a:r>
            <a:r>
              <a:rPr lang="en-US" sz="3200" b="1" dirty="0">
                <a:latin typeface="Times New Roman" panose="02020603050405020304" pitchFamily="18" charset="0"/>
                <a:cs typeface="Times New Roman" panose="02020603050405020304" pitchFamily="18" charset="0"/>
              </a:rPr>
              <a:t>: </a:t>
            </a:r>
          </a:p>
        </p:txBody>
      </p:sp>
      <p:pic>
        <p:nvPicPr>
          <p:cNvPr id="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6135" y="-76680"/>
            <a:ext cx="1371600" cy="138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365" y="-24984"/>
            <a:ext cx="1143000" cy="1266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635238"/>
            <a:ext cx="1295400" cy="1222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785100" y="5562600"/>
            <a:ext cx="13589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a:xfrm>
            <a:off x="152400" y="2884414"/>
            <a:ext cx="7924800" cy="584775"/>
          </a:xfrm>
          <a:prstGeom prst="rect">
            <a:avLst/>
          </a:prstGeom>
        </p:spPr>
        <p:txBody>
          <a:bodyPr wrap="square">
            <a:spAutoFit/>
          </a:bodyPr>
          <a:lstStyle/>
          <a:p>
            <a:r>
              <a:rPr lang="it-IT" sz="3200" b="1" dirty="0">
                <a:latin typeface="Times New Roman" pitchFamily="18" charset="0"/>
                <a:cs typeface="Times New Roman" pitchFamily="18" charset="0"/>
              </a:rPr>
              <a:t>       </a:t>
            </a:r>
            <a:r>
              <a:rPr lang="it-IT" sz="3200" b="1" dirty="0" smtClean="0">
                <a:latin typeface="Times New Roman" pitchFamily="18" charset="0"/>
                <a:cs typeface="Times New Roman" pitchFamily="18" charset="0"/>
              </a:rPr>
              <a:t>- </a:t>
            </a:r>
            <a:r>
              <a:rPr lang="pt-BR" sz="3200" b="1" dirty="0" smtClean="0">
                <a:latin typeface="Times New Roman" panose="02020603050405020304" pitchFamily="18" charset="0"/>
                <a:cs typeface="Times New Roman" panose="02020603050405020304" pitchFamily="18" charset="0"/>
              </a:rPr>
              <a:t>Tổ </a:t>
            </a:r>
            <a:r>
              <a:rPr lang="pt-BR" sz="3200" b="1" dirty="0">
                <a:latin typeface="Times New Roman" panose="02020603050405020304" pitchFamily="18" charset="0"/>
                <a:cs typeface="Times New Roman" panose="02020603050405020304" pitchFamily="18" charset="0"/>
              </a:rPr>
              <a:t>chức lớp học khi nhận </a:t>
            </a:r>
            <a:r>
              <a:rPr lang="pt-BR" sz="3200" b="1" dirty="0" smtClean="0">
                <a:latin typeface="Times New Roman" panose="02020603050405020304" pitchFamily="18" charset="0"/>
                <a:cs typeface="Times New Roman" panose="02020603050405020304" pitchFamily="18" charset="0"/>
              </a:rPr>
              <a:t>lớp. </a:t>
            </a:r>
            <a:endParaRPr lang="en-US" sz="3200" dirty="0">
              <a:latin typeface="Times New Roman" pitchFamily="18" charset="0"/>
              <a:cs typeface="Times New Roman" pitchFamily="18" charset="0"/>
            </a:endParaRPr>
          </a:p>
        </p:txBody>
      </p:sp>
      <p:sp>
        <p:nvSpPr>
          <p:cNvPr id="13" name="Rectangle 12"/>
          <p:cNvSpPr/>
          <p:nvPr/>
        </p:nvSpPr>
        <p:spPr>
          <a:xfrm>
            <a:off x="152400" y="3433521"/>
            <a:ext cx="7924800" cy="584775"/>
          </a:xfrm>
          <a:prstGeom prst="rect">
            <a:avLst/>
          </a:prstGeom>
        </p:spPr>
        <p:txBody>
          <a:bodyPr wrap="square">
            <a:spAutoFit/>
          </a:bodyPr>
          <a:lstStyle/>
          <a:p>
            <a:r>
              <a:rPr lang="it-IT" sz="3200" b="1" dirty="0">
                <a:latin typeface="Times New Roman" pitchFamily="18" charset="0"/>
                <a:cs typeface="Times New Roman" pitchFamily="18" charset="0"/>
              </a:rPr>
              <a:t>       </a:t>
            </a:r>
            <a:r>
              <a:rPr lang="it-IT" sz="3200" b="1" dirty="0" smtClean="0">
                <a:latin typeface="Times New Roman" pitchFamily="18" charset="0"/>
                <a:cs typeface="Times New Roman" pitchFamily="18" charset="0"/>
              </a:rPr>
              <a:t>- </a:t>
            </a:r>
            <a:r>
              <a:rPr lang="pt-BR" sz="3200" b="1" dirty="0" smtClean="0">
                <a:latin typeface="Times New Roman" panose="02020603050405020304" pitchFamily="18" charset="0"/>
                <a:cs typeface="Times New Roman" panose="02020603050405020304" pitchFamily="18" charset="0"/>
              </a:rPr>
              <a:t>Xây </a:t>
            </a:r>
            <a:r>
              <a:rPr lang="pt-BR" sz="3200" b="1" dirty="0">
                <a:latin typeface="Times New Roman" panose="02020603050405020304" pitchFamily="18" charset="0"/>
                <a:cs typeface="Times New Roman" panose="02020603050405020304" pitchFamily="18" charset="0"/>
              </a:rPr>
              <a:t>dựng nền nếp truy bài đầu </a:t>
            </a:r>
            <a:r>
              <a:rPr lang="pt-BR" sz="3200" b="1" dirty="0" smtClean="0">
                <a:latin typeface="Times New Roman" panose="02020603050405020304" pitchFamily="18" charset="0"/>
                <a:cs typeface="Times New Roman" panose="02020603050405020304" pitchFamily="18" charset="0"/>
              </a:rPr>
              <a:t>giờ.</a:t>
            </a:r>
            <a:endParaRPr lang="en-US" sz="3200" dirty="0">
              <a:latin typeface="Times New Roman" pitchFamily="18" charset="0"/>
              <a:cs typeface="Times New Roman" pitchFamily="18" charset="0"/>
            </a:endParaRPr>
          </a:p>
        </p:txBody>
      </p:sp>
      <p:sp>
        <p:nvSpPr>
          <p:cNvPr id="14" name="Rectangle 13"/>
          <p:cNvSpPr/>
          <p:nvPr/>
        </p:nvSpPr>
        <p:spPr>
          <a:xfrm>
            <a:off x="870055" y="4034179"/>
            <a:ext cx="7924800" cy="584775"/>
          </a:xfrm>
          <a:prstGeom prst="rect">
            <a:avLst/>
          </a:prstGeom>
        </p:spPr>
        <p:txBody>
          <a:bodyPr wrap="square">
            <a:spAutoFit/>
          </a:bodyPr>
          <a:lstStyle/>
          <a:p>
            <a:r>
              <a:rPr lang="pt-BR" sz="3200" b="1" dirty="0" smtClean="0">
                <a:latin typeface="Times New Roman" panose="02020603050405020304" pitchFamily="18" charset="0"/>
                <a:cs typeface="Times New Roman" panose="02020603050405020304" pitchFamily="18" charset="0"/>
              </a:rPr>
              <a:t>- Xây </a:t>
            </a:r>
            <a:r>
              <a:rPr lang="pt-BR" sz="3200" b="1" dirty="0">
                <a:latin typeface="Times New Roman" panose="02020603050405020304" pitchFamily="18" charset="0"/>
                <a:cs typeface="Times New Roman" panose="02020603050405020304" pitchFamily="18" charset="0"/>
              </a:rPr>
              <a:t>dựng nền nếp kỉ luật trong giờ </a:t>
            </a:r>
            <a:r>
              <a:rPr lang="pt-BR" sz="3200" b="1" dirty="0" smtClean="0">
                <a:latin typeface="Times New Roman" panose="02020603050405020304" pitchFamily="18" charset="0"/>
                <a:cs typeface="Times New Roman" panose="02020603050405020304" pitchFamily="18" charset="0"/>
              </a:rPr>
              <a:t>học.</a:t>
            </a:r>
            <a:endParaRPr lang="en-US" sz="3200" dirty="0">
              <a:latin typeface="Times New Roman" pitchFamily="18" charset="0"/>
              <a:cs typeface="Times New Roman" pitchFamily="18" charset="0"/>
            </a:endParaRPr>
          </a:p>
        </p:txBody>
      </p:sp>
      <p:sp>
        <p:nvSpPr>
          <p:cNvPr id="15" name="Rectangle 14"/>
          <p:cNvSpPr/>
          <p:nvPr/>
        </p:nvSpPr>
        <p:spPr>
          <a:xfrm>
            <a:off x="829457" y="4598382"/>
            <a:ext cx="8120296" cy="1077218"/>
          </a:xfrm>
          <a:prstGeom prst="rect">
            <a:avLst/>
          </a:prstGeom>
        </p:spPr>
        <p:txBody>
          <a:bodyPr wrap="square">
            <a:spAutoFit/>
          </a:bodyPr>
          <a:lstStyle/>
          <a:p>
            <a:r>
              <a:rPr lang="pt-BR" sz="3200" b="1" dirty="0" smtClean="0">
                <a:latin typeface="Times New Roman" panose="02020603050405020304" pitchFamily="18" charset="0"/>
                <a:cs typeface="Times New Roman" panose="02020603050405020304" pitchFamily="18" charset="0"/>
              </a:rPr>
              <a:t>- Tập </a:t>
            </a:r>
            <a:r>
              <a:rPr lang="pt-BR" sz="3200" b="1" dirty="0">
                <a:latin typeface="Times New Roman" panose="02020603050405020304" pitchFamily="18" charset="0"/>
                <a:cs typeface="Times New Roman" panose="02020603050405020304" pitchFamily="18" charset="0"/>
              </a:rPr>
              <a:t>thói quen mạnh dạn nhận xét bản thân và nhận xét </a:t>
            </a:r>
            <a:r>
              <a:rPr lang="pt-BR" sz="3200" b="1" dirty="0" smtClean="0">
                <a:latin typeface="Times New Roman" panose="02020603050405020304" pitchFamily="18" charset="0"/>
                <a:cs typeface="Times New Roman" panose="02020603050405020304" pitchFamily="18" charset="0"/>
              </a:rPr>
              <a:t>bạn.</a:t>
            </a:r>
            <a:endParaRPr lang="en-US" sz="3200" dirty="0">
              <a:latin typeface="Times New Roman" pitchFamily="18" charset="0"/>
              <a:cs typeface="Times New Roman" pitchFamily="18" charset="0"/>
            </a:endParaRPr>
          </a:p>
        </p:txBody>
      </p:sp>
      <p:sp>
        <p:nvSpPr>
          <p:cNvPr id="16" name="Rectangle 15"/>
          <p:cNvSpPr/>
          <p:nvPr/>
        </p:nvSpPr>
        <p:spPr>
          <a:xfrm>
            <a:off x="927205" y="5628382"/>
            <a:ext cx="7924800" cy="1077218"/>
          </a:xfrm>
          <a:prstGeom prst="rect">
            <a:avLst/>
          </a:prstGeom>
        </p:spPr>
        <p:txBody>
          <a:bodyPr wrap="square">
            <a:spAutoFit/>
          </a:bodyPr>
          <a:lstStyle/>
          <a:p>
            <a:r>
              <a:rPr lang="pt-BR" sz="3200" b="1" dirty="0" smtClean="0">
                <a:latin typeface="Times New Roman" panose="02020603050405020304" pitchFamily="18" charset="0"/>
                <a:cs typeface="Times New Roman" panose="02020603050405020304" pitchFamily="18" charset="0"/>
              </a:rPr>
              <a:t>- Kết </a:t>
            </a:r>
            <a:r>
              <a:rPr lang="pt-BR" sz="3200" b="1" dirty="0">
                <a:latin typeface="Times New Roman" panose="02020603050405020304" pitchFamily="18" charset="0"/>
                <a:cs typeface="Times New Roman" panose="02020603050405020304" pitchFamily="18" charset="0"/>
              </a:rPr>
              <a:t>hợp với giáo viên bộ môn, gia đình duy trì nền nếp học </a:t>
            </a:r>
            <a:r>
              <a:rPr lang="pt-BR" sz="3200" b="1" dirty="0" smtClean="0">
                <a:latin typeface="Times New Roman" panose="02020603050405020304" pitchFamily="18" charset="0"/>
                <a:cs typeface="Times New Roman" panose="02020603050405020304" pitchFamily="18" charset="0"/>
              </a:rPr>
              <a:t>tập.</a:t>
            </a:r>
            <a:endParaRPr lang="en-US" sz="3200" dirty="0">
              <a:latin typeface="Times New Roman" panose="02020603050405020304" pitchFamily="18" charset="0"/>
              <a:cs typeface="Times New Roman" panose="02020603050405020304" pitchFamily="18" charset="0"/>
            </a:endParaRPr>
          </a:p>
        </p:txBody>
      </p:sp>
      <p:sp>
        <p:nvSpPr>
          <p:cNvPr id="17" name="Rectangle 16"/>
          <p:cNvSpPr/>
          <p:nvPr/>
        </p:nvSpPr>
        <p:spPr>
          <a:xfrm>
            <a:off x="954999" y="51277"/>
            <a:ext cx="7924800" cy="707886"/>
          </a:xfrm>
          <a:prstGeom prst="rect">
            <a:avLst/>
          </a:prstGeom>
        </p:spPr>
        <p:txBody>
          <a:bodyPr wrap="square">
            <a:spAutoFit/>
          </a:bodyPr>
          <a:lstStyle/>
          <a:p>
            <a:r>
              <a:rPr lang="it-IT"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Phần</a:t>
            </a:r>
            <a:r>
              <a:rPr lang="en-US" sz="4000" b="1" dirty="0">
                <a:solidFill>
                  <a:srgbClr val="FF0000"/>
                </a:solidFill>
                <a:latin typeface="Times New Roman" pitchFamily="18" charset="0"/>
                <a:cs typeface="Times New Roman" pitchFamily="18" charset="0"/>
              </a:rPr>
              <a:t> 3</a:t>
            </a:r>
            <a:r>
              <a:rPr lang="en-US" sz="4000" b="1" dirty="0" smtClean="0">
                <a:solidFill>
                  <a:srgbClr val="FF0000"/>
                </a:solidFill>
                <a:latin typeface="Times New Roman" pitchFamily="18" charset="0"/>
                <a:cs typeface="Times New Roman" pitchFamily="18" charset="0"/>
              </a:rPr>
              <a:t>:</a:t>
            </a:r>
            <a:r>
              <a:rPr lang="it-IT" sz="4000" b="1" dirty="0" smtClean="0">
                <a:solidFill>
                  <a:srgbClr val="FF0000"/>
                </a:solidFill>
                <a:latin typeface="Times New Roman" pitchFamily="18" charset="0"/>
                <a:cs typeface="Times New Roman" pitchFamily="18" charset="0"/>
              </a:rPr>
              <a:t> </a:t>
            </a:r>
            <a:r>
              <a:rPr lang="pt-BR" sz="4000" b="1" dirty="0" smtClean="0">
                <a:solidFill>
                  <a:srgbClr val="FF0000"/>
                </a:solidFill>
                <a:latin typeface="Times New Roman" panose="02020603050405020304" pitchFamily="18" charset="0"/>
                <a:cs typeface="Times New Roman" panose="02020603050405020304" pitchFamily="18" charset="0"/>
              </a:rPr>
              <a:t>Nội dung của giải pháp</a:t>
            </a:r>
            <a:endParaRPr lang="en-US" sz="40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86386320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inVertical)">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4599&quot;&gt;&lt;property id=&quot;20148&quot; value=&quot;5&quot;/&gt;&lt;property id=&quot;20300&quot; value=&quot;Slide 1&quot;/&gt;&lt;property id=&quot;20307&quot; value=&quot;354&quot;/&gt;&lt;/object&gt;&lt;object type=&quot;3&quot; unique_id=&quot;14854&quot;&gt;&lt;property id=&quot;20148&quot; value=&quot;5&quot;/&gt;&lt;property id=&quot;20300&quot; value=&quot;Slide 2&quot;/&gt;&lt;property id=&quot;20307&quot; value=&quot;359&quot;/&gt;&lt;/object&gt;&lt;object type=&quot;3&quot; unique_id=&quot;14944&quot;&gt;&lt;property id=&quot;20148&quot; value=&quot;5&quot;/&gt;&lt;property id=&quot;20300&quot; value=&quot;Slide 8&quot;/&gt;&lt;property id=&quot;20307&quot; value=&quot;368&quot;/&gt;&lt;/object&gt;&lt;object type=&quot;3&quot; unique_id=&quot;14946&quot;&gt;&lt;property id=&quot;20148&quot; value=&quot;5&quot;/&gt;&lt;property id=&quot;20300&quot; value=&quot;Slide 3&quot;/&gt;&lt;property id=&quot;20307&quot; value=&quot;369&quot;/&gt;&lt;/object&gt;&lt;object type=&quot;3&quot; unique_id=&quot;14947&quot;&gt;&lt;property id=&quot;20148&quot; value=&quot;5&quot;/&gt;&lt;property id=&quot;20300&quot; value=&quot;Slide 4&quot;/&gt;&lt;property id=&quot;20307&quot; value=&quot;373&quot;/&gt;&lt;/object&gt;&lt;object type=&quot;3&quot; unique_id=&quot;14948&quot;&gt;&lt;property id=&quot;20148&quot; value=&quot;5&quot;/&gt;&lt;property id=&quot;20300&quot; value=&quot;Slide 5&quot;/&gt;&lt;property id=&quot;20307&quot; value=&quot;370&quot;/&gt;&lt;/object&gt;&lt;object type=&quot;3&quot; unique_id=&quot;14949&quot;&gt;&lt;property id=&quot;20148&quot; value=&quot;5&quot;/&gt;&lt;property id=&quot;20300&quot; value=&quot;Slide 6&quot;/&gt;&lt;property id=&quot;20307&quot; value=&quot;371&quot;/&gt;&lt;/object&gt;&lt;object type=&quot;3&quot; unique_id=&quot;14950&quot;&gt;&lt;property id=&quot;20148&quot; value=&quot;5&quot;/&gt;&lt;property id=&quot;20300&quot; value=&quot;Slide 7&quot;/&gt;&lt;property id=&quot;20307&quot; value=&quot;372&quot;/&gt;&lt;/object&gt;&lt;/object&gt;&lt;object type=&quot;8&quot; unique_id=&quot;10050&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Administrator\Desktop\giaoan\data\asimages\{85AFFC0F-7A40-42C6-9BE7-DCDFC425D971}_1.png&quot;/&gt;&lt;left val=&quot;170&quot;/&gt;&lt;top val=&quot;91&quot;/&gt;&lt;width val=&quot;389&quot;/&gt;&lt;height val=&quot;43&quot;/&gt;&lt;hasText val=&quot;1&quot;/&gt;&lt;/Image&gt;&lt;/ThreeDShapeInfo&gt;"/>
  <p:tag name="PRESENTER_SHAPETEXTINFO" val="&lt;ShapeTextInfo&gt;&lt;TableIndex row=&quot;-1&quot; col=&quot;-1&quot;&gt;&lt;linesCount val=&quot;1&quot;/&gt;&lt;lineCharCount val=&quot;27&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HTML_SHAPEINFO" val="&lt;SlideThumbPath val=&quot;Slide1.PNG&quot;/&gt;"/>
  <p:tag name="ISPRING_SLIDE_INDENT_LEVEL" val="0"/>
  <p:tag name="GENSWF_SLIDE_TITLE" val="GIỚI THIỆU"/>
  <p:tag name="ISPRING_CUSTOM_TIMING_USED" val="1"/>
  <p:tag name="ISPRING_PLAYER_LAYOUT_TYPE" val="Video"/>
  <p:tag name="GENSWF_ADVANCE_TIME" val="35.532"/>
  <p:tag name="ISPRING_SLIDE_ID_2" val="{8254F357-8913-4FEA-B230-1DE46AFD8385}"/>
  <p:tag name="ISPRING_PRESENTER_ID" val="{6770F0D2-57A8-4DD6-ABA0-39F00720D54C}"/>
</p:tagLst>
</file>

<file path=ppt/tags/tag3.xml><?xml version="1.0" encoding="utf-8"?>
<p:tagLst xmlns:a="http://schemas.openxmlformats.org/drawingml/2006/main" xmlns:r="http://schemas.openxmlformats.org/officeDocument/2006/relationships" xmlns:p="http://schemas.openxmlformats.org/presentationml/2006/main">
  <p:tag name="HTML_AUTOSHAPE_INFO" val="&lt;ThreeDShapeInfo&gt;&lt;uuid val=&quot;{77EA2E7D-E833-4E6A-A663-31A9FE9948AC}&quot;/&gt;&lt;isInvalidForFieldText val=&quot;0&quot;/&gt;&lt;Image&gt;&lt;filename val=&quot;C:\Users\Administrator\Desktop\giaoan\data\asimages\{77EA2E7D-E833-4E6A-A663-31A9FE9948AC}.png&quot;/&gt;&lt;left val=&quot;1&quot;/&gt;&lt;top val=&quot;0&quot;/&gt;&lt;width val=&quot;720&quot;/&gt;&lt;height val=&quot;18&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HTML_AUTOSHAPE_INFO" val="&lt;ThreeDShapeInfo&gt;&lt;uuid val=&quot;{36ACB7E4-7755-4578-97A2-9ECC8853412C}&quot;/&gt;&lt;isInvalidForFieldText val=&quot;0&quot;/&gt;&lt;Image&gt;&lt;filename val=&quot;C:\Users\Administrator\Desktop\giaoan\data\asimages\{36ACB7E4-7755-4578-97A2-9ECC8853412C}.png&quot;/&gt;&lt;left val=&quot;0&quot;/&gt;&lt;top val=&quot;0&quot;/&gt;&lt;width val=&quot;18&quot;/&gt;&lt;height val=&quot;546&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HTML_AUTOSHAPE_INFO" val="&lt;ThreeDShapeInfo&gt;&lt;uuid val=&quot;{FBB77232-FC1E-4AC6-90A8-014BABC90640}&quot;/&gt;&lt;isInvalidForFieldText val=&quot;0&quot;/&gt;&lt;Image&gt;&lt;filename val=&quot;C:\Users\Administrator\Desktop\giaoan\data\asimages\{FBB77232-FC1E-4AC6-90A8-014BABC90640}.png&quot;/&gt;&lt;left val=&quot;0&quot;/&gt;&lt;top val=&quot;525&quot;/&gt;&lt;width val=&quot;720&quot;/&gt;&lt;height val=&quot;18&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HTML_AUTOSHAPE_INFO" val="&lt;ThreeDShapeInfo&gt;&lt;uuid val=&quot;{580C7AED-4C58-470D-A06E-E715E95B620E}&quot;/&gt;&lt;isInvalidForFieldText val=&quot;0&quot;/&gt;&lt;Image&gt;&lt;filename val=&quot;C:\Users\Administrator\Desktop\giaoan\data\asimages\{580C7AED-4C58-470D-A06E-E715E95B620E}.png&quot;/&gt;&lt;left val=&quot;702&quot;/&gt;&lt;top val=&quot;0&quot;/&gt;&lt;width val=&quot;18&quot;/&gt;&lt;height val=&quot;546&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Administrator\Desktop\giaoan\data\asimages\{E8976733-BD5F-4E4C-8C31-1BFBA7DD2A08}_1.png&quot;/&gt;&lt;left val=&quot;111&quot;/&gt;&lt;top val=&quot;30&quot;/&gt;&lt;width val=&quot;499&quot;/&gt;&lt;height val=&quot;67&quot;/&gt;&lt;hasText val=&quot;1&quot;/&gt;&lt;/Image&gt;&lt;/ThreeDShapeInfo&gt;"/>
  <p:tag name="PRESENTER_SHAPETEXTINFO" val="&lt;ShapeTextInfo&gt;&lt;TableIndex row=&quot;-1&quot; col=&quot;-1&quot;&gt;&lt;linesCount val=&quot;2&quot;/&gt;&lt;lineCharCount val=&quot;31&quot;/&gt;&lt;lineCharCount val=&quot;33&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Administrator\Desktop\giaoan\data\asimages\{85AFFC0F-7A40-42C6-9BE7-DCDFC425D971}_1.png&quot;/&gt;&lt;left val=&quot;170&quot;/&gt;&lt;top val=&quot;91&quot;/&gt;&lt;width val=&quot;389&quot;/&gt;&lt;height val=&quot;43&quot;/&gt;&lt;hasText val=&quot;1&quot;/&gt;&lt;/Image&gt;&lt;/ThreeDShapeInfo&gt;"/>
  <p:tag name="PRESENTER_SHAPETEXTINFO" val="&lt;ShapeTextInfo&gt;&lt;TableIndex row=&quot;-1&quot; col=&quot;-1&quot;&gt;&lt;linesCount val=&quot;1&quot;/&gt;&lt;lineCharCount val=&quot;27&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Administrator\Desktop\giaoan\data\asimages\{560D5B33-E4BF-49F1-BCE8-C8698227ABD0}_1.png&quot;/&gt;&lt;left val=&quot;235&quot;/&gt;&lt;top val=&quot;479&quot;/&gt;&lt;width val=&quot;313&quot;/&gt;&lt;height val=&quot;47&quot;/&gt;&lt;hasText val=&quot;1&quot;/&gt;&lt;/Image&gt;&lt;/ThreeDShapeInfo&gt;"/>
  <p:tag name="PRESENTER_SHAPETEXTINFO" val="&lt;ShapeTextInfo&gt;&lt;TableIndex row=&quot;-1&quot; col=&quot;-1&quot;&gt;&lt;linesCount val=&quot;1&quot;/&gt;&lt;lineCharCount val=&quot;19&quot;/&gt;&lt;/TableIndex&gt;&lt;/ShapeTextInfo&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6895</TotalTime>
  <Words>2465</Words>
  <Application>Microsoft Office PowerPoint</Application>
  <PresentationFormat>On-screen Show (4:3)</PresentationFormat>
  <Paragraphs>168</Paragraphs>
  <Slides>28</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28</vt:i4>
      </vt:variant>
    </vt:vector>
  </HeadingPairs>
  <TitlesOfParts>
    <vt:vector size="34" baseType="lpstr">
      <vt:lpstr>Arial</vt:lpstr>
      <vt:lpstr>Calibri</vt:lpstr>
      <vt:lpstr>Times New Roman</vt:lpstr>
      <vt:lpstr>VNI-Times</vt:lpstr>
      <vt:lpstr>Office Theme</vt:lpstr>
      <vt:lpstr>5_Office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Thanh An</dc:creator>
  <cp:lastModifiedBy>tam.love5321@gmail.com</cp:lastModifiedBy>
  <cp:revision>870</cp:revision>
  <dcterms:created xsi:type="dcterms:W3CDTF">2011-11-29T12:43:07Z</dcterms:created>
  <dcterms:modified xsi:type="dcterms:W3CDTF">2022-04-05T10:21:58Z</dcterms:modified>
</cp:coreProperties>
</file>