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0" r:id="rId5"/>
    <p:sldId id="261" r:id="rId6"/>
    <p:sldId id="264" r:id="rId7"/>
    <p:sldId id="269" r:id="rId8"/>
    <p:sldId id="27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2B63-C390-4D69-BC1E-1606A487E9A1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600E-6FD7-4A68-AF91-564C9D655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HP001 5 hàng" pitchFamily="34" charset="0"/>
              </a:rPr>
              <a:t>Thứ</a:t>
            </a:r>
            <a:r>
              <a:rPr lang="en-US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HP001 5 hàng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HP001 5 hàng" pitchFamily="34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HP001 5 hàng" pitchFamily="34" charset="0"/>
              </a:rPr>
              <a:t>ngày</a:t>
            </a:r>
            <a:r>
              <a:rPr lang="en-US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HP001 5 hàng" pitchFamily="34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HP001 5 hàng" pitchFamily="34" charset="0"/>
              </a:rPr>
              <a:t>tháng</a:t>
            </a:r>
            <a:r>
              <a:rPr lang="en-US" dirty="0" smtClean="0">
                <a:solidFill>
                  <a:schemeClr val="bg1"/>
                </a:solidFill>
                <a:latin typeface="HP001 5 hàng" pitchFamily="34" charset="0"/>
              </a:rPr>
              <a:t> 5 </a:t>
            </a:r>
            <a:r>
              <a:rPr lang="en-US" dirty="0" err="1" smtClean="0">
                <a:solidFill>
                  <a:schemeClr val="bg1"/>
                </a:solidFill>
                <a:latin typeface="HP001 5 hàng" pitchFamily="34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HP001 5 hàng" pitchFamily="34" charset="0"/>
              </a:rPr>
              <a:t> 2021</a:t>
            </a:r>
            <a:endParaRPr lang="en-US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FF00"/>
                </a:solidFill>
                <a:latin typeface="HP001 5 hàng" pitchFamily="34" charset="0"/>
              </a:rPr>
              <a:t>Tập</a:t>
            </a: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HP001 5 hàng" pitchFamily="34" charset="0"/>
              </a:rPr>
              <a:t>đọc</a:t>
            </a: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HP001 5 hàng" pitchFamily="34" charset="0"/>
              </a:rPr>
              <a:t>CÁI KẸO VÀ CON CÁNH CAM</a:t>
            </a:r>
            <a:endParaRPr lang="en-US" sz="44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23622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r>
              <a:rPr lang="en-US" dirty="0" err="1" smtClean="0"/>
              <a:t>Cánh</a:t>
            </a:r>
            <a:r>
              <a:rPr lang="en-US" dirty="0" smtClean="0"/>
              <a:t> cam: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r>
              <a:rPr lang="en-US" dirty="0" smtClean="0"/>
              <a:t>,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lấp</a:t>
            </a:r>
            <a:r>
              <a:rPr lang="en-US" dirty="0" smtClean="0"/>
              <a:t> </a:t>
            </a:r>
            <a:r>
              <a:rPr lang="en-US" dirty="0" err="1" smtClean="0"/>
              <a:t>lánh</a:t>
            </a:r>
            <a:r>
              <a:rPr lang="en-US" dirty="0" smtClean="0"/>
              <a:t> </a:t>
            </a:r>
            <a:r>
              <a:rPr lang="en-US" dirty="0" err="1" smtClean="0"/>
              <a:t>trông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,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3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229600" cy="762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Cái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kẹo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và</a:t>
            </a:r>
            <a:r>
              <a:rPr lang="en-US" dirty="0" smtClean="0">
                <a:solidFill>
                  <a:srgbClr val="C00000"/>
                </a:solidFill>
              </a:rPr>
              <a:t> con </a:t>
            </a:r>
            <a:r>
              <a:rPr lang="en-US" dirty="0" err="1" smtClean="0">
                <a:solidFill>
                  <a:srgbClr val="C00000"/>
                </a:solidFill>
              </a:rPr>
              <a:t>cánh</a:t>
            </a:r>
            <a:r>
              <a:rPr lang="en-US" dirty="0" smtClean="0">
                <a:solidFill>
                  <a:srgbClr val="C00000"/>
                </a:solidFill>
              </a:rPr>
              <a:t> cam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Hôm</a:t>
            </a:r>
            <a:r>
              <a:rPr lang="en-US" dirty="0" smtClean="0"/>
              <a:t> nay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.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“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?”.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.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theohôm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kẹo</a:t>
            </a:r>
            <a:r>
              <a:rPr lang="en-US" dirty="0" smtClean="0"/>
              <a:t>,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con </a:t>
            </a:r>
            <a:r>
              <a:rPr lang="en-US" dirty="0" err="1" smtClean="0"/>
              <a:t>cánh</a:t>
            </a:r>
            <a:r>
              <a:rPr lang="en-US" dirty="0" smtClean="0"/>
              <a:t> cam.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.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dối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: “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kẹo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con </a:t>
            </a:r>
            <a:r>
              <a:rPr lang="en-US" dirty="0" err="1" smtClean="0"/>
              <a:t>cánh</a:t>
            </a:r>
            <a:r>
              <a:rPr lang="en-US" dirty="0" smtClean="0"/>
              <a:t> cam </a:t>
            </a:r>
            <a:r>
              <a:rPr lang="en-US" dirty="0" err="1" smtClean="0"/>
              <a:t>nữa</a:t>
            </a:r>
            <a:r>
              <a:rPr lang="en-US" dirty="0" smtClean="0"/>
              <a:t> ạ”.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cười</a:t>
            </a:r>
            <a:r>
              <a:rPr lang="en-US" dirty="0" smtClean="0"/>
              <a:t>, </a:t>
            </a:r>
            <a:r>
              <a:rPr lang="en-US" dirty="0" err="1" smtClean="0"/>
              <a:t>khen</a:t>
            </a:r>
            <a:r>
              <a:rPr lang="en-US" dirty="0" smtClean="0"/>
              <a:t>: “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thà</a:t>
            </a:r>
            <a:r>
              <a:rPr lang="en-US" dirty="0" smtClean="0"/>
              <a:t>.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kẹo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sân</a:t>
            </a:r>
            <a:r>
              <a:rPr lang="en-US" dirty="0" smtClean="0"/>
              <a:t>. Con </a:t>
            </a:r>
            <a:r>
              <a:rPr lang="en-US" dirty="0" err="1" smtClean="0"/>
              <a:t>cánh</a:t>
            </a:r>
            <a:r>
              <a:rPr lang="en-US" dirty="0" smtClean="0"/>
              <a:t> cam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ở </a:t>
            </a:r>
            <a:r>
              <a:rPr lang="en-US" dirty="0" err="1" smtClean="0"/>
              <a:t>nhà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thưởng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tràng</a:t>
            </a:r>
            <a:r>
              <a:rPr lang="en-US" dirty="0" smtClean="0"/>
              <a:t> </a:t>
            </a:r>
            <a:r>
              <a:rPr lang="en-US" dirty="0" err="1" smtClean="0"/>
              <a:t>vỗ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229600" cy="762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Cái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kẹo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con </a:t>
            </a:r>
            <a:r>
              <a:rPr lang="en-US" dirty="0" err="1">
                <a:solidFill>
                  <a:srgbClr val="C00000"/>
                </a:solidFill>
              </a:rPr>
              <a:t>cánh</a:t>
            </a:r>
            <a:r>
              <a:rPr lang="en-US" dirty="0">
                <a:solidFill>
                  <a:srgbClr val="C00000"/>
                </a:solidFill>
              </a:rPr>
              <a:t>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“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?”.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.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 smtClean="0"/>
              <a:t>theo</a:t>
            </a:r>
            <a:r>
              <a:rPr lang="en-US" dirty="0"/>
              <a:t>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, </a:t>
            </a:r>
            <a:r>
              <a:rPr lang="en-US" dirty="0" err="1"/>
              <a:t>hôm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con </a:t>
            </a:r>
            <a:r>
              <a:rPr lang="en-US" dirty="0" err="1"/>
              <a:t>cánh</a:t>
            </a:r>
            <a:r>
              <a:rPr lang="en-US" dirty="0"/>
              <a:t> cam.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/>
              <a:t>dối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: “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con </a:t>
            </a:r>
            <a:r>
              <a:rPr lang="en-US" dirty="0" err="1"/>
              <a:t>cánh</a:t>
            </a:r>
            <a:r>
              <a:rPr lang="en-US" dirty="0"/>
              <a:t> cam </a:t>
            </a:r>
            <a:r>
              <a:rPr lang="en-US" dirty="0" err="1"/>
              <a:t>nữa</a:t>
            </a:r>
            <a:r>
              <a:rPr lang="en-US" dirty="0"/>
              <a:t> ạ”.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khen</a:t>
            </a:r>
            <a:r>
              <a:rPr lang="en-US" dirty="0"/>
              <a:t>: “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thà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. Con </a:t>
            </a:r>
            <a:r>
              <a:rPr lang="en-US" dirty="0" err="1"/>
              <a:t>cánh</a:t>
            </a:r>
            <a:r>
              <a:rPr lang="en-US" dirty="0"/>
              <a:t> cam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”.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tràng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447800"/>
            <a:ext cx="1371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139" y="3962400"/>
            <a:ext cx="1143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6629400"/>
            <a:ext cx="1828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5562600"/>
            <a:ext cx="1295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1</a:t>
            </a:r>
            <a:r>
              <a:rPr lang="en-US" sz="4000" dirty="0" smtClean="0"/>
              <a:t>.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</a:t>
            </a:r>
            <a:r>
              <a:rPr lang="en-US" sz="4000" dirty="0" err="1" smtClean="0"/>
              <a:t>cả</a:t>
            </a:r>
            <a:r>
              <a:rPr lang="en-US" sz="4000" dirty="0" smtClean="0"/>
              <a:t> </a:t>
            </a:r>
            <a:r>
              <a:rPr lang="en-US" sz="4000" dirty="0" err="1" smtClean="0"/>
              <a:t>lớp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: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đi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,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mang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70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1</a:t>
            </a:r>
            <a:r>
              <a:rPr lang="en-US" sz="4000" dirty="0" smtClean="0"/>
              <a:t>. </a:t>
            </a:r>
            <a:r>
              <a:rPr lang="en-US" sz="4000" dirty="0" err="1" smtClean="0"/>
              <a:t>Ngoài</a:t>
            </a:r>
            <a:r>
              <a:rPr lang="en-US" sz="4000" dirty="0" smtClean="0"/>
              <a:t> </a:t>
            </a:r>
            <a:r>
              <a:rPr lang="en-US" sz="4000" dirty="0" err="1" smtClean="0"/>
              <a:t>đồ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, </a:t>
            </a:r>
            <a:r>
              <a:rPr lang="en-US" sz="4000" dirty="0" err="1" smtClean="0"/>
              <a:t>Trung</a:t>
            </a:r>
            <a:r>
              <a:rPr lang="en-US" sz="4000" dirty="0" smtClean="0"/>
              <a:t> </a:t>
            </a:r>
            <a:r>
              <a:rPr lang="en-US" sz="4000" dirty="0" err="1" smtClean="0"/>
              <a:t>còn</a:t>
            </a:r>
            <a:r>
              <a:rPr lang="en-US" sz="4000" dirty="0" smtClean="0"/>
              <a:t> </a:t>
            </a:r>
            <a:r>
              <a:rPr lang="en-US" sz="4000" dirty="0" err="1" smtClean="0"/>
              <a:t>mang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lớp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err="1" smtClean="0"/>
              <a:t>Ngoài</a:t>
            </a:r>
            <a:r>
              <a:rPr lang="en-US" sz="4000" dirty="0" smtClean="0"/>
              <a:t> </a:t>
            </a:r>
            <a:r>
              <a:rPr lang="en-US" sz="4000" dirty="0" err="1" smtClean="0"/>
              <a:t>đồ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, </a:t>
            </a:r>
            <a:r>
              <a:rPr lang="en-US" sz="4000" dirty="0" err="1" smtClean="0"/>
              <a:t>Trung</a:t>
            </a:r>
            <a:r>
              <a:rPr lang="en-US" sz="4000" dirty="0" smtClean="0"/>
              <a:t> </a:t>
            </a:r>
            <a:r>
              <a:rPr lang="en-US" sz="4000" dirty="0" err="1" smtClean="0"/>
              <a:t>còn</a:t>
            </a:r>
            <a:r>
              <a:rPr lang="en-US" sz="4000" dirty="0" smtClean="0"/>
              <a:t> </a:t>
            </a:r>
            <a:r>
              <a:rPr lang="en-US" sz="4000" dirty="0" err="1" smtClean="0"/>
              <a:t>mang</a:t>
            </a:r>
            <a:r>
              <a:rPr lang="en-US" sz="4000" dirty="0" smtClean="0"/>
              <a:t> </a:t>
            </a:r>
            <a:r>
              <a:rPr lang="en-US" sz="4000" dirty="0" err="1" smtClean="0"/>
              <a:t>hôm</a:t>
            </a:r>
            <a:r>
              <a:rPr lang="en-US" sz="4000" dirty="0" smtClean="0"/>
              <a:t> </a:t>
            </a:r>
            <a:r>
              <a:rPr lang="en-US" sz="4000" dirty="0" err="1" smtClean="0"/>
              <a:t>thì</a:t>
            </a:r>
            <a:r>
              <a:rPr lang="en-US" sz="4000" dirty="0" smtClean="0"/>
              <a:t> </a:t>
            </a:r>
            <a:r>
              <a:rPr lang="en-US" sz="4000" dirty="0" err="1" smtClean="0"/>
              <a:t>cái</a:t>
            </a:r>
            <a:r>
              <a:rPr lang="en-US" sz="4000" dirty="0" smtClean="0"/>
              <a:t> </a:t>
            </a:r>
            <a:r>
              <a:rPr lang="en-US" sz="4000" dirty="0" err="1" smtClean="0"/>
              <a:t>kẹo</a:t>
            </a:r>
            <a:r>
              <a:rPr lang="en-US" sz="4000" dirty="0" smtClean="0"/>
              <a:t>, </a:t>
            </a:r>
            <a:r>
              <a:rPr lang="en-US" sz="4000" dirty="0" err="1" smtClean="0"/>
              <a:t>hôm</a:t>
            </a:r>
            <a:r>
              <a:rPr lang="en-US" sz="4000" dirty="0" smtClean="0"/>
              <a:t> </a:t>
            </a:r>
            <a:r>
              <a:rPr lang="en-US" sz="4000" dirty="0" err="1" smtClean="0"/>
              <a:t>thì</a:t>
            </a:r>
            <a:r>
              <a:rPr lang="en-US" sz="4000" dirty="0" smtClean="0"/>
              <a:t> con </a:t>
            </a:r>
            <a:r>
              <a:rPr lang="en-US" sz="4000" dirty="0" err="1" smtClean="0"/>
              <a:t>cánh</a:t>
            </a:r>
            <a:r>
              <a:rPr lang="en-US" sz="4000" dirty="0" smtClean="0"/>
              <a:t> cam.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68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1</a:t>
            </a:r>
            <a:r>
              <a:rPr lang="en-US" sz="4000" dirty="0" smtClean="0"/>
              <a:t>. </a:t>
            </a: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sao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cả</a:t>
            </a:r>
            <a:r>
              <a:rPr lang="en-US" sz="4000" dirty="0" smtClean="0"/>
              <a:t> </a:t>
            </a:r>
            <a:r>
              <a:rPr lang="en-US" sz="4000" dirty="0" err="1" smtClean="0"/>
              <a:t>lớp</a:t>
            </a:r>
            <a:r>
              <a:rPr lang="en-US" sz="4000" dirty="0" smtClean="0"/>
              <a:t> </a:t>
            </a:r>
            <a:r>
              <a:rPr lang="en-US" sz="4000" dirty="0" err="1" smtClean="0"/>
              <a:t>vỗ</a:t>
            </a:r>
            <a:r>
              <a:rPr lang="en-US" sz="4000" dirty="0" smtClean="0"/>
              <a:t> </a:t>
            </a:r>
            <a:r>
              <a:rPr lang="en-US" sz="4000" dirty="0" err="1" smtClean="0"/>
              <a:t>tay</a:t>
            </a:r>
            <a:r>
              <a:rPr lang="en-US" sz="4000" dirty="0" smtClean="0"/>
              <a:t> </a:t>
            </a:r>
            <a:r>
              <a:rPr lang="en-US" sz="4000" dirty="0" err="1" smtClean="0"/>
              <a:t>khen</a:t>
            </a:r>
            <a:r>
              <a:rPr lang="en-US" sz="4000" dirty="0" smtClean="0"/>
              <a:t> </a:t>
            </a:r>
            <a:r>
              <a:rPr lang="en-US" sz="4000" dirty="0" err="1" smtClean="0"/>
              <a:t>Trung</a:t>
            </a:r>
            <a:r>
              <a:rPr lang="en-US" sz="4000" dirty="0" smtClean="0"/>
              <a:t>? </a:t>
            </a:r>
            <a:r>
              <a:rPr lang="en-US" sz="4000" dirty="0" err="1" smtClean="0"/>
              <a:t>Chọn</a:t>
            </a:r>
            <a:r>
              <a:rPr lang="en-US" sz="4000" dirty="0" smtClean="0"/>
              <a:t> ý </a:t>
            </a:r>
            <a:r>
              <a:rPr lang="en-US" sz="4000" dirty="0" err="1" smtClean="0"/>
              <a:t>đúng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</a:t>
            </a:r>
            <a:r>
              <a:rPr lang="en-US" sz="4000" dirty="0" smtClean="0"/>
              <a:t>,</a:t>
            </a:r>
            <a:r>
              <a:rPr lang="en-US" sz="4000" dirty="0"/>
              <a:t> </a:t>
            </a: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Trung</a:t>
            </a:r>
            <a:r>
              <a:rPr lang="en-US" sz="4000" dirty="0" smtClean="0"/>
              <a:t> </a:t>
            </a:r>
            <a:r>
              <a:rPr lang="en-US" sz="4000" dirty="0" err="1" smtClean="0"/>
              <a:t>rất</a:t>
            </a:r>
            <a:r>
              <a:rPr lang="en-US" sz="4000" dirty="0" smtClean="0"/>
              <a:t> </a:t>
            </a:r>
            <a:r>
              <a:rPr lang="en-US" sz="4000" dirty="0" err="1" smtClean="0"/>
              <a:t>thật</a:t>
            </a:r>
            <a:r>
              <a:rPr lang="en-US" sz="4000" dirty="0" smtClean="0"/>
              <a:t> </a:t>
            </a:r>
            <a:r>
              <a:rPr lang="en-US" sz="4000" dirty="0" err="1" smtClean="0"/>
              <a:t>thà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19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0"/>
            <a:ext cx="8763000" cy="6629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Câu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chuyện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khen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ngợi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bạn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Trung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thật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thà</a:t>
            </a:r>
            <a:r>
              <a:rPr lang="en-US" sz="4800" dirty="0" smtClean="0">
                <a:solidFill>
                  <a:srgbClr val="C00000"/>
                </a:solidFill>
              </a:rPr>
              <a:t>. </a:t>
            </a:r>
            <a:r>
              <a:rPr lang="en-US" sz="4800" dirty="0" err="1" smtClean="0">
                <a:solidFill>
                  <a:srgbClr val="C00000"/>
                </a:solidFill>
              </a:rPr>
              <a:t>Người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thật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thà</a:t>
            </a:r>
            <a:r>
              <a:rPr lang="en-US" sz="4800" dirty="0" smtClean="0">
                <a:solidFill>
                  <a:srgbClr val="C00000"/>
                </a:solidFill>
              </a:rPr>
              <a:t> , </a:t>
            </a:r>
            <a:r>
              <a:rPr lang="en-US" sz="4800" dirty="0" err="1" smtClean="0">
                <a:solidFill>
                  <a:srgbClr val="C00000"/>
                </a:solidFill>
              </a:rPr>
              <a:t>trung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thực</a:t>
            </a:r>
            <a:r>
              <a:rPr lang="en-US" sz="4800" dirty="0" smtClean="0">
                <a:solidFill>
                  <a:srgbClr val="C00000"/>
                </a:solidFill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</a:rPr>
              <a:t>không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nói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dối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là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người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rất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đáng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quý</a:t>
            </a:r>
            <a:r>
              <a:rPr lang="en-US" sz="4800" dirty="0" smtClean="0">
                <a:solidFill>
                  <a:srgbClr val="C00000"/>
                </a:solidFill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</a:rPr>
              <a:t>đáng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yêu</a:t>
            </a:r>
            <a:r>
              <a:rPr lang="en-US" sz="4800" dirty="0" smtClean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422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HP001 5 hàng</vt:lpstr>
      <vt:lpstr>Office Theme</vt:lpstr>
      <vt:lpstr>Thứ Ba ngày 4 tháng 5 năm 2021</vt:lpstr>
      <vt:lpstr>PowerPoint Presentation</vt:lpstr>
      <vt:lpstr>PowerPoint Presentation</vt:lpstr>
      <vt:lpstr>Cái kẹo và con cánh cam</vt:lpstr>
      <vt:lpstr>Cái kẹo và con cánh cam</vt:lpstr>
      <vt:lpstr>1. Cô giáo hỏi cả lớp câu gì?</vt:lpstr>
      <vt:lpstr>1. Ngoài đồ dùng học tập, Trung còn mang những gì đến lớp?</vt:lpstr>
      <vt:lpstr>1. Vì sao cô giáo và cả lớp vỗ tay khen Trung? Chọn ý đúng?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Thầy giáo</dc:title>
  <dc:creator>Administrator</dc:creator>
  <cp:lastModifiedBy>Admin</cp:lastModifiedBy>
  <cp:revision>16</cp:revision>
  <dcterms:created xsi:type="dcterms:W3CDTF">2021-03-29T13:46:48Z</dcterms:created>
  <dcterms:modified xsi:type="dcterms:W3CDTF">2021-05-03T14:21:28Z</dcterms:modified>
</cp:coreProperties>
</file>