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5" r:id="rId2"/>
    <p:sldId id="286" r:id="rId3"/>
    <p:sldId id="263" r:id="rId4"/>
    <p:sldId id="264" r:id="rId5"/>
    <p:sldId id="287" r:id="rId6"/>
    <p:sldId id="288" r:id="rId7"/>
    <p:sldId id="289" r:id="rId8"/>
    <p:sldId id="290" r:id="rId9"/>
    <p:sldId id="291" r:id="rId10"/>
    <p:sldId id="293" r:id="rId11"/>
    <p:sldId id="295" r:id="rId12"/>
    <p:sldId id="294" r:id="rId13"/>
    <p:sldId id="282" r:id="rId14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" y="-198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9DFAA-42D2-4113-88D4-E86F10DE71D5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36F4C-5787-4A32-B0F3-98E143758A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30"/>
            <a:ext cx="1010412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1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1CFA-7E77-49D1-9A74-81395406E052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664A-FA65-41B5-91D1-449F8E2FF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1CFA-7E77-49D1-9A74-81395406E052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664A-FA65-41B5-91D1-449F8E2FF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44"/>
            <a:ext cx="267462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44"/>
            <a:ext cx="782574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1CFA-7E77-49D1-9A74-81395406E052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664A-FA65-41B5-91D1-449F8E2FF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1CFA-7E77-49D1-9A74-81395406E052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664A-FA65-41B5-91D1-449F8E2FF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6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1CFA-7E77-49D1-9A74-81395406E052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664A-FA65-41B5-91D1-449F8E2FF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6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6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1CFA-7E77-49D1-9A74-81395406E052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664A-FA65-41B5-91D1-449F8E2FF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1CFA-7E77-49D1-9A74-81395406E052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664A-FA65-41B5-91D1-449F8E2FF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1CFA-7E77-49D1-9A74-81395406E052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664A-FA65-41B5-91D1-449F8E2FF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1CFA-7E77-49D1-9A74-81395406E052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664A-FA65-41B5-91D1-449F8E2FF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5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6" y="273056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5" y="1435104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1CFA-7E77-49D1-9A74-81395406E052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664A-FA65-41B5-91D1-449F8E2FF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5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5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5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1CFA-7E77-49D1-9A74-81395406E052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664A-FA65-41B5-91D1-449F8E2FF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6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6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81CFA-7E77-49D1-9A74-81395406E052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1" y="6356356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6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B664A-FA65-41B5-91D1-449F8E2FF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Tải Hình Nền Động Đẹp Cho Powerpoint - Hình nền Laptop đẹp nhất"/>
          <p:cNvSpPr>
            <a:spLocks noChangeAspect="1" noChangeArrowheads="1"/>
          </p:cNvSpPr>
          <p:nvPr/>
        </p:nvSpPr>
        <p:spPr bwMode="auto">
          <a:xfrm>
            <a:off x="202248" y="-144462"/>
            <a:ext cx="396240" cy="304802"/>
          </a:xfrm>
          <a:prstGeom prst="rect">
            <a:avLst/>
          </a:prstGeom>
          <a:noFill/>
        </p:spPr>
        <p:txBody>
          <a:bodyPr vert="horz" wrap="square" lIns="114117" tIns="57059" rIns="114117" bIns="5705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4" name="Picture 4" descr="Hình nền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</p:spPr>
      </p:pic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1350820" y="2151531"/>
            <a:ext cx="8861371" cy="288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117" tIns="57059" rIns="114117" bIns="57059">
            <a:spAutoFit/>
          </a:bodyPr>
          <a:lstStyle/>
          <a:p>
            <a:pPr lvl="1" algn="ctr" defTabSz="570586"/>
            <a:r>
              <a:rPr lang="en-US" altLang="zh-CN" sz="9000" b="1">
                <a:solidFill>
                  <a:srgbClr val="000000"/>
                </a:solidFill>
                <a:latin typeface="HP001 4 hàng" pitchFamily="34" charset="0"/>
                <a:ea typeface="SimSun" pitchFamily="2" charset="-122"/>
              </a:rPr>
              <a:t>Xin chào </a:t>
            </a:r>
          </a:p>
          <a:p>
            <a:pPr lvl="1" algn="ctr" defTabSz="570586"/>
            <a:r>
              <a:rPr lang="en-US" altLang="zh-CN" sz="9000" b="1">
                <a:solidFill>
                  <a:srgbClr val="000000"/>
                </a:solidFill>
                <a:latin typeface="HP001 4 hàng" pitchFamily="34" charset="0"/>
                <a:ea typeface="SimSun" pitchFamily="2" charset="-122"/>
              </a:rPr>
              <a:t>tất cả các con!</a:t>
            </a:r>
            <a:endParaRPr lang="zh-CN" altLang="en-US" sz="9000" b="1">
              <a:solidFill>
                <a:srgbClr val="000000"/>
              </a:solidFill>
              <a:latin typeface="HP001 4 hàng" pitchFamily="34" charset="0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887200" cy="656896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90383" y="3452884"/>
            <a:ext cx="5357652" cy="29615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54087" y="3466531"/>
            <a:ext cx="5415771" cy="2988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3859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0"/>
            <a:ext cx="1082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505200"/>
            <a:ext cx="10668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33400" y="2514600"/>
            <a:ext cx="10515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00400" y="990600"/>
            <a:ext cx="714104" cy="637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34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11887200" cy="682283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95300" y="685802"/>
            <a:ext cx="10302240" cy="2823666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8800" b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.VnVogueH" pitchFamily="34" charset="0"/>
                <a:cs typeface="Arial" pitchFamily="34" charset="0"/>
              </a:rPr>
              <a:t>T¹M BIÖT</a:t>
            </a:r>
          </a:p>
          <a:p>
            <a:pPr algn="ctr"/>
            <a:r>
              <a:rPr lang="en-US" sz="8800" b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.VnVogueH" pitchFamily="34" charset="0"/>
                <a:cs typeface="Arial" pitchFamily="34" charset="0"/>
              </a:rPr>
              <a:t>HÑN GÆP L¹I!</a:t>
            </a:r>
            <a:endParaRPr lang="en-US" sz="8800" b="1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.VnVogueH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71600" y="1349472"/>
            <a:ext cx="907472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solidFill>
                  <a:srgbClr val="0000FF"/>
                </a:solidFill>
                <a:latin typeface=".VnAvant" pitchFamily="34" charset="0"/>
              </a:rPr>
              <a:t>TËp ®äc</a:t>
            </a:r>
            <a:endParaRPr lang="en-US" sz="8000" b="1" smtClean="0">
              <a:solidFill>
                <a:srgbClr val="0000FF"/>
              </a:solidFill>
              <a:latin typeface=".VnAvant" pitchFamily="34" charset="0"/>
            </a:endParaRPr>
          </a:p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8000" b="1" smtClean="0">
                <a:solidFill>
                  <a:srgbClr val="FF0000"/>
                </a:solidFill>
                <a:latin typeface=".VnAvant" pitchFamily="34" charset="0"/>
              </a:rPr>
              <a:t>Ng«i nhµ Êm ¸p</a:t>
            </a:r>
            <a:endParaRPr lang="en-US" sz="9600" b="1" smtClean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endParaRPr lang="en-US" sz="5400" b="1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868362"/>
          </a:xfrm>
        </p:spPr>
        <p:txBody>
          <a:bodyPr>
            <a:normAutofit fontScale="90000"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itchFamily="34" charset="0"/>
              </a:rPr>
              <a:t>Chñ ®iÓm: Gia ®×nh</a:t>
            </a:r>
            <a:endParaRPr lang="en-US" sz="6000" b="1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11887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9220200" y="1371600"/>
            <a:ext cx="1600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494504" y="1828800"/>
            <a:ext cx="1324896" cy="172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97644" y="3812436"/>
            <a:ext cx="1371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677696" y="1828800"/>
            <a:ext cx="1723104" cy="24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461384" y="4343400"/>
            <a:ext cx="1524000" cy="270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858000" y="4859592"/>
            <a:ext cx="1723104" cy="24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46408" y="5805948"/>
            <a:ext cx="1143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940284" y="6359004"/>
            <a:ext cx="1143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457200" y="838200"/>
            <a:ext cx="334421" cy="359457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467600" y="762000"/>
            <a:ext cx="381000" cy="352925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896600" y="762000"/>
            <a:ext cx="457200" cy="352925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26592" y="1354392"/>
            <a:ext cx="457200" cy="352925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52280" y="2362200"/>
            <a:ext cx="457200" cy="352925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1000" y="2819400"/>
            <a:ext cx="381000" cy="352925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439400" y="2846436"/>
            <a:ext cx="457200" cy="352925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5800" y="3886200"/>
            <a:ext cx="457200" cy="352925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1000" y="4343400"/>
            <a:ext cx="457200" cy="352925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648200" y="4267200"/>
            <a:ext cx="792482" cy="533399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8600" y="5257800"/>
            <a:ext cx="792482" cy="533399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57976" y="5744496"/>
            <a:ext cx="792482" cy="533399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292512" y="921769"/>
            <a:ext cx="450850" cy="42545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5B44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33520" y="2435941"/>
            <a:ext cx="495300" cy="42545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5B44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8600" y="3935364"/>
            <a:ext cx="495300" cy="42545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5B44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04800"/>
            <a:ext cx="998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743200"/>
            <a:ext cx="10668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6881948" y="1561010"/>
            <a:ext cx="714104" cy="637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4877</TotalTime>
  <Words>44</Words>
  <Application>Microsoft Office PowerPoint</Application>
  <PresentationFormat>Custom</PresentationFormat>
  <Paragraphs>22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Chñ ®iÓm: Gia ®×nh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TNC</dc:creator>
  <cp:lastModifiedBy>TNC</cp:lastModifiedBy>
  <cp:revision>179</cp:revision>
  <dcterms:created xsi:type="dcterms:W3CDTF">2021-03-18T02:44:32Z</dcterms:created>
  <dcterms:modified xsi:type="dcterms:W3CDTF">2021-05-08T17:25:43Z</dcterms:modified>
</cp:coreProperties>
</file>