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007577192" r:id="rId2"/>
    <p:sldId id="2007577188" r:id="rId3"/>
    <p:sldId id="2007577184" r:id="rId4"/>
    <p:sldId id="2007577185" r:id="rId5"/>
    <p:sldId id="2007577187" r:id="rId6"/>
    <p:sldId id="2007577189" r:id="rId7"/>
    <p:sldId id="2007577183" r:id="rId8"/>
    <p:sldId id="2007577181" r:id="rId9"/>
    <p:sldId id="402" r:id="rId10"/>
    <p:sldId id="2007577180" r:id="rId11"/>
    <p:sldId id="2007577200" r:id="rId12"/>
    <p:sldId id="2007577198" r:id="rId13"/>
    <p:sldId id="2007577202" r:id="rId14"/>
    <p:sldId id="2007577203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FF99"/>
    <a:srgbClr val="000066"/>
    <a:srgbClr val="33CCFF"/>
    <a:srgbClr val="FF9999"/>
    <a:srgbClr val="FF5050"/>
    <a:srgbClr val="660066"/>
    <a:srgbClr val="FF6600"/>
    <a:srgbClr val="B6D852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41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1DEE12-272C-4E9E-86C3-D10EABC30D3B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178D-D3F9-49A6-B5D1-996E4C1E9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18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52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440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060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967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9565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271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5/18/2023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661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5/18/2023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655" r:id="rId6"/>
    <p:sldLayoutId id="2147483717" r:id="rId7"/>
    <p:sldLayoutId id="214748372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gif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794" y="-37649"/>
            <a:ext cx="12190413" cy="6895202"/>
            <a:chOff x="0" y="-24"/>
            <a:chExt cx="5760" cy="4368"/>
          </a:xfrm>
        </p:grpSpPr>
        <p:grpSp>
          <p:nvGrpSpPr>
            <p:cNvPr id="4103" name="Group 3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4113" name="Picture 4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4" name="Picture 5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5" name="Picture 6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6" name="Picture 7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104" name="Group 8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4105" name="Picture 9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6" name="Picture 10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7" name="Picture 11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8" name="Picture 12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09" name="Picture 13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0" name="Picture 14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1" name="Picture 15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12" name="Picture 16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4099" name="WordArt 17" descr="BIRTHDAY 25"/>
          <p:cNvSpPr>
            <a:spLocks noChangeArrowheads="1" noChangeShapeType="1" noTextEdit="1"/>
          </p:cNvSpPr>
          <p:nvPr/>
        </p:nvSpPr>
        <p:spPr bwMode="auto">
          <a:xfrm>
            <a:off x="1143646" y="1179806"/>
            <a:ext cx="10285661" cy="621107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ArchUpPour">
              <a:avLst>
                <a:gd name="adj1" fmla="val 12241295"/>
                <a:gd name="adj2" fmla="val 62861"/>
              </a:avLst>
            </a:prstTxWarp>
          </a:bodyPr>
          <a:lstStyle/>
          <a:p>
            <a:pPr algn="ctr"/>
            <a:r>
              <a:rPr lang="en-US" sz="7199" kern="10" dirty="0">
                <a:solidFill>
                  <a:srgbClr val="FF0000"/>
                </a:solidFill>
                <a:latin typeface="VNI-Times" pitchFamily="2" charset="0"/>
              </a:rPr>
              <a:t>Chaøo möøng quyù thaày coâ veà döï giôø </a:t>
            </a:r>
          </a:p>
        </p:txBody>
      </p:sp>
      <p:sp>
        <p:nvSpPr>
          <p:cNvPr id="4100" name="WordArt 19"/>
          <p:cNvSpPr>
            <a:spLocks noChangeArrowheads="1" noChangeShapeType="1" noTextEdit="1"/>
          </p:cNvSpPr>
          <p:nvPr/>
        </p:nvSpPr>
        <p:spPr bwMode="auto">
          <a:xfrm>
            <a:off x="4769963" y="2667787"/>
            <a:ext cx="3836709" cy="18721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Toán</a:t>
            </a:r>
          </a:p>
          <a:p>
            <a:pPr algn="ctr"/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</a:rPr>
              <a:t>Lớp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</a:rPr>
              <a:t> 2/2</a:t>
            </a:r>
          </a:p>
        </p:txBody>
      </p:sp>
      <p:sp>
        <p:nvSpPr>
          <p:cNvPr id="4101" name="Text Box 20"/>
          <p:cNvSpPr txBox="1">
            <a:spLocks noChangeArrowheads="1"/>
          </p:cNvSpPr>
          <p:nvPr/>
        </p:nvSpPr>
        <p:spPr bwMode="auto">
          <a:xfrm>
            <a:off x="1109518" y="5142009"/>
            <a:ext cx="90840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sz="4000" b="1">
                <a:solidFill>
                  <a:srgbClr val="0000FF"/>
                </a:solidFill>
                <a:latin typeface=".VnTime" panose="020B7200000000000000" pitchFamily="34" charset="0"/>
              </a:rPr>
              <a:t>     Gi¸o viªn thùc hiÖn: </a:t>
            </a:r>
            <a:r>
              <a:rPr lang="en-US" sz="4000" b="1" i="1">
                <a:solidFill>
                  <a:srgbClr val="0000FF"/>
                </a:solidFill>
                <a:latin typeface="Times" panose="02020603050405020304" pitchFamily="18" charset="0"/>
              </a:rPr>
              <a:t>Phạm Văn Mừng</a:t>
            </a:r>
            <a:endParaRPr lang="en-US" sz="4000" b="1" i="1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4102" name="Text Box 20"/>
          <p:cNvSpPr txBox="1">
            <a:spLocks noChangeArrowheads="1"/>
          </p:cNvSpPr>
          <p:nvPr/>
        </p:nvSpPr>
        <p:spPr bwMode="auto">
          <a:xfrm>
            <a:off x="1881738" y="686159"/>
            <a:ext cx="8533289" cy="523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</a:rPr>
              <a:t>TRƯỜNG TIỂU HỌC BÌNH THẠNH</a:t>
            </a:r>
          </a:p>
        </p:txBody>
      </p:sp>
    </p:spTree>
    <p:extLst>
      <p:ext uri="{BB962C8B-B14F-4D97-AF65-F5344CB8AC3E}">
        <p14:creationId xmlns:p14="http://schemas.microsoft.com/office/powerpoint/2010/main" val="1508413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2CA3CD98-173B-4E5E-916A-D7AB38FBC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" y="-8524"/>
            <a:ext cx="12186980" cy="7060676"/>
          </a:xfrm>
          <a:prstGeom prst="rect">
            <a:avLst/>
          </a:prstGeom>
          <a:solidFill>
            <a:srgbClr val="0000FF"/>
          </a:solidFill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874F1B8B-9FB2-4F71-8750-F05E4378A936}"/>
              </a:ext>
            </a:extLst>
          </p:cNvPr>
          <p:cNvSpPr/>
          <p:nvPr/>
        </p:nvSpPr>
        <p:spPr>
          <a:xfrm>
            <a:off x="1250613" y="2517785"/>
            <a:ext cx="514905" cy="520041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160D0C25-1A21-4873-AA41-80721C1854F8}"/>
              </a:ext>
            </a:extLst>
          </p:cNvPr>
          <p:cNvGrpSpPr/>
          <p:nvPr/>
        </p:nvGrpSpPr>
        <p:grpSpPr>
          <a:xfrm>
            <a:off x="540248" y="3887000"/>
            <a:ext cx="5298511" cy="2908278"/>
            <a:chOff x="-560552" y="3513653"/>
            <a:chExt cx="5138669" cy="290827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CBDED311-E408-4930-B67E-D04529D7902C}"/>
                </a:ext>
              </a:extLst>
            </p:cNvPr>
            <p:cNvGrpSpPr/>
            <p:nvPr/>
          </p:nvGrpSpPr>
          <p:grpSpPr>
            <a:xfrm>
              <a:off x="-560552" y="3513653"/>
              <a:ext cx="5138669" cy="2908278"/>
              <a:chOff x="-560553" y="3513652"/>
              <a:chExt cx="5138678" cy="2908282"/>
            </a:xfrm>
          </p:grpSpPr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64B8486-EEDA-4F8B-9161-3AEDAD19E29F}"/>
                  </a:ext>
                </a:extLst>
              </p:cNvPr>
              <p:cNvGrpSpPr/>
              <p:nvPr/>
            </p:nvGrpSpPr>
            <p:grpSpPr>
              <a:xfrm>
                <a:off x="-560553" y="3513652"/>
                <a:ext cx="5138678" cy="2908282"/>
                <a:chOff x="601885" y="3534743"/>
                <a:chExt cx="5138678" cy="2395437"/>
              </a:xfrm>
            </p:grpSpPr>
            <p:sp>
              <p:nvSpPr>
                <p:cNvPr id="42" name="Rectangle: Rounded Corners 41">
                  <a:extLst>
                    <a:ext uri="{FF2B5EF4-FFF2-40B4-BE49-F238E27FC236}">
                      <a16:creationId xmlns:a16="http://schemas.microsoft.com/office/drawing/2014/main" id="{DDED3BD2-9C3E-408D-8652-759D7B1366A7}"/>
                    </a:ext>
                  </a:extLst>
                </p:cNvPr>
                <p:cNvSpPr/>
                <p:nvPr/>
              </p:nvSpPr>
              <p:spPr>
                <a:xfrm>
                  <a:off x="854802" y="3739393"/>
                  <a:ext cx="4826159" cy="1976625"/>
                </a:xfrm>
                <a:prstGeom prst="roundRect">
                  <a:avLst/>
                </a:prstGeom>
                <a:pattFill prst="pct90">
                  <a:fgClr>
                    <a:schemeClr val="accent2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 w="381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43" name="Picture 42">
                  <a:extLst>
                    <a:ext uri="{FF2B5EF4-FFF2-40B4-BE49-F238E27FC236}">
                      <a16:creationId xmlns:a16="http://schemas.microsoft.com/office/drawing/2014/main" id="{00F9C818-A664-408A-BDE1-6999CFC55A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039210" y="5335584"/>
                  <a:ext cx="701353" cy="594596"/>
                </a:xfrm>
                <a:prstGeom prst="rect">
                  <a:avLst/>
                </a:prstGeom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A63717D8-A42D-494E-9063-2EE30378280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/>
                <a:srcRect l="57421" t="53580" r="2212" b="10109"/>
                <a:stretch/>
              </p:blipFill>
              <p:spPr>
                <a:xfrm>
                  <a:off x="601885" y="3534743"/>
                  <a:ext cx="701353" cy="630882"/>
                </a:xfrm>
                <a:prstGeom prst="rect">
                  <a:avLst/>
                </a:prstGeom>
              </p:spPr>
            </p:pic>
          </p:grpSp>
          <p:sp>
            <p:nvSpPr>
              <p:cNvPr id="41" name="Text Box 7">
                <a:extLst>
                  <a:ext uri="{FF2B5EF4-FFF2-40B4-BE49-F238E27FC236}">
                    <a16:creationId xmlns:a16="http://schemas.microsoft.com/office/drawing/2014/main" id="{2732ED6E-D266-4C3A-A786-5358B052B9D1}"/>
                  </a:ext>
                </a:extLst>
              </p:cNvPr>
              <p:cNvSpPr txBox="1"/>
              <p:nvPr/>
            </p:nvSpPr>
            <p:spPr>
              <a:xfrm>
                <a:off x="-112119" y="3905915"/>
                <a:ext cx="4494592" cy="1815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km              300 m + 600 m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980 m </a:t>
                </a:r>
                <a:r>
                  <a: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+ 10 </a:t>
                </a: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           1km</a:t>
                </a:r>
              </a:p>
            </p:txBody>
          </p: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19CADA6-D27B-448C-B062-31792809586F}"/>
                </a:ext>
              </a:extLst>
            </p:cNvPr>
            <p:cNvSpPr/>
            <p:nvPr/>
          </p:nvSpPr>
          <p:spPr>
            <a:xfrm>
              <a:off x="991953" y="4123604"/>
              <a:ext cx="557853" cy="557853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6623827-659C-47D6-A721-F411770C234F}"/>
                </a:ext>
              </a:extLst>
            </p:cNvPr>
            <p:cNvSpPr/>
            <p:nvPr/>
          </p:nvSpPr>
          <p:spPr>
            <a:xfrm>
              <a:off x="2039905" y="5015024"/>
              <a:ext cx="557853" cy="557853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78ED8A2-5C69-492C-8884-C2E698395DC0}"/>
              </a:ext>
            </a:extLst>
          </p:cNvPr>
          <p:cNvGrpSpPr/>
          <p:nvPr/>
        </p:nvGrpSpPr>
        <p:grpSpPr>
          <a:xfrm>
            <a:off x="6227781" y="3920350"/>
            <a:ext cx="5092120" cy="2915160"/>
            <a:chOff x="8112511" y="2110711"/>
            <a:chExt cx="5092120" cy="2915160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1F5641D7-E28C-4C13-8885-F955C3431A68}"/>
                </a:ext>
              </a:extLst>
            </p:cNvPr>
            <p:cNvGrpSpPr/>
            <p:nvPr/>
          </p:nvGrpSpPr>
          <p:grpSpPr>
            <a:xfrm>
              <a:off x="8112511" y="2110711"/>
              <a:ext cx="5092120" cy="2915160"/>
              <a:chOff x="8423684" y="3308600"/>
              <a:chExt cx="5092120" cy="2915160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5BD05D5E-92D2-4734-A6CD-EF69DB686B0F}"/>
                  </a:ext>
                </a:extLst>
              </p:cNvPr>
              <p:cNvGrpSpPr/>
              <p:nvPr/>
            </p:nvGrpSpPr>
            <p:grpSpPr>
              <a:xfrm>
                <a:off x="8423684" y="3308600"/>
                <a:ext cx="4857546" cy="2915160"/>
                <a:chOff x="6332028" y="1216473"/>
                <a:chExt cx="4857546" cy="2915160"/>
              </a:xfrm>
            </p:grpSpPr>
            <p:sp>
              <p:nvSpPr>
                <p:cNvPr id="51" name="Rectangle: Rounded Corners 50">
                  <a:extLst>
                    <a:ext uri="{FF2B5EF4-FFF2-40B4-BE49-F238E27FC236}">
                      <a16:creationId xmlns:a16="http://schemas.microsoft.com/office/drawing/2014/main" id="{5904D2FF-EAEB-42F3-8264-541801BFCB60}"/>
                    </a:ext>
                  </a:extLst>
                </p:cNvPr>
                <p:cNvSpPr/>
                <p:nvPr/>
              </p:nvSpPr>
              <p:spPr>
                <a:xfrm>
                  <a:off x="6670904" y="1472662"/>
                  <a:ext cx="4518670" cy="2395305"/>
                </a:xfrm>
                <a:prstGeom prst="roundRect">
                  <a:avLst/>
                </a:prstGeom>
                <a:pattFill prst="pct90">
                  <a:fgClr>
                    <a:schemeClr val="accent2">
                      <a:lumMod val="40000"/>
                      <a:lumOff val="60000"/>
                    </a:schemeClr>
                  </a:fgClr>
                  <a:bgClr>
                    <a:schemeClr val="bg1"/>
                  </a:bgClr>
                </a:pattFill>
                <a:ln w="38100"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429E9DEA-2C63-4F8D-9009-620C65750B4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6"/>
                <a:srcRect l="1595" t="50000" r="46111" b="6477"/>
                <a:stretch/>
              </p:blipFill>
              <p:spPr>
                <a:xfrm>
                  <a:off x="6332028" y="1216473"/>
                  <a:ext cx="727502" cy="605481"/>
                </a:xfrm>
                <a:prstGeom prst="rect">
                  <a:avLst/>
                </a:prstGeom>
              </p:spPr>
            </p:pic>
            <p:pic>
              <p:nvPicPr>
                <p:cNvPr id="53" name="Picture 52">
                  <a:extLst>
                    <a:ext uri="{FF2B5EF4-FFF2-40B4-BE49-F238E27FC236}">
                      <a16:creationId xmlns:a16="http://schemas.microsoft.com/office/drawing/2014/main" id="{2D3480A0-D3CC-42AB-A429-F345C20F2DA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034525" y="3276572"/>
                  <a:ext cx="962170" cy="855061"/>
                </a:xfrm>
                <a:prstGeom prst="rect">
                  <a:avLst/>
                </a:prstGeom>
              </p:spPr>
            </p:pic>
          </p:grpSp>
          <p:sp>
            <p:nvSpPr>
              <p:cNvPr id="50" name="Text Box 7">
                <a:extLst>
                  <a:ext uri="{FF2B5EF4-FFF2-40B4-BE49-F238E27FC236}">
                    <a16:creationId xmlns:a16="http://schemas.microsoft.com/office/drawing/2014/main" id="{82E263CA-662C-44E0-9525-01025C74F5F0}"/>
                  </a:ext>
                </a:extLst>
              </p:cNvPr>
              <p:cNvSpPr txBox="1"/>
              <p:nvPr/>
            </p:nvSpPr>
            <p:spPr>
              <a:xfrm>
                <a:off x="8762560" y="3658224"/>
                <a:ext cx="4753244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1000 m             1 km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315 m + 683 m            1 km</a:t>
                </a:r>
              </a:p>
            </p:txBody>
          </p:sp>
        </p:grp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43CFEF7-2BEC-4FBF-B0F4-3C793EF8AC24}"/>
                </a:ext>
              </a:extLst>
            </p:cNvPr>
            <p:cNvSpPr/>
            <p:nvPr/>
          </p:nvSpPr>
          <p:spPr>
            <a:xfrm>
              <a:off x="10067643" y="2686904"/>
              <a:ext cx="558261" cy="558261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3FBD6A4-A57F-4FD8-A0B4-A0EFC3300F7C}"/>
                </a:ext>
              </a:extLst>
            </p:cNvPr>
            <p:cNvSpPr/>
            <p:nvPr/>
          </p:nvSpPr>
          <p:spPr>
            <a:xfrm>
              <a:off x="11079612" y="3564552"/>
              <a:ext cx="558261" cy="558261"/>
            </a:xfrm>
            <a:prstGeom prst="ellipse">
              <a:avLst/>
            </a:prstGeom>
            <a:ln>
              <a:solidFill>
                <a:srgbClr val="00206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DA0BD926-339D-47D0-B2B8-009BC9A1855B}"/>
              </a:ext>
            </a:extLst>
          </p:cNvPr>
          <p:cNvSpPr/>
          <p:nvPr/>
        </p:nvSpPr>
        <p:spPr>
          <a:xfrm>
            <a:off x="2152440" y="4496543"/>
            <a:ext cx="557786" cy="557786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3858C20-08C9-41B3-9111-02EF4589E996}"/>
              </a:ext>
            </a:extLst>
          </p:cNvPr>
          <p:cNvSpPr/>
          <p:nvPr/>
        </p:nvSpPr>
        <p:spPr>
          <a:xfrm>
            <a:off x="3221582" y="5392050"/>
            <a:ext cx="575217" cy="575217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C7144FE-7162-49C7-936C-179A11A6320F}"/>
              </a:ext>
            </a:extLst>
          </p:cNvPr>
          <p:cNvSpPr/>
          <p:nvPr/>
        </p:nvSpPr>
        <p:spPr>
          <a:xfrm>
            <a:off x="9194882" y="5360005"/>
            <a:ext cx="571874" cy="571874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8A846C09-FAE7-4398-A42E-9AAFC96506A1}"/>
              </a:ext>
            </a:extLst>
          </p:cNvPr>
          <p:cNvGrpSpPr/>
          <p:nvPr/>
        </p:nvGrpSpPr>
        <p:grpSpPr>
          <a:xfrm>
            <a:off x="1765518" y="2196706"/>
            <a:ext cx="1568971" cy="1410499"/>
            <a:chOff x="2020348" y="278863"/>
            <a:chExt cx="1568971" cy="1410499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D68E3EC0-2BD0-482F-8D0C-054B68B974E1}"/>
                </a:ext>
              </a:extLst>
            </p:cNvPr>
            <p:cNvSpPr/>
            <p:nvPr/>
          </p:nvSpPr>
          <p:spPr>
            <a:xfrm>
              <a:off x="2572742" y="278863"/>
              <a:ext cx="571520" cy="1410499"/>
            </a:xfrm>
            <a:prstGeom prst="roundRect">
              <a:avLst>
                <a:gd name="adj" fmla="val 25000"/>
              </a:avLst>
            </a:prstGeom>
            <a:solidFill>
              <a:srgbClr val="92D050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&gt;</a:t>
              </a:r>
            </a:p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&lt;</a:t>
              </a:r>
            </a:p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63D41D0-6EBF-4469-A4F5-39341A0DEDD1}"/>
                </a:ext>
              </a:extLst>
            </p:cNvPr>
            <p:cNvSpPr txBox="1"/>
            <p:nvPr/>
          </p:nvSpPr>
          <p:spPr>
            <a:xfrm>
              <a:off x="3109614" y="796817"/>
              <a:ext cx="4797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C6E9949F-6C1E-465C-8DCE-975A157EBD89}"/>
                </a:ext>
              </a:extLst>
            </p:cNvPr>
            <p:cNvSpPr txBox="1"/>
            <p:nvPr/>
          </p:nvSpPr>
          <p:spPr>
            <a:xfrm>
              <a:off x="2020348" y="634317"/>
              <a:ext cx="571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00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b.</a:t>
              </a:r>
            </a:p>
          </p:txBody>
        </p:sp>
      </p:grpSp>
      <p:sp>
        <p:nvSpPr>
          <p:cNvPr id="60" name="Oval 59">
            <a:extLst>
              <a:ext uri="{FF2B5EF4-FFF2-40B4-BE49-F238E27FC236}">
                <a16:creationId xmlns:a16="http://schemas.microsoft.com/office/drawing/2014/main" id="{C6B8F7CF-3B36-4993-B668-0203235B13E5}"/>
              </a:ext>
            </a:extLst>
          </p:cNvPr>
          <p:cNvSpPr/>
          <p:nvPr/>
        </p:nvSpPr>
        <p:spPr>
          <a:xfrm>
            <a:off x="8176106" y="4484373"/>
            <a:ext cx="571874" cy="571874"/>
          </a:xfrm>
          <a:prstGeom prst="ellipse">
            <a:avLst/>
          </a:prstGeom>
          <a:solidFill>
            <a:srgbClr val="FFFF00"/>
          </a:soli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584888-4EAF-4CC1-B070-B1BF737A11F3}"/>
              </a:ext>
            </a:extLst>
          </p:cNvPr>
          <p:cNvSpPr txBox="1"/>
          <p:nvPr/>
        </p:nvSpPr>
        <p:spPr>
          <a:xfrm>
            <a:off x="3221582" y="199355"/>
            <a:ext cx="563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sáu, ngày 7 tháng 4 năm 2023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584888-4EAF-4CC1-B070-B1BF737A11F3}"/>
              </a:ext>
            </a:extLst>
          </p:cNvPr>
          <p:cNvSpPr txBox="1"/>
          <p:nvPr/>
        </p:nvSpPr>
        <p:spPr>
          <a:xfrm>
            <a:off x="5181371" y="661486"/>
            <a:ext cx="1102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F584888-4EAF-4CC1-B070-B1BF737A11F3}"/>
              </a:ext>
            </a:extLst>
          </p:cNvPr>
          <p:cNvSpPr txBox="1"/>
          <p:nvPr/>
        </p:nvSpPr>
        <p:spPr>
          <a:xfrm>
            <a:off x="4106558" y="1017359"/>
            <a:ext cx="405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– lô - mét</a:t>
            </a:r>
          </a:p>
        </p:txBody>
      </p:sp>
    </p:spTree>
    <p:extLst>
      <p:ext uri="{BB962C8B-B14F-4D97-AF65-F5344CB8AC3E}">
        <p14:creationId xmlns:p14="http://schemas.microsoft.com/office/powerpoint/2010/main" val="307691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 animBg="1"/>
      <p:bldP spid="56" grpId="0" animBg="1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443CB20B-4CB0-4611-9DDF-7D115A933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266" y="-395926"/>
            <a:ext cx="13970523" cy="76545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F584888-4EAF-4CC1-B070-B1BF737A11F3}"/>
              </a:ext>
            </a:extLst>
          </p:cNvPr>
          <p:cNvSpPr txBox="1"/>
          <p:nvPr/>
        </p:nvSpPr>
        <p:spPr>
          <a:xfrm>
            <a:off x="4502575" y="964323"/>
            <a:ext cx="3181830" cy="716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- lô - mét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584888-4EAF-4CC1-B070-B1BF737A11F3}"/>
              </a:ext>
            </a:extLst>
          </p:cNvPr>
          <p:cNvSpPr txBox="1"/>
          <p:nvPr/>
        </p:nvSpPr>
        <p:spPr>
          <a:xfrm>
            <a:off x="3242890" y="174437"/>
            <a:ext cx="563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sáu, ngày 7 tháng 4 năm 2023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584888-4EAF-4CC1-B070-B1BF737A11F3}"/>
              </a:ext>
            </a:extLst>
          </p:cNvPr>
          <p:cNvSpPr txBox="1"/>
          <p:nvPr/>
        </p:nvSpPr>
        <p:spPr>
          <a:xfrm>
            <a:off x="5341627" y="572736"/>
            <a:ext cx="1102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pic>
        <p:nvPicPr>
          <p:cNvPr id="41" name="Picture 9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86" y="448"/>
            <a:ext cx="1104756" cy="109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8597" y="5785339"/>
            <a:ext cx="1104756" cy="109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72959" y="34573"/>
            <a:ext cx="1104756" cy="109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70577" y="5811528"/>
            <a:ext cx="1104756" cy="109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413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ACB8C7-C387-4929-9586-99A3BEC9D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128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865433" y="2765758"/>
            <a:ext cx="6461133" cy="1440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241818291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443CB20B-4CB0-4611-9DDF-7D115A933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266" y="-395926"/>
            <a:ext cx="13970523" cy="765456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CF584888-4EAF-4CC1-B070-B1BF737A11F3}"/>
              </a:ext>
            </a:extLst>
          </p:cNvPr>
          <p:cNvSpPr txBox="1"/>
          <p:nvPr/>
        </p:nvSpPr>
        <p:spPr>
          <a:xfrm>
            <a:off x="4502575" y="917188"/>
            <a:ext cx="3181830" cy="716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- lô - mét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584888-4EAF-4CC1-B070-B1BF737A11F3}"/>
              </a:ext>
            </a:extLst>
          </p:cNvPr>
          <p:cNvSpPr txBox="1"/>
          <p:nvPr/>
        </p:nvSpPr>
        <p:spPr>
          <a:xfrm>
            <a:off x="3242890" y="127302"/>
            <a:ext cx="563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sáu, ngày 7 tháng 4 năm 2023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584888-4EAF-4CC1-B070-B1BF737A11F3}"/>
              </a:ext>
            </a:extLst>
          </p:cNvPr>
          <p:cNvSpPr txBox="1"/>
          <p:nvPr/>
        </p:nvSpPr>
        <p:spPr>
          <a:xfrm>
            <a:off x="5341627" y="525601"/>
            <a:ext cx="1102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pic>
        <p:nvPicPr>
          <p:cNvPr id="41" name="Picture 9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86" y="448"/>
            <a:ext cx="1104756" cy="109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0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8597" y="5785339"/>
            <a:ext cx="1104756" cy="109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1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72959" y="34573"/>
            <a:ext cx="1104756" cy="109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2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70577" y="5811528"/>
            <a:ext cx="1104756" cy="109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078" y="1565066"/>
            <a:ext cx="11388823" cy="47544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125181" y="3639262"/>
            <a:ext cx="7327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397626" y="3570238"/>
            <a:ext cx="73276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5402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312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2B959-944F-48F3-A15C-4AEAF5217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449886" y="2942328"/>
            <a:ext cx="7292228" cy="15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4306745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19CDDB-5F4C-49EA-9C26-A9B13912EA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FF44BB39-61B1-4380-80B1-68713ADAA98E}"/>
              </a:ext>
            </a:extLst>
          </p:cNvPr>
          <p:cNvGrpSpPr/>
          <p:nvPr/>
        </p:nvGrpSpPr>
        <p:grpSpPr>
          <a:xfrm>
            <a:off x="733111" y="1438437"/>
            <a:ext cx="10872689" cy="5208008"/>
            <a:chOff x="704831" y="1798505"/>
            <a:chExt cx="10872689" cy="419705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76469C6-67F6-44BB-BBAA-524B0BF71F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546" b="99291" l="1401" r="98880">
                          <a14:foregroundMark x1="14286" y1="22695" x2="16527" y2="76596"/>
                          <a14:foregroundMark x1="19328" y1="7801" x2="19328" y2="7801"/>
                          <a14:foregroundMark x1="7843" y1="23404" x2="5882" y2="59574"/>
                          <a14:foregroundMark x1="5882" y1="59574" x2="5882" y2="60284"/>
                          <a14:foregroundMark x1="1401" y1="63121" x2="1401" y2="63121"/>
                          <a14:foregroundMark x1="7563" y1="93617" x2="45658" y2="95035"/>
                          <a14:foregroundMark x1="45658" y1="95035" x2="85994" y2="92908"/>
                          <a14:foregroundMark x1="92437" y1="18440" x2="96078" y2="43972"/>
                          <a14:foregroundMark x1="96078" y1="43972" x2="95798" y2="73050"/>
                          <a14:foregroundMark x1="95798" y1="73050" x2="94398" y2="83688"/>
                          <a14:foregroundMark x1="98880" y1="57447" x2="98880" y2="57447"/>
                          <a14:foregroundMark x1="93838" y1="82270" x2="89076" y2="97872"/>
                          <a14:foregroundMark x1="89076" y1="97872" x2="88235" y2="99291"/>
                          <a14:foregroundMark x1="9804" y1="3546" x2="9804" y2="3546"/>
                          <a14:foregroundMark x1="9244" y1="90071" x2="33613" y2="84397"/>
                          <a14:foregroundMark x1="33613" y1="84397" x2="33613" y2="83688"/>
                          <a14:foregroundMark x1="19608" y1="68794" x2="70028" y2="63121"/>
                          <a14:foregroundMark x1="17927" y1="45390" x2="72549" y2="45390"/>
                          <a14:foregroundMark x1="33894" y1="31915" x2="87115" y2="36170"/>
                          <a14:foregroundMark x1="67787" y1="78723" x2="91036" y2="83688"/>
                          <a14:foregroundMark x1="70588" y1="79433" x2="87395" y2="71631"/>
                          <a14:foregroundMark x1="68627" y1="84397" x2="84874" y2="85106"/>
                          <a14:foregroundMark x1="22689" y1="10638" x2="28291" y2="10638"/>
                          <a14:foregroundMark x1="28571" y1="10638" x2="35821" y2="9983"/>
                          <a14:foregroundMark x1="75560" y1="9424" x2="90756" y2="11348"/>
                          <a14:foregroundMark x1="77311" y1="11348" x2="88515" y2="9929"/>
                          <a14:foregroundMark x1="36975" y1="9929" x2="36975" y2="9929"/>
                          <a14:foregroundMark x1="37815" y1="10638" x2="37815" y2="10638"/>
                          <a14:foregroundMark x1="39216" y1="9929" x2="39216" y2="9929"/>
                          <a14:foregroundMark x1="41176" y1="9220" x2="41176" y2="9220"/>
                          <a14:foregroundMark x1="42577" y1="9220" x2="42577" y2="9220"/>
                          <a14:foregroundMark x1="43697" y1="9220" x2="43697" y2="9220"/>
                          <a14:foregroundMark x1="45938" y1="9929" x2="45938" y2="9929"/>
                          <a14:foregroundMark x1="43978" y1="10638" x2="49860" y2="10638"/>
                          <a14:foregroundMark x1="50140" y1="10638" x2="59384" y2="10638"/>
                          <a14:foregroundMark x1="59384" y1="10638" x2="67227" y2="9929"/>
                          <a14:foregroundMark x1="67227" y1="9929" x2="67227" y2="9929"/>
                          <a14:foregroundMark x1="67227" y1="9929" x2="74510" y2="10638"/>
                          <a14:backgroundMark x1="28852" y1="3546" x2="28852" y2="3546"/>
                          <a14:backgroundMark x1="37255" y1="4255" x2="37255" y2="4255"/>
                          <a14:backgroundMark x1="76334" y1="3558" x2="77031" y2="3546"/>
                          <a14:backgroundMark x1="68760" y1="3693" x2="68834" y2="3692"/>
                          <a14:backgroundMark x1="51529" y1="4001" x2="51810" y2="3996"/>
                          <a14:backgroundMark x1="37255" y1="4255" x2="45620" y2="41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90" r="38353"/>
            <a:stretch/>
          </p:blipFill>
          <p:spPr>
            <a:xfrm>
              <a:off x="3490183" y="1798505"/>
              <a:ext cx="4612956" cy="3838163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9AF68854-066F-478F-8EE7-18317E93B553}"/>
                </a:ext>
              </a:extLst>
            </p:cNvPr>
            <p:cNvGrpSpPr/>
            <p:nvPr/>
          </p:nvGrpSpPr>
          <p:grpSpPr>
            <a:xfrm>
              <a:off x="704831" y="1798505"/>
              <a:ext cx="10872689" cy="4197054"/>
              <a:chOff x="1063468" y="1740138"/>
              <a:chExt cx="10462482" cy="4197054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E4D4EDE9-9A17-4A08-A20B-DDA6C2ADB1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546" b="99291" l="1401" r="98880">
                            <a14:foregroundMark x1="14286" y1="22695" x2="16527" y2="76596"/>
                            <a14:foregroundMark x1="19328" y1="7801" x2="19328" y2="7801"/>
                            <a14:foregroundMark x1="7843" y1="23404" x2="5882" y2="59574"/>
                            <a14:foregroundMark x1="5882" y1="59574" x2="5882" y2="60284"/>
                            <a14:foregroundMark x1="1401" y1="63121" x2="1401" y2="63121"/>
                            <a14:foregroundMark x1="7563" y1="93617" x2="45658" y2="95035"/>
                            <a14:foregroundMark x1="45658" y1="95035" x2="85994" y2="92908"/>
                            <a14:foregroundMark x1="92437" y1="18440" x2="96078" y2="43972"/>
                            <a14:foregroundMark x1="96078" y1="43972" x2="95798" y2="73050"/>
                            <a14:foregroundMark x1="95798" y1="73050" x2="94398" y2="83688"/>
                            <a14:foregroundMark x1="98880" y1="57447" x2="98880" y2="57447"/>
                            <a14:foregroundMark x1="93838" y1="82270" x2="89076" y2="97872"/>
                            <a14:foregroundMark x1="89076" y1="97872" x2="88235" y2="99291"/>
                            <a14:foregroundMark x1="9804" y1="3546" x2="9804" y2="3546"/>
                            <a14:foregroundMark x1="9244" y1="90071" x2="33613" y2="84397"/>
                            <a14:foregroundMark x1="33613" y1="84397" x2="33613" y2="83688"/>
                            <a14:foregroundMark x1="19608" y1="68794" x2="70028" y2="63121"/>
                            <a14:foregroundMark x1="17927" y1="45390" x2="72549" y2="45390"/>
                            <a14:foregroundMark x1="33894" y1="31915" x2="87115" y2="36170"/>
                            <a14:foregroundMark x1="67787" y1="78723" x2="91036" y2="83688"/>
                            <a14:foregroundMark x1="70588" y1="79433" x2="87395" y2="71631"/>
                            <a14:foregroundMark x1="68627" y1="84397" x2="84874" y2="85106"/>
                            <a14:foregroundMark x1="22689" y1="10638" x2="28291" y2="10638"/>
                            <a14:foregroundMark x1="28571" y1="10638" x2="35821" y2="9983"/>
                            <a14:foregroundMark x1="75560" y1="9424" x2="90756" y2="11348"/>
                            <a14:foregroundMark x1="77311" y1="11348" x2="88515" y2="9929"/>
                            <a14:foregroundMark x1="36975" y1="9929" x2="36975" y2="9929"/>
                            <a14:foregroundMark x1="37815" y1="10638" x2="37815" y2="10638"/>
                            <a14:foregroundMark x1="39216" y1="9929" x2="39216" y2="9929"/>
                            <a14:foregroundMark x1="41176" y1="9220" x2="41176" y2="9220"/>
                            <a14:foregroundMark x1="42577" y1="9220" x2="42577" y2="9220"/>
                            <a14:foregroundMark x1="43697" y1="9220" x2="43697" y2="9220"/>
                            <a14:foregroundMark x1="45938" y1="9929" x2="45938" y2="9929"/>
                            <a14:foregroundMark x1="43978" y1="10638" x2="49860" y2="10638"/>
                            <a14:foregroundMark x1="50140" y1="10638" x2="59384" y2="10638"/>
                            <a14:foregroundMark x1="59384" y1="10638" x2="67227" y2="9929"/>
                            <a14:foregroundMark x1="67227" y1="9929" x2="67227" y2="9929"/>
                            <a14:foregroundMark x1="67227" y1="9929" x2="74510" y2="10638"/>
                            <a14:backgroundMark x1="28852" y1="3546" x2="28852" y2="3546"/>
                            <a14:backgroundMark x1="37255" y1="4255" x2="37255" y2="4255"/>
                            <a14:backgroundMark x1="76334" y1="3558" x2="77031" y2="3546"/>
                            <a14:backgroundMark x1="68760" y1="3693" x2="68834" y2="3692"/>
                            <a14:backgroundMark x1="51529" y1="4001" x2="51810" y2="3996"/>
                            <a14:backgroundMark x1="37255" y1="4255" x2="45620" y2="41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96"/>
              <a:stretch/>
            </p:blipFill>
            <p:spPr>
              <a:xfrm>
                <a:off x="8182651" y="1740138"/>
                <a:ext cx="3343299" cy="383816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B52A873-7BDA-4A1C-B7E8-0093E32DED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634" b="93662" l="562" r="98034">
                            <a14:foregroundMark x1="25339" y1="37251" x2="47753" y2="66197"/>
                            <a14:foregroundMark x1="23838" y1="35312" x2="24689" y2="36411"/>
                            <a14:foregroundMark x1="10674" y1="18310" x2="11437" y2="19296"/>
                            <a14:foregroundMark x1="47753" y1="66197" x2="47753" y2="66197"/>
                            <a14:foregroundMark x1="7303" y1="23239" x2="11861" y2="64048"/>
                            <a14:foregroundMark x1="1966" y1="58451" x2="1966" y2="58451"/>
                            <a14:foregroundMark x1="7536" y1="13380" x2="8708" y2="21831"/>
                            <a14:foregroundMark x1="6461" y1="5634" x2="7536" y2="13380"/>
                            <a14:foregroundMark x1="21279" y1="93383" x2="33427" y2="93662"/>
                            <a14:foregroundMark x1="2809" y1="92958" x2="15626" y2="93253"/>
                            <a14:foregroundMark x1="91292" y1="15493" x2="95506" y2="36620"/>
                            <a14:foregroundMark x1="95506" y1="36620" x2="93820" y2="66197"/>
                            <a14:foregroundMark x1="93820" y1="64789" x2="98034" y2="57746"/>
                            <a14:foregroundMark x1="85393" y1="22535" x2="93539" y2="42254"/>
                            <a14:foregroundMark x1="93539" y1="42254" x2="93539" y2="42958"/>
                            <a14:foregroundMark x1="89045" y1="43662" x2="90449" y2="59155"/>
                            <a14:foregroundMark x1="92416" y1="82394" x2="94944" y2="78169"/>
                            <a14:foregroundMark x1="94944" y1="85211" x2="94944" y2="85211"/>
                            <a14:foregroundMark x1="1124" y1="93662" x2="1124" y2="93662"/>
                            <a14:foregroundMark x1="3652" y1="87324" x2="3652" y2="87324"/>
                            <a14:foregroundMark x1="5056" y1="65493" x2="5337" y2="70423"/>
                            <a14:foregroundMark x1="562" y1="56338" x2="562" y2="56338"/>
                            <a14:foregroundMark x1="2528" y1="52113" x2="2528" y2="52113"/>
                            <a14:foregroundMark x1="4213" y1="47887" x2="4213" y2="47887"/>
                            <a14:foregroundMark x1="5337" y1="31690" x2="5337" y2="40845"/>
                            <a14:foregroundMark x1="10674" y1="10563" x2="10821" y2="10606"/>
                            <a14:foregroundMark x1="29068" y1="13144" x2="30337" y2="13380"/>
                            <a14:foregroundMark x1="28933" y1="14085" x2="39888" y2="15493"/>
                            <a14:foregroundMark x1="30899" y1="11972" x2="48034" y2="11972"/>
                            <a14:foregroundMark x1="43539" y1="12676" x2="58427" y2="12676"/>
                            <a14:foregroundMark x1="49438" y1="13380" x2="69663" y2="13380"/>
                            <a14:foregroundMark x1="58427" y1="11972" x2="64607" y2="11972"/>
                            <a14:foregroundMark x1="64607" y1="11972" x2="79494" y2="11268"/>
                            <a14:foregroundMark x1="13483" y1="8451" x2="13483" y2="8451"/>
                            <a14:foregroundMark x1="16292" y1="9859" x2="16292" y2="9859"/>
                            <a14:foregroundMark x1="24719" y1="10563" x2="24719" y2="10563"/>
                            <a14:foregroundMark x1="26404" y1="9859" x2="26404" y2="9859"/>
                            <a14:foregroundMark x1="27809" y1="9859" x2="27809" y2="9859"/>
                            <a14:foregroundMark x1="29775" y1="10563" x2="29775" y2="10563"/>
                            <a14:foregroundMark x1="32022" y1="10563" x2="32022" y2="10563"/>
                            <a14:foregroundMark x1="33427" y1="10563" x2="33427" y2="10563"/>
                            <a14:foregroundMark x1="35674" y1="10563" x2="35674" y2="10563"/>
                            <a14:foregroundMark x1="38483" y1="10563" x2="38483" y2="10563"/>
                            <a14:foregroundMark x1="40169" y1="10563" x2="40169" y2="10563"/>
                            <a14:foregroundMark x1="42697" y1="9859" x2="42697" y2="9859"/>
                            <a14:foregroundMark x1="45506" y1="10563" x2="45506" y2="10563"/>
                            <a14:foregroundMark x1="47753" y1="10563" x2="47753" y2="10563"/>
                            <a14:foregroundMark x1="49719" y1="10563" x2="49719" y2="10563"/>
                            <a14:foregroundMark x1="51404" y1="10563" x2="51404" y2="10563"/>
                            <a14:foregroundMark x1="53652" y1="10563" x2="53652" y2="10563"/>
                            <a14:foregroundMark x1="55899" y1="10563" x2="55899" y2="10563"/>
                            <a14:foregroundMark x1="57022" y1="9859" x2="57022" y2="9859"/>
                            <a14:foregroundMark x1="59270" y1="9859" x2="59270" y2="9859"/>
                            <a14:foregroundMark x1="61517" y1="10563" x2="61517" y2="10563"/>
                            <a14:foregroundMark x1="62921" y1="10563" x2="62921" y2="10563"/>
                            <a14:foregroundMark x1="64326" y1="11268" x2="64326" y2="11268"/>
                            <a14:foregroundMark x1="65169" y1="10563" x2="65169" y2="10563"/>
                            <a14:foregroundMark x1="66573" y1="9859" x2="66573" y2="9859"/>
                            <a14:foregroundMark x1="67697" y1="9859" x2="67697" y2="9859"/>
                            <a14:foregroundMark x1="68820" y1="10563" x2="68820" y2="10563"/>
                            <a14:foregroundMark x1="70225" y1="10563" x2="70225" y2="10563"/>
                            <a14:foregroundMark x1="71348" y1="10563" x2="71348" y2="10563"/>
                            <a14:foregroundMark x1="72753" y1="10563" x2="72753" y2="10563"/>
                            <a14:foregroundMark x1="74438" y1="10563" x2="74438" y2="10563"/>
                            <a14:foregroundMark x1="76124" y1="10563" x2="76124" y2="10563"/>
                            <a14:foregroundMark x1="78371" y1="10563" x2="78371" y2="10563"/>
                            <a14:foregroundMark x1="80056" y1="10563" x2="80056" y2="10563"/>
                            <a14:foregroundMark x1="81461" y1="9859" x2="81461" y2="9859"/>
                            <a14:foregroundMark x1="83427" y1="10563" x2="83427" y2="10563"/>
                            <a14:foregroundMark x1="84831" y1="10563" x2="84831" y2="10563"/>
                            <a14:foregroundMark x1="86517" y1="10563" x2="86517" y2="10563"/>
                            <a14:foregroundMark x1="87921" y1="10563" x2="87921" y2="10563"/>
                            <a14:foregroundMark x1="89326" y1="10563" x2="89326" y2="10563"/>
                            <a14:foregroundMark x1="17135" y1="48592" x2="18820" y2="50000"/>
                            <a14:backgroundMark x1="13202" y1="1408" x2="31742" y2="2817"/>
                            <a14:backgroundMark x1="18539" y1="38732" x2="18539" y2="38732"/>
                            <a14:backgroundMark x1="18820" y1="19014" x2="20773" y2="37197"/>
                            <a14:backgroundMark x1="15449" y1="13380" x2="17135" y2="19718"/>
                            <a14:backgroundMark x1="15449" y1="14085" x2="21910" y2="16197"/>
                            <a14:backgroundMark x1="14326" y1="14085" x2="14326" y2="14085"/>
                            <a14:backgroundMark x1="13202" y1="13380" x2="13202" y2="13380"/>
                            <a14:backgroundMark x1="20290" y1="45399" x2="21067" y2="49296"/>
                            <a14:backgroundMark x1="20787" y1="51408" x2="20787" y2="51408"/>
                            <a14:backgroundMark x1="20225" y1="51408" x2="20506" y2="55634"/>
                            <a14:backgroundMark x1="17978" y1="69718" x2="17978" y2="70423"/>
                            <a14:backgroundMark x1="17697" y1="61972" x2="18820" y2="81690"/>
                            <a14:backgroundMark x1="19663" y1="64789" x2="19944" y2="78873"/>
                            <a14:backgroundMark x1="20787" y1="57042" x2="20787" y2="70423"/>
                            <a14:backgroundMark x1="10674" y1="76056" x2="10674" y2="83099"/>
                            <a14:backgroundMark x1="17978" y1="59155" x2="17978" y2="59155"/>
                            <a14:backgroundMark x1="17978" y1="57042" x2="17978" y2="57042"/>
                            <a14:backgroundMark x1="14326" y1="99296" x2="21067" y2="9436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829"/>
              <a:stretch/>
            </p:blipFill>
            <p:spPr>
              <a:xfrm>
                <a:off x="9842651" y="2765772"/>
                <a:ext cx="1683299" cy="317142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CDB09FC4-10CF-4301-BA13-D70552AE5AB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546" b="99291" l="1401" r="98880">
                            <a14:foregroundMark x1="14286" y1="22695" x2="16527" y2="76596"/>
                            <a14:foregroundMark x1="19328" y1="7801" x2="19328" y2="7801"/>
                            <a14:foregroundMark x1="7843" y1="23404" x2="5882" y2="59574"/>
                            <a14:foregroundMark x1="5882" y1="59574" x2="5882" y2="60284"/>
                            <a14:foregroundMark x1="1401" y1="63121" x2="1401" y2="63121"/>
                            <a14:foregroundMark x1="7563" y1="93617" x2="45658" y2="95035"/>
                            <a14:foregroundMark x1="45658" y1="95035" x2="85994" y2="92908"/>
                            <a14:foregroundMark x1="92437" y1="18440" x2="96078" y2="43972"/>
                            <a14:foregroundMark x1="96078" y1="43972" x2="95798" y2="73050"/>
                            <a14:foregroundMark x1="95798" y1="73050" x2="94398" y2="83688"/>
                            <a14:foregroundMark x1="98880" y1="57447" x2="98880" y2="57447"/>
                            <a14:foregroundMark x1="93838" y1="82270" x2="89076" y2="97872"/>
                            <a14:foregroundMark x1="89076" y1="97872" x2="88235" y2="99291"/>
                            <a14:foregroundMark x1="9804" y1="3546" x2="9804" y2="3546"/>
                            <a14:foregroundMark x1="9244" y1="90071" x2="33613" y2="84397"/>
                            <a14:foregroundMark x1="33613" y1="84397" x2="33613" y2="83688"/>
                            <a14:foregroundMark x1="19608" y1="68794" x2="70028" y2="63121"/>
                            <a14:foregroundMark x1="17927" y1="45390" x2="72549" y2="45390"/>
                            <a14:foregroundMark x1="33894" y1="31915" x2="87115" y2="36170"/>
                            <a14:foregroundMark x1="67787" y1="78723" x2="91036" y2="83688"/>
                            <a14:foregroundMark x1="70588" y1="79433" x2="87395" y2="71631"/>
                            <a14:foregroundMark x1="68627" y1="84397" x2="84874" y2="85106"/>
                            <a14:foregroundMark x1="22689" y1="10638" x2="28291" y2="10638"/>
                            <a14:foregroundMark x1="28571" y1="10638" x2="35821" y2="9983"/>
                            <a14:foregroundMark x1="75560" y1="9424" x2="90756" y2="11348"/>
                            <a14:foregroundMark x1="77311" y1="11348" x2="88515" y2="9929"/>
                            <a14:foregroundMark x1="36975" y1="9929" x2="36975" y2="9929"/>
                            <a14:foregroundMark x1="37815" y1="10638" x2="37815" y2="10638"/>
                            <a14:foregroundMark x1="39216" y1="9929" x2="39216" y2="9929"/>
                            <a14:foregroundMark x1="41176" y1="9220" x2="41176" y2="9220"/>
                            <a14:foregroundMark x1="42577" y1="9220" x2="42577" y2="9220"/>
                            <a14:foregroundMark x1="43697" y1="9220" x2="43697" y2="9220"/>
                            <a14:foregroundMark x1="45938" y1="9929" x2="45938" y2="9929"/>
                            <a14:foregroundMark x1="43978" y1="10638" x2="49860" y2="10638"/>
                            <a14:foregroundMark x1="50140" y1="10638" x2="59384" y2="10638"/>
                            <a14:foregroundMark x1="59384" y1="10638" x2="67227" y2="9929"/>
                            <a14:foregroundMark x1="67227" y1="9929" x2="67227" y2="9929"/>
                            <a14:foregroundMark x1="67227" y1="9929" x2="74510" y2="10638"/>
                            <a14:backgroundMark x1="28852" y1="3546" x2="28852" y2="3546"/>
                            <a14:backgroundMark x1="37255" y1="4255" x2="37255" y2="4255"/>
                            <a14:backgroundMark x1="76334" y1="3558" x2="77031" y2="3546"/>
                            <a14:backgroundMark x1="68760" y1="3693" x2="68834" y2="3692"/>
                            <a14:backgroundMark x1="51529" y1="4001" x2="51810" y2="3996"/>
                            <a14:backgroundMark x1="37255" y1="4255" x2="45620" y2="41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2419"/>
              <a:stretch/>
            </p:blipFill>
            <p:spPr>
              <a:xfrm>
                <a:off x="1063468" y="1740138"/>
                <a:ext cx="2680266" cy="3838163"/>
              </a:xfrm>
              <a:prstGeom prst="rect">
                <a:avLst/>
              </a:prstGeom>
            </p:spPr>
          </p:pic>
        </p:grp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8F1B8D9-12AD-4902-A8F0-05E43220C88A}"/>
              </a:ext>
            </a:extLst>
          </p:cNvPr>
          <p:cNvSpPr/>
          <p:nvPr/>
        </p:nvSpPr>
        <p:spPr>
          <a:xfrm>
            <a:off x="4427914" y="243775"/>
            <a:ext cx="333617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</a:rPr>
              <a:t>ĐỐ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UTM 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EEFA16-4314-458E-99DA-0E0F9ECC6E3A}"/>
              </a:ext>
            </a:extLst>
          </p:cNvPr>
          <p:cNvSpPr txBox="1"/>
          <p:nvPr/>
        </p:nvSpPr>
        <p:spPr>
          <a:xfrm>
            <a:off x="4435768" y="4059753"/>
            <a:ext cx="37354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15  ...</a:t>
            </a:r>
          </a:p>
        </p:txBody>
      </p:sp>
      <p:sp>
        <p:nvSpPr>
          <p:cNvPr id="16" name="Star: 6 Points 15">
            <a:extLst>
              <a:ext uri="{FF2B5EF4-FFF2-40B4-BE49-F238E27FC236}">
                <a16:creationId xmlns:a16="http://schemas.microsoft.com/office/drawing/2014/main" id="{FE43DBD7-D533-4D1D-857C-3816825F6BBB}"/>
              </a:ext>
            </a:extLst>
          </p:cNvPr>
          <p:cNvSpPr/>
          <p:nvPr/>
        </p:nvSpPr>
        <p:spPr>
          <a:xfrm>
            <a:off x="452336" y="197067"/>
            <a:ext cx="807396" cy="817681"/>
          </a:xfrm>
          <a:prstGeom prst="star6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D49603-A1B6-4583-89E0-6D158F132C97}"/>
              </a:ext>
            </a:extLst>
          </p:cNvPr>
          <p:cNvSpPr txBox="1"/>
          <p:nvPr/>
        </p:nvSpPr>
        <p:spPr>
          <a:xfrm>
            <a:off x="3018815" y="2366141"/>
            <a:ext cx="62257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6387F9-B4E5-4A60-B6F2-001AF247D843}"/>
              </a:ext>
            </a:extLst>
          </p:cNvPr>
          <p:cNvSpPr txBox="1"/>
          <p:nvPr/>
        </p:nvSpPr>
        <p:spPr>
          <a:xfrm>
            <a:off x="6994953" y="4042441"/>
            <a:ext cx="9889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440BF51-8058-4ABF-B83D-3445F4C4BEF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1"/>
          <a:stretch/>
        </p:blipFill>
        <p:spPr>
          <a:xfrm rot="1679415" flipH="1">
            <a:off x="3216409" y="3234062"/>
            <a:ext cx="909426" cy="154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6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20" grpId="0"/>
      <p:bldP spid="16" grpId="0" animBg="1"/>
      <p:bldP spid="21" grpId="0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D70386D-E4BB-4CDB-B346-194609D95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2834E31-A3ED-4F26-82E8-4AB7060EC064}"/>
              </a:ext>
            </a:extLst>
          </p:cNvPr>
          <p:cNvGrpSpPr/>
          <p:nvPr/>
        </p:nvGrpSpPr>
        <p:grpSpPr>
          <a:xfrm>
            <a:off x="282804" y="1381328"/>
            <a:ext cx="11792931" cy="5990433"/>
            <a:chOff x="704831" y="1798505"/>
            <a:chExt cx="10872689" cy="419705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505442E-668D-495F-AD51-4182B9749895}"/>
                </a:ext>
              </a:extLst>
            </p:cNvPr>
            <p:cNvGrpSpPr/>
            <p:nvPr/>
          </p:nvGrpSpPr>
          <p:grpSpPr>
            <a:xfrm>
              <a:off x="704831" y="1798505"/>
              <a:ext cx="10872689" cy="4197054"/>
              <a:chOff x="1063468" y="1740138"/>
              <a:chExt cx="10462482" cy="4197054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3B10F60-86ED-4DCC-B3C2-AFDDBEDF71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546" b="99291" l="1401" r="98880">
                            <a14:foregroundMark x1="14286" y1="22695" x2="16527" y2="76596"/>
                            <a14:foregroundMark x1="19328" y1="7801" x2="19328" y2="7801"/>
                            <a14:foregroundMark x1="7843" y1="23404" x2="5882" y2="59574"/>
                            <a14:foregroundMark x1="5882" y1="59574" x2="5882" y2="60284"/>
                            <a14:foregroundMark x1="1401" y1="63121" x2="1401" y2="63121"/>
                            <a14:foregroundMark x1="7563" y1="93617" x2="45658" y2="95035"/>
                            <a14:foregroundMark x1="45658" y1="95035" x2="85994" y2="92908"/>
                            <a14:foregroundMark x1="92437" y1="18440" x2="96078" y2="43972"/>
                            <a14:foregroundMark x1="96078" y1="43972" x2="95798" y2="73050"/>
                            <a14:foregroundMark x1="95798" y1="73050" x2="94398" y2="83688"/>
                            <a14:foregroundMark x1="98880" y1="57447" x2="98880" y2="57447"/>
                            <a14:foregroundMark x1="93838" y1="82270" x2="89076" y2="97872"/>
                            <a14:foregroundMark x1="89076" y1="97872" x2="88235" y2="99291"/>
                            <a14:foregroundMark x1="9804" y1="3546" x2="9804" y2="3546"/>
                            <a14:foregroundMark x1="9244" y1="90071" x2="33613" y2="84397"/>
                            <a14:foregroundMark x1="33613" y1="84397" x2="33613" y2="83688"/>
                            <a14:foregroundMark x1="19608" y1="68794" x2="70028" y2="63121"/>
                            <a14:foregroundMark x1="17927" y1="45390" x2="72549" y2="45390"/>
                            <a14:foregroundMark x1="33894" y1="31915" x2="87115" y2="36170"/>
                            <a14:foregroundMark x1="67787" y1="78723" x2="91036" y2="83688"/>
                            <a14:foregroundMark x1="70588" y1="79433" x2="87395" y2="71631"/>
                            <a14:foregroundMark x1="68627" y1="84397" x2="84874" y2="85106"/>
                            <a14:foregroundMark x1="22689" y1="10638" x2="28291" y2="10638"/>
                            <a14:foregroundMark x1="28571" y1="10638" x2="35821" y2="9983"/>
                            <a14:foregroundMark x1="75560" y1="9424" x2="90756" y2="11348"/>
                            <a14:foregroundMark x1="77311" y1="11348" x2="88515" y2="9929"/>
                            <a14:foregroundMark x1="36975" y1="9929" x2="36975" y2="9929"/>
                            <a14:foregroundMark x1="37815" y1="10638" x2="37815" y2="10638"/>
                            <a14:foregroundMark x1="39216" y1="9929" x2="39216" y2="9929"/>
                            <a14:foregroundMark x1="41176" y1="9220" x2="41176" y2="9220"/>
                            <a14:foregroundMark x1="42577" y1="9220" x2="42577" y2="9220"/>
                            <a14:foregroundMark x1="43697" y1="9220" x2="43697" y2="9220"/>
                            <a14:foregroundMark x1="45938" y1="9929" x2="45938" y2="9929"/>
                            <a14:foregroundMark x1="43978" y1="10638" x2="49860" y2="10638"/>
                            <a14:foregroundMark x1="50140" y1="10638" x2="59384" y2="10638"/>
                            <a14:foregroundMark x1="59384" y1="10638" x2="67227" y2="9929"/>
                            <a14:foregroundMark x1="67227" y1="9929" x2="67227" y2="9929"/>
                            <a14:foregroundMark x1="67227" y1="9929" x2="74510" y2="10638"/>
                            <a14:backgroundMark x1="28852" y1="3546" x2="28852" y2="3546"/>
                            <a14:backgroundMark x1="37255" y1="4255" x2="37255" y2="4255"/>
                            <a14:backgroundMark x1="76334" y1="3558" x2="77031" y2="3546"/>
                            <a14:backgroundMark x1="68760" y1="3693" x2="68834" y2="3692"/>
                            <a14:backgroundMark x1="51529" y1="4001" x2="51810" y2="3996"/>
                            <a14:backgroundMark x1="37255" y1="4255" x2="45620" y2="41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596"/>
              <a:stretch/>
            </p:blipFill>
            <p:spPr>
              <a:xfrm>
                <a:off x="8182651" y="1740138"/>
                <a:ext cx="3343299" cy="3838163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4D8AD60-C778-48DF-9FA4-879E257F5F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5634" b="93662" l="562" r="98034">
                            <a14:foregroundMark x1="25339" y1="37251" x2="47753" y2="66197"/>
                            <a14:foregroundMark x1="23838" y1="35312" x2="24689" y2="36411"/>
                            <a14:foregroundMark x1="10674" y1="18310" x2="11437" y2="19296"/>
                            <a14:foregroundMark x1="47753" y1="66197" x2="47753" y2="66197"/>
                            <a14:foregroundMark x1="7303" y1="23239" x2="11861" y2="64048"/>
                            <a14:foregroundMark x1="1966" y1="58451" x2="1966" y2="58451"/>
                            <a14:foregroundMark x1="7536" y1="13380" x2="8708" y2="21831"/>
                            <a14:foregroundMark x1="6461" y1="5634" x2="7536" y2="13380"/>
                            <a14:foregroundMark x1="21279" y1="93383" x2="33427" y2="93662"/>
                            <a14:foregroundMark x1="2809" y1="92958" x2="15626" y2="93253"/>
                            <a14:foregroundMark x1="91292" y1="15493" x2="95506" y2="36620"/>
                            <a14:foregroundMark x1="95506" y1="36620" x2="93820" y2="66197"/>
                            <a14:foregroundMark x1="93820" y1="64789" x2="98034" y2="57746"/>
                            <a14:foregroundMark x1="85393" y1="22535" x2="93539" y2="42254"/>
                            <a14:foregroundMark x1="93539" y1="42254" x2="93539" y2="42958"/>
                            <a14:foregroundMark x1="89045" y1="43662" x2="90449" y2="59155"/>
                            <a14:foregroundMark x1="92416" y1="82394" x2="94944" y2="78169"/>
                            <a14:foregroundMark x1="94944" y1="85211" x2="94944" y2="85211"/>
                            <a14:foregroundMark x1="1124" y1="93662" x2="1124" y2="93662"/>
                            <a14:foregroundMark x1="3652" y1="87324" x2="3652" y2="87324"/>
                            <a14:foregroundMark x1="5056" y1="65493" x2="5337" y2="70423"/>
                            <a14:foregroundMark x1="562" y1="56338" x2="562" y2="56338"/>
                            <a14:foregroundMark x1="2528" y1="52113" x2="2528" y2="52113"/>
                            <a14:foregroundMark x1="4213" y1="47887" x2="4213" y2="47887"/>
                            <a14:foregroundMark x1="5337" y1="31690" x2="5337" y2="40845"/>
                            <a14:foregroundMark x1="10674" y1="10563" x2="10821" y2="10606"/>
                            <a14:foregroundMark x1="29068" y1="13144" x2="30337" y2="13380"/>
                            <a14:foregroundMark x1="28933" y1="14085" x2="39888" y2="15493"/>
                            <a14:foregroundMark x1="30899" y1="11972" x2="48034" y2="11972"/>
                            <a14:foregroundMark x1="43539" y1="12676" x2="58427" y2="12676"/>
                            <a14:foregroundMark x1="49438" y1="13380" x2="69663" y2="13380"/>
                            <a14:foregroundMark x1="58427" y1="11972" x2="64607" y2="11972"/>
                            <a14:foregroundMark x1="64607" y1="11972" x2="79494" y2="11268"/>
                            <a14:foregroundMark x1="13483" y1="8451" x2="13483" y2="8451"/>
                            <a14:foregroundMark x1="16292" y1="9859" x2="16292" y2="9859"/>
                            <a14:foregroundMark x1="24719" y1="10563" x2="24719" y2="10563"/>
                            <a14:foregroundMark x1="26404" y1="9859" x2="26404" y2="9859"/>
                            <a14:foregroundMark x1="27809" y1="9859" x2="27809" y2="9859"/>
                            <a14:foregroundMark x1="29775" y1="10563" x2="29775" y2="10563"/>
                            <a14:foregroundMark x1="32022" y1="10563" x2="32022" y2="10563"/>
                            <a14:foregroundMark x1="33427" y1="10563" x2="33427" y2="10563"/>
                            <a14:foregroundMark x1="35674" y1="10563" x2="35674" y2="10563"/>
                            <a14:foregroundMark x1="38483" y1="10563" x2="38483" y2="10563"/>
                            <a14:foregroundMark x1="40169" y1="10563" x2="40169" y2="10563"/>
                            <a14:foregroundMark x1="42697" y1="9859" x2="42697" y2="9859"/>
                            <a14:foregroundMark x1="45506" y1="10563" x2="45506" y2="10563"/>
                            <a14:foregroundMark x1="47753" y1="10563" x2="47753" y2="10563"/>
                            <a14:foregroundMark x1="49719" y1="10563" x2="49719" y2="10563"/>
                            <a14:foregroundMark x1="51404" y1="10563" x2="51404" y2="10563"/>
                            <a14:foregroundMark x1="53652" y1="10563" x2="53652" y2="10563"/>
                            <a14:foregroundMark x1="55899" y1="10563" x2="55899" y2="10563"/>
                            <a14:foregroundMark x1="57022" y1="9859" x2="57022" y2="9859"/>
                            <a14:foregroundMark x1="59270" y1="9859" x2="59270" y2="9859"/>
                            <a14:foregroundMark x1="61517" y1="10563" x2="61517" y2="10563"/>
                            <a14:foregroundMark x1="62921" y1="10563" x2="62921" y2="10563"/>
                            <a14:foregroundMark x1="64326" y1="11268" x2="64326" y2="11268"/>
                            <a14:foregroundMark x1="65169" y1="10563" x2="65169" y2="10563"/>
                            <a14:foregroundMark x1="66573" y1="9859" x2="66573" y2="9859"/>
                            <a14:foregroundMark x1="67697" y1="9859" x2="67697" y2="9859"/>
                            <a14:foregroundMark x1="68820" y1="10563" x2="68820" y2="10563"/>
                            <a14:foregroundMark x1="70225" y1="10563" x2="70225" y2="10563"/>
                            <a14:foregroundMark x1="71348" y1="10563" x2="71348" y2="10563"/>
                            <a14:foregroundMark x1="72753" y1="10563" x2="72753" y2="10563"/>
                            <a14:foregroundMark x1="74438" y1="10563" x2="74438" y2="10563"/>
                            <a14:foregroundMark x1="76124" y1="10563" x2="76124" y2="10563"/>
                            <a14:foregroundMark x1="78371" y1="10563" x2="78371" y2="10563"/>
                            <a14:foregroundMark x1="80056" y1="10563" x2="80056" y2="10563"/>
                            <a14:foregroundMark x1="81461" y1="9859" x2="81461" y2="9859"/>
                            <a14:foregroundMark x1="83427" y1="10563" x2="83427" y2="10563"/>
                            <a14:foregroundMark x1="84831" y1="10563" x2="84831" y2="10563"/>
                            <a14:foregroundMark x1="86517" y1="10563" x2="86517" y2="10563"/>
                            <a14:foregroundMark x1="87921" y1="10563" x2="87921" y2="10563"/>
                            <a14:foregroundMark x1="89326" y1="10563" x2="89326" y2="10563"/>
                            <a14:foregroundMark x1="17135" y1="48592" x2="18820" y2="50000"/>
                            <a14:backgroundMark x1="13202" y1="1408" x2="31742" y2="2817"/>
                            <a14:backgroundMark x1="18539" y1="38732" x2="18539" y2="38732"/>
                            <a14:backgroundMark x1="18820" y1="19014" x2="20773" y2="37197"/>
                            <a14:backgroundMark x1="15449" y1="13380" x2="17135" y2="19718"/>
                            <a14:backgroundMark x1="15449" y1="14085" x2="21910" y2="16197"/>
                            <a14:backgroundMark x1="14326" y1="14085" x2="14326" y2="14085"/>
                            <a14:backgroundMark x1="13202" y1="13380" x2="13202" y2="13380"/>
                            <a14:backgroundMark x1="20290" y1="45399" x2="21067" y2="49296"/>
                            <a14:backgroundMark x1="20787" y1="51408" x2="20787" y2="51408"/>
                            <a14:backgroundMark x1="20225" y1="51408" x2="20506" y2="55634"/>
                            <a14:backgroundMark x1="17978" y1="69718" x2="17978" y2="70423"/>
                            <a14:backgroundMark x1="17697" y1="61972" x2="18820" y2="81690"/>
                            <a14:backgroundMark x1="19663" y1="64789" x2="19944" y2="78873"/>
                            <a14:backgroundMark x1="20787" y1="57042" x2="20787" y2="70423"/>
                            <a14:backgroundMark x1="10674" y1="76056" x2="10674" y2="83099"/>
                            <a14:backgroundMark x1="17978" y1="59155" x2="17978" y2="59155"/>
                            <a14:backgroundMark x1="17978" y1="57042" x2="17978" y2="57042"/>
                            <a14:backgroundMark x1="14326" y1="99296" x2="21067" y2="9436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8829"/>
              <a:stretch/>
            </p:blipFill>
            <p:spPr>
              <a:xfrm>
                <a:off x="9842651" y="2765772"/>
                <a:ext cx="1683299" cy="3171420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26918754-283D-4AA4-81D7-4176E2D755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546" b="99291" l="1401" r="98880">
                            <a14:foregroundMark x1="14286" y1="22695" x2="16527" y2="76596"/>
                            <a14:foregroundMark x1="19328" y1="7801" x2="19328" y2="7801"/>
                            <a14:foregroundMark x1="7843" y1="23404" x2="5882" y2="59574"/>
                            <a14:foregroundMark x1="5882" y1="59574" x2="5882" y2="60284"/>
                            <a14:foregroundMark x1="1401" y1="63121" x2="1401" y2="63121"/>
                            <a14:foregroundMark x1="7563" y1="93617" x2="45658" y2="95035"/>
                            <a14:foregroundMark x1="45658" y1="95035" x2="85994" y2="92908"/>
                            <a14:foregroundMark x1="92437" y1="18440" x2="96078" y2="43972"/>
                            <a14:foregroundMark x1="96078" y1="43972" x2="95798" y2="73050"/>
                            <a14:foregroundMark x1="95798" y1="73050" x2="94398" y2="83688"/>
                            <a14:foregroundMark x1="98880" y1="57447" x2="98880" y2="57447"/>
                            <a14:foregroundMark x1="93838" y1="82270" x2="89076" y2="97872"/>
                            <a14:foregroundMark x1="89076" y1="97872" x2="88235" y2="99291"/>
                            <a14:foregroundMark x1="9804" y1="3546" x2="9804" y2="3546"/>
                            <a14:foregroundMark x1="9244" y1="90071" x2="33613" y2="84397"/>
                            <a14:foregroundMark x1="33613" y1="84397" x2="33613" y2="83688"/>
                            <a14:foregroundMark x1="19608" y1="68794" x2="70028" y2="63121"/>
                            <a14:foregroundMark x1="17927" y1="45390" x2="72549" y2="45390"/>
                            <a14:foregroundMark x1="33894" y1="31915" x2="87115" y2="36170"/>
                            <a14:foregroundMark x1="67787" y1="78723" x2="91036" y2="83688"/>
                            <a14:foregroundMark x1="70588" y1="79433" x2="87395" y2="71631"/>
                            <a14:foregroundMark x1="68627" y1="84397" x2="84874" y2="85106"/>
                            <a14:foregroundMark x1="22689" y1="10638" x2="28291" y2="10638"/>
                            <a14:foregroundMark x1="28571" y1="10638" x2="35821" y2="9983"/>
                            <a14:foregroundMark x1="75560" y1="9424" x2="90756" y2="11348"/>
                            <a14:foregroundMark x1="77311" y1="11348" x2="88515" y2="9929"/>
                            <a14:foregroundMark x1="36975" y1="9929" x2="36975" y2="9929"/>
                            <a14:foregroundMark x1="37815" y1="10638" x2="37815" y2="10638"/>
                            <a14:foregroundMark x1="39216" y1="9929" x2="39216" y2="9929"/>
                            <a14:foregroundMark x1="41176" y1="9220" x2="41176" y2="9220"/>
                            <a14:foregroundMark x1="42577" y1="9220" x2="42577" y2="9220"/>
                            <a14:foregroundMark x1="43697" y1="9220" x2="43697" y2="9220"/>
                            <a14:foregroundMark x1="45938" y1="9929" x2="45938" y2="9929"/>
                            <a14:foregroundMark x1="43978" y1="10638" x2="49860" y2="10638"/>
                            <a14:foregroundMark x1="50140" y1="10638" x2="59384" y2="10638"/>
                            <a14:foregroundMark x1="59384" y1="10638" x2="67227" y2="9929"/>
                            <a14:foregroundMark x1="67227" y1="9929" x2="67227" y2="9929"/>
                            <a14:foregroundMark x1="67227" y1="9929" x2="74510" y2="10638"/>
                            <a14:backgroundMark x1="28852" y1="3546" x2="28852" y2="3546"/>
                            <a14:backgroundMark x1="37255" y1="4255" x2="37255" y2="4255"/>
                            <a14:backgroundMark x1="76334" y1="3558" x2="77031" y2="3546"/>
                            <a14:backgroundMark x1="68760" y1="3693" x2="68834" y2="3692"/>
                            <a14:backgroundMark x1="51529" y1="4001" x2="51810" y2="3996"/>
                            <a14:backgroundMark x1="37255" y1="4255" x2="45620" y2="410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2419"/>
              <a:stretch/>
            </p:blipFill>
            <p:spPr>
              <a:xfrm>
                <a:off x="1063468" y="1740138"/>
                <a:ext cx="2680266" cy="3838163"/>
              </a:xfrm>
              <a:prstGeom prst="rect">
                <a:avLst/>
              </a:prstGeom>
            </p:spPr>
          </p:pic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D6D3CDE-81B6-4853-9CF4-60A2C7F75A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546" b="99291" l="1401" r="98880">
                          <a14:foregroundMark x1="14286" y1="22695" x2="16527" y2="76596"/>
                          <a14:foregroundMark x1="19328" y1="7801" x2="19328" y2="7801"/>
                          <a14:foregroundMark x1="7843" y1="23404" x2="5882" y2="59574"/>
                          <a14:foregroundMark x1="5882" y1="59574" x2="5882" y2="60284"/>
                          <a14:foregroundMark x1="1401" y1="63121" x2="1401" y2="63121"/>
                          <a14:foregroundMark x1="7563" y1="93617" x2="45658" y2="95035"/>
                          <a14:foregroundMark x1="45658" y1="95035" x2="85994" y2="92908"/>
                          <a14:foregroundMark x1="92437" y1="18440" x2="96078" y2="43972"/>
                          <a14:foregroundMark x1="96078" y1="43972" x2="95798" y2="73050"/>
                          <a14:foregroundMark x1="95798" y1="73050" x2="94398" y2="83688"/>
                          <a14:foregroundMark x1="98880" y1="57447" x2="98880" y2="57447"/>
                          <a14:foregroundMark x1="93838" y1="82270" x2="89076" y2="97872"/>
                          <a14:foregroundMark x1="89076" y1="97872" x2="88235" y2="99291"/>
                          <a14:foregroundMark x1="9804" y1="3546" x2="9804" y2="3546"/>
                          <a14:foregroundMark x1="9244" y1="90071" x2="33613" y2="84397"/>
                          <a14:foregroundMark x1="33613" y1="84397" x2="33613" y2="83688"/>
                          <a14:foregroundMark x1="19608" y1="68794" x2="70028" y2="63121"/>
                          <a14:foregroundMark x1="17927" y1="45390" x2="72549" y2="45390"/>
                          <a14:foregroundMark x1="33894" y1="31915" x2="87115" y2="36170"/>
                          <a14:foregroundMark x1="67787" y1="78723" x2="91036" y2="83688"/>
                          <a14:foregroundMark x1="70588" y1="79433" x2="87395" y2="71631"/>
                          <a14:foregroundMark x1="68627" y1="84397" x2="84874" y2="85106"/>
                          <a14:foregroundMark x1="22689" y1="10638" x2="28291" y2="10638"/>
                          <a14:foregroundMark x1="28571" y1="10638" x2="35821" y2="9983"/>
                          <a14:foregroundMark x1="75560" y1="9424" x2="90756" y2="11348"/>
                          <a14:foregroundMark x1="77311" y1="11348" x2="88515" y2="9929"/>
                          <a14:foregroundMark x1="36975" y1="9929" x2="36975" y2="9929"/>
                          <a14:foregroundMark x1="37815" y1="10638" x2="37815" y2="10638"/>
                          <a14:foregroundMark x1="39216" y1="9929" x2="39216" y2="9929"/>
                          <a14:foregroundMark x1="41176" y1="9220" x2="41176" y2="9220"/>
                          <a14:foregroundMark x1="42577" y1="9220" x2="42577" y2="9220"/>
                          <a14:foregroundMark x1="43697" y1="9220" x2="43697" y2="9220"/>
                          <a14:foregroundMark x1="45938" y1="9929" x2="45938" y2="9929"/>
                          <a14:foregroundMark x1="43978" y1="10638" x2="49860" y2="10638"/>
                          <a14:foregroundMark x1="50140" y1="10638" x2="59384" y2="10638"/>
                          <a14:foregroundMark x1="59384" y1="10638" x2="67227" y2="9929"/>
                          <a14:foregroundMark x1="67227" y1="9929" x2="67227" y2="9929"/>
                          <a14:foregroundMark x1="67227" y1="9929" x2="74510" y2="10638"/>
                          <a14:backgroundMark x1="28852" y1="3546" x2="28852" y2="3546"/>
                          <a14:backgroundMark x1="37255" y1="4255" x2="37255" y2="4255"/>
                          <a14:backgroundMark x1="76334" y1="3558" x2="77031" y2="3546"/>
                          <a14:backgroundMark x1="68760" y1="3693" x2="68834" y2="3692"/>
                          <a14:backgroundMark x1="51529" y1="4001" x2="51810" y2="3996"/>
                          <a14:backgroundMark x1="37255" y1="4255" x2="45620" y2="41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90" r="38353"/>
            <a:stretch/>
          </p:blipFill>
          <p:spPr>
            <a:xfrm>
              <a:off x="3490184" y="1798505"/>
              <a:ext cx="4612955" cy="3837100"/>
            </a:xfrm>
            <a:prstGeom prst="rect">
              <a:avLst/>
            </a:prstGeom>
          </p:spPr>
        </p:pic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58F1B8D9-12AD-4902-A8F0-05E43220C88A}"/>
              </a:ext>
            </a:extLst>
          </p:cNvPr>
          <p:cNvSpPr/>
          <p:nvPr/>
        </p:nvSpPr>
        <p:spPr>
          <a:xfrm>
            <a:off x="4587413" y="243775"/>
            <a:ext cx="3017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</a:rPr>
              <a:t>ĐỐ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UTM 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EEFA16-4314-458E-99DA-0E0F9ECC6E3A}"/>
              </a:ext>
            </a:extLst>
          </p:cNvPr>
          <p:cNvSpPr txBox="1"/>
          <p:nvPr/>
        </p:nvSpPr>
        <p:spPr>
          <a:xfrm>
            <a:off x="3274775" y="3446198"/>
            <a:ext cx="5863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8 ....</a:t>
            </a:r>
          </a:p>
        </p:txBody>
      </p:sp>
      <p:sp>
        <p:nvSpPr>
          <p:cNvPr id="16" name="Star: 6 Points 15">
            <a:extLst>
              <a:ext uri="{FF2B5EF4-FFF2-40B4-BE49-F238E27FC236}">
                <a16:creationId xmlns:a16="http://schemas.microsoft.com/office/drawing/2014/main" id="{FE43DBD7-D533-4D1D-857C-3816825F6BBB}"/>
              </a:ext>
            </a:extLst>
          </p:cNvPr>
          <p:cNvSpPr/>
          <p:nvPr/>
        </p:nvSpPr>
        <p:spPr>
          <a:xfrm>
            <a:off x="452336" y="243775"/>
            <a:ext cx="807396" cy="817681"/>
          </a:xfrm>
          <a:prstGeom prst="star6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D49603-A1B6-4583-89E0-6D158F132C97}"/>
              </a:ext>
            </a:extLst>
          </p:cNvPr>
          <p:cNvSpPr txBox="1"/>
          <p:nvPr/>
        </p:nvSpPr>
        <p:spPr>
          <a:xfrm>
            <a:off x="3053729" y="2238726"/>
            <a:ext cx="6882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6387F9-B4E5-4A60-B6F2-001AF247D843}"/>
              </a:ext>
            </a:extLst>
          </p:cNvPr>
          <p:cNvSpPr txBox="1"/>
          <p:nvPr/>
        </p:nvSpPr>
        <p:spPr>
          <a:xfrm>
            <a:off x="7205603" y="3423055"/>
            <a:ext cx="9889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F563E9-5326-4143-AB35-EC96972F40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784" b="97973" l="2285" r="96134">
                        <a14:foregroundMark x1="7909" y1="16216" x2="6854" y2="21622"/>
                        <a14:foregroundMark x1="57645" y1="8784" x2="57645" y2="8784"/>
                        <a14:foregroundMark x1="2460" y1="16441" x2="2460" y2="16441"/>
                        <a14:foregroundMark x1="92619" y1="20045" x2="92443" y2="32207"/>
                        <a14:foregroundMark x1="96309" y1="22072" x2="96309" y2="22072"/>
                        <a14:foregroundMark x1="38489" y1="90766" x2="38489" y2="90766"/>
                        <a14:foregroundMark x1="39895" y1="97973" x2="39895" y2="979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10529" y="4477733"/>
            <a:ext cx="1592015" cy="162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934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1"/>
      <p:bldP spid="20" grpId="0"/>
      <p:bldP spid="16" grpId="0" animBg="1"/>
      <p:bldP spid="21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1488A2D-E36C-4D03-B12E-2E617333B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16"/>
            <a:ext cx="12192000" cy="68102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B2951C-2E90-4A07-8EFF-898BBBA8C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654" y="1888998"/>
            <a:ext cx="5770402" cy="324585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8B50CB-C226-4814-93C0-29143D997E6F}"/>
              </a:ext>
            </a:extLst>
          </p:cNvPr>
          <p:cNvSpPr/>
          <p:nvPr/>
        </p:nvSpPr>
        <p:spPr>
          <a:xfrm>
            <a:off x="4005246" y="190583"/>
            <a:ext cx="3017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</a:rPr>
              <a:t>ĐỐ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/>
              <a:latin typeface="UTM Avo" panose="02040603050506020204" pitchFamily="18" charset="0"/>
            </a:endParaRPr>
          </a:p>
        </p:txBody>
      </p:sp>
      <p:sp>
        <p:nvSpPr>
          <p:cNvPr id="5" name="Star: 6 Points 4">
            <a:extLst>
              <a:ext uri="{FF2B5EF4-FFF2-40B4-BE49-F238E27FC236}">
                <a16:creationId xmlns:a16="http://schemas.microsoft.com/office/drawing/2014/main" id="{A163515B-0302-4A8A-A26B-03DD9B5980D9}"/>
              </a:ext>
            </a:extLst>
          </p:cNvPr>
          <p:cNvSpPr/>
          <p:nvPr/>
        </p:nvSpPr>
        <p:spPr>
          <a:xfrm>
            <a:off x="867266" y="388565"/>
            <a:ext cx="1002066" cy="997175"/>
          </a:xfrm>
          <a:prstGeom prst="star6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597899-F3BA-4FB8-A9F9-1723E86EDCA3}"/>
              </a:ext>
            </a:extLst>
          </p:cNvPr>
          <p:cNvSpPr txBox="1"/>
          <p:nvPr/>
        </p:nvSpPr>
        <p:spPr>
          <a:xfrm>
            <a:off x="631597" y="5309035"/>
            <a:ext cx="10624008" cy="107721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Quãng đường từ Long An đi Thành phố Hồ Chí Minh dài khoảng 5</a:t>
            </a: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2364228-FDFB-4853-A220-A7FC80CB25C8}"/>
              </a:ext>
            </a:extLst>
          </p:cNvPr>
          <p:cNvSpPr txBox="1"/>
          <p:nvPr/>
        </p:nvSpPr>
        <p:spPr>
          <a:xfrm>
            <a:off x="1688170" y="1247638"/>
            <a:ext cx="881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A1343B1-C9E1-42CB-B0BB-D5CAC77EBC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159" y="2615258"/>
            <a:ext cx="3039966" cy="223632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2B2BB43-D6B3-4E1B-AFF3-39E2D996BDB4}"/>
              </a:ext>
            </a:extLst>
          </p:cNvPr>
          <p:cNvSpPr txBox="1"/>
          <p:nvPr/>
        </p:nvSpPr>
        <p:spPr>
          <a:xfrm>
            <a:off x="2678654" y="5801478"/>
            <a:ext cx="802671" cy="5847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km</a:t>
            </a:r>
          </a:p>
        </p:txBody>
      </p:sp>
    </p:spTree>
    <p:extLst>
      <p:ext uri="{BB962C8B-B14F-4D97-AF65-F5344CB8AC3E}">
        <p14:creationId xmlns:p14="http://schemas.microsoft.com/office/powerpoint/2010/main" val="303368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1E126-5A75-451A-BD8F-FCF676AE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606800" y="1130300"/>
            <a:ext cx="7902915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KHÁM PHÁ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72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KIẾN THỨC MỚI</a:t>
            </a:r>
            <a:endParaRPr lang="en-US" sz="66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26741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2C68E5E1-B292-4F08-B809-958C1DFBC0C9}"/>
              </a:ext>
            </a:extLst>
          </p:cNvPr>
          <p:cNvSpPr/>
          <p:nvPr/>
        </p:nvSpPr>
        <p:spPr>
          <a:xfrm>
            <a:off x="37689" y="-44693"/>
            <a:ext cx="12191999" cy="6994689"/>
          </a:xfrm>
          <a:prstGeom prst="roundRect">
            <a:avLst>
              <a:gd name="adj" fmla="val 9715"/>
            </a:avLst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  <a:scene3d>
            <a:camera prst="obliqueTopLeft"/>
            <a:lightRig rig="threePt" dir="t"/>
          </a:scene3d>
          <a:sp3d>
            <a:bevelT w="495300" h="508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2400" dirty="0">
              <a:latin typeface="UTM Avo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EFB968-1339-49DC-832E-1B669EB88B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86862"/>
            <a:ext cx="12122870" cy="3954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" name="Google Shape;4375;p4">
            <a:extLst>
              <a:ext uri="{FF2B5EF4-FFF2-40B4-BE49-F238E27FC236}">
                <a16:creationId xmlns:a16="http://schemas.microsoft.com/office/drawing/2014/main" id="{A84EDFBC-C1EE-4242-B7B7-78DE6CAF0F28}"/>
              </a:ext>
            </a:extLst>
          </p:cNvPr>
          <p:cNvSpPr/>
          <p:nvPr/>
        </p:nvSpPr>
        <p:spPr>
          <a:xfrm>
            <a:off x="791852" y="5241302"/>
            <a:ext cx="10520313" cy="1616697"/>
          </a:xfrm>
          <a:prstGeom prst="roundRect">
            <a:avLst>
              <a:gd name="adj" fmla="val 16667"/>
            </a:avLst>
          </a:prstGeom>
          <a:noFill/>
          <a:ln w="381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32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Ki-lô-mét là một đơn vị đo độ dài, viết tắt là km.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36788" marR="0" lvl="0" indent="-223678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US" sz="3200" b="1" dirty="0"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            1 km     = 1000 m        1000 m = 1 km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584888-4EAF-4CC1-B070-B1BF737A11F3}"/>
              </a:ext>
            </a:extLst>
          </p:cNvPr>
          <p:cNvSpPr txBox="1"/>
          <p:nvPr/>
        </p:nvSpPr>
        <p:spPr>
          <a:xfrm>
            <a:off x="3242890" y="-32957"/>
            <a:ext cx="563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sáu, ngày 7 tháng 4 năm 2023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584888-4EAF-4CC1-B070-B1BF737A11F3}"/>
              </a:ext>
            </a:extLst>
          </p:cNvPr>
          <p:cNvSpPr txBox="1"/>
          <p:nvPr/>
        </p:nvSpPr>
        <p:spPr>
          <a:xfrm>
            <a:off x="5341627" y="365342"/>
            <a:ext cx="1102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584888-4EAF-4CC1-B070-B1BF737A11F3}"/>
              </a:ext>
            </a:extLst>
          </p:cNvPr>
          <p:cNvSpPr txBox="1"/>
          <p:nvPr/>
        </p:nvSpPr>
        <p:spPr>
          <a:xfrm>
            <a:off x="4106557" y="710636"/>
            <a:ext cx="4054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– lô - mét</a:t>
            </a:r>
          </a:p>
        </p:txBody>
      </p:sp>
    </p:spTree>
    <p:extLst>
      <p:ext uri="{BB962C8B-B14F-4D97-AF65-F5344CB8AC3E}">
        <p14:creationId xmlns:p14="http://schemas.microsoft.com/office/powerpoint/2010/main" val="143672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1E126-5A75-451A-BD8F-FCF676AE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139126" y="2400300"/>
            <a:ext cx="8243589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LUYỆN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TẬP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–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THỰC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HÀNH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25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id="{443CB20B-4CB0-4611-9DDF-7D115A9331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266" y="-395926"/>
            <a:ext cx="13970523" cy="7654565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2BBF1A05-7857-4B13-A889-93F547F2E4A8}"/>
              </a:ext>
            </a:extLst>
          </p:cNvPr>
          <p:cNvGrpSpPr/>
          <p:nvPr/>
        </p:nvGrpSpPr>
        <p:grpSpPr>
          <a:xfrm>
            <a:off x="1169286" y="2108333"/>
            <a:ext cx="2912154" cy="716691"/>
            <a:chOff x="-3307054" y="258911"/>
            <a:chExt cx="2860606" cy="87422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A741D734-4E1C-4315-AC7C-E0E885A6794F}"/>
                </a:ext>
              </a:extLst>
            </p:cNvPr>
            <p:cNvSpPr/>
            <p:nvPr/>
          </p:nvSpPr>
          <p:spPr>
            <a:xfrm>
              <a:off x="-3276018" y="258911"/>
              <a:ext cx="2829570" cy="874223"/>
            </a:xfrm>
            <a:prstGeom prst="roundRect">
              <a:avLst>
                <a:gd name="adj" fmla="val 49773"/>
              </a:avLst>
            </a:prstGeom>
            <a:solidFill>
              <a:schemeClr val="bg1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a. </a:t>
              </a:r>
              <a:r>
                <a:rPr lang="en-US" sz="32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3377098-46BA-4732-A93C-1C8C3F06A8C3}"/>
                </a:ext>
              </a:extLst>
            </p:cNvPr>
            <p:cNvSpPr/>
            <p:nvPr/>
          </p:nvSpPr>
          <p:spPr>
            <a:xfrm>
              <a:off x="-3307054" y="306647"/>
              <a:ext cx="615094" cy="763646"/>
            </a:xfrm>
            <a:prstGeom prst="ellipse">
              <a:avLst/>
            </a:prstGeom>
            <a:solidFill>
              <a:srgbClr val="0000FF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CF584888-4EAF-4CC1-B070-B1BF737A11F3}"/>
              </a:ext>
            </a:extLst>
          </p:cNvPr>
          <p:cNvSpPr txBox="1"/>
          <p:nvPr/>
        </p:nvSpPr>
        <p:spPr>
          <a:xfrm>
            <a:off x="4502575" y="964323"/>
            <a:ext cx="3181830" cy="716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 - lô - mét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F584888-4EAF-4CC1-B070-B1BF737A11F3}"/>
              </a:ext>
            </a:extLst>
          </p:cNvPr>
          <p:cNvSpPr txBox="1"/>
          <p:nvPr/>
        </p:nvSpPr>
        <p:spPr>
          <a:xfrm>
            <a:off x="3242890" y="174437"/>
            <a:ext cx="5637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Thứ sáu, ngày 7 tháng 4 năm 2023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F584888-4EAF-4CC1-B070-B1BF737A11F3}"/>
              </a:ext>
            </a:extLst>
          </p:cNvPr>
          <p:cNvSpPr txBox="1"/>
          <p:nvPr/>
        </p:nvSpPr>
        <p:spPr>
          <a:xfrm>
            <a:off x="5341627" y="572736"/>
            <a:ext cx="1102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F584888-4EAF-4CC1-B070-B1BF737A11F3}"/>
              </a:ext>
            </a:extLst>
          </p:cNvPr>
          <p:cNvSpPr txBox="1"/>
          <p:nvPr/>
        </p:nvSpPr>
        <p:spPr>
          <a:xfrm>
            <a:off x="829554" y="3269577"/>
            <a:ext cx="3252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 km + 140 km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F584888-4EAF-4CC1-B070-B1BF737A11F3}"/>
              </a:ext>
            </a:extLst>
          </p:cNvPr>
          <p:cNvSpPr txBox="1"/>
          <p:nvPr/>
        </p:nvSpPr>
        <p:spPr>
          <a:xfrm>
            <a:off x="829554" y="4182248"/>
            <a:ext cx="3252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km x 9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584888-4EAF-4CC1-B070-B1BF737A11F3}"/>
              </a:ext>
            </a:extLst>
          </p:cNvPr>
          <p:cNvSpPr txBox="1"/>
          <p:nvPr/>
        </p:nvSpPr>
        <p:spPr>
          <a:xfrm>
            <a:off x="6443743" y="4182247"/>
            <a:ext cx="3252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45 km : 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F584888-4EAF-4CC1-B070-B1BF737A11F3}"/>
              </a:ext>
            </a:extLst>
          </p:cNvPr>
          <p:cNvSpPr txBox="1"/>
          <p:nvPr/>
        </p:nvSpPr>
        <p:spPr>
          <a:xfrm>
            <a:off x="6443743" y="3326531"/>
            <a:ext cx="3252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160 km - 60 km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F584888-4EAF-4CC1-B070-B1BF737A11F3}"/>
              </a:ext>
            </a:extLst>
          </p:cNvPr>
          <p:cNvSpPr txBox="1"/>
          <p:nvPr/>
        </p:nvSpPr>
        <p:spPr>
          <a:xfrm>
            <a:off x="4037387" y="3269577"/>
            <a:ext cx="2056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340 km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F584888-4EAF-4CC1-B070-B1BF737A11F3}"/>
              </a:ext>
            </a:extLst>
          </p:cNvPr>
          <p:cNvSpPr txBox="1"/>
          <p:nvPr/>
        </p:nvSpPr>
        <p:spPr>
          <a:xfrm>
            <a:off x="8347009" y="4179623"/>
            <a:ext cx="1711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9 km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F584888-4EAF-4CC1-B070-B1BF737A11F3}"/>
              </a:ext>
            </a:extLst>
          </p:cNvPr>
          <p:cNvSpPr txBox="1"/>
          <p:nvPr/>
        </p:nvSpPr>
        <p:spPr>
          <a:xfrm>
            <a:off x="2641160" y="4235700"/>
            <a:ext cx="2056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18 km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F584888-4EAF-4CC1-B070-B1BF737A11F3}"/>
              </a:ext>
            </a:extLst>
          </p:cNvPr>
          <p:cNvSpPr txBox="1"/>
          <p:nvPr/>
        </p:nvSpPr>
        <p:spPr>
          <a:xfrm>
            <a:off x="9301323" y="3326531"/>
            <a:ext cx="2056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100 km</a:t>
            </a:r>
          </a:p>
        </p:txBody>
      </p:sp>
      <p:pic>
        <p:nvPicPr>
          <p:cNvPr id="41" name="Picture 9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86" y="448"/>
            <a:ext cx="1104756" cy="109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0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88597" y="5785339"/>
            <a:ext cx="1104756" cy="1099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1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72959" y="34573"/>
            <a:ext cx="1104756" cy="109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2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070577" y="5811528"/>
            <a:ext cx="1104756" cy="109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268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39" grpId="0"/>
      <p:bldP spid="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7233392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4098</TotalTime>
  <Words>320</Words>
  <Application>Microsoft Office PowerPoint</Application>
  <PresentationFormat>Widescreen</PresentationFormat>
  <Paragraphs>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.VnTime</vt:lpstr>
      <vt:lpstr>Arial</vt:lpstr>
      <vt:lpstr>Calibri</vt:lpstr>
      <vt:lpstr>Calibri Light</vt:lpstr>
      <vt:lpstr>Times</vt:lpstr>
      <vt:lpstr>Times New Roman</vt:lpstr>
      <vt:lpstr>UTM Avo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Administrator</cp:lastModifiedBy>
  <cp:revision>576</cp:revision>
  <dcterms:created xsi:type="dcterms:W3CDTF">2021-07-12T03:44:38Z</dcterms:created>
  <dcterms:modified xsi:type="dcterms:W3CDTF">2023-05-18T04:39:11Z</dcterms:modified>
</cp:coreProperties>
</file>