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767" y="3468469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xmlns="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xmlns="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xmlns="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xmlns="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xmlns="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xmlns="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3469896"/>
            <a:ext cx="2109788" cy="1921254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xmlns="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133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admin</cp:lastModifiedBy>
  <cp:revision>39</cp:revision>
  <dcterms:created xsi:type="dcterms:W3CDTF">2006-08-16T00:00:00Z</dcterms:created>
  <dcterms:modified xsi:type="dcterms:W3CDTF">2021-10-24T03:20:39Z</dcterms:modified>
</cp:coreProperties>
</file>