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193" r:id="rId2"/>
    <p:sldId id="2007577189" r:id="rId3"/>
    <p:sldId id="265" r:id="rId4"/>
    <p:sldId id="2007577201" r:id="rId5"/>
    <p:sldId id="2007577149" r:id="rId6"/>
    <p:sldId id="2007577165" r:id="rId7"/>
    <p:sldId id="2007577170" r:id="rId8"/>
    <p:sldId id="2007577166" r:id="rId9"/>
    <p:sldId id="2007577197" r:id="rId10"/>
    <p:sldId id="2007577199" r:id="rId11"/>
    <p:sldId id="2007577191" r:id="rId12"/>
    <p:sldId id="200757720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66"/>
    <a:srgbClr val="BF520A"/>
    <a:srgbClr val="FF3399"/>
    <a:srgbClr val="660066"/>
    <a:srgbClr val="CC3300"/>
    <a:srgbClr val="009900"/>
    <a:srgbClr val="FF660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6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93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00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50" r:id="rId6"/>
    <p:sldLayoutId id="2147483687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794" y="-37649"/>
            <a:ext cx="12190413" cy="6895202"/>
            <a:chOff x="0" y="-24"/>
            <a:chExt cx="5760" cy="4368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3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5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9" name="WordArt 17" descr="BIRTHDAY 25"/>
          <p:cNvSpPr>
            <a:spLocks noChangeArrowheads="1" noChangeShapeType="1" noTextEdit="1"/>
          </p:cNvSpPr>
          <p:nvPr/>
        </p:nvSpPr>
        <p:spPr bwMode="auto">
          <a:xfrm>
            <a:off x="1143646" y="1179806"/>
            <a:ext cx="10285661" cy="62110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Pour">
              <a:avLst>
                <a:gd name="adj1" fmla="val 12241295"/>
                <a:gd name="adj2" fmla="val 62861"/>
              </a:avLst>
            </a:prstTxWarp>
          </a:bodyPr>
          <a:lstStyle/>
          <a:p>
            <a:pPr algn="ctr"/>
            <a:r>
              <a:rPr lang="en-US" sz="7199" kern="10" dirty="0">
                <a:solidFill>
                  <a:srgbClr val="FF0000"/>
                </a:solidFill>
                <a:latin typeface="VNI-Times" pitchFamily="2" charset="0"/>
              </a:rPr>
              <a:t>Chaøo möøng quyù thaày coâ veà döï giôø </a:t>
            </a:r>
          </a:p>
        </p:txBody>
      </p:sp>
      <p:sp>
        <p:nvSpPr>
          <p:cNvPr id="4100" name="WordArt 19"/>
          <p:cNvSpPr>
            <a:spLocks noChangeArrowheads="1" noChangeShapeType="1" noTextEdit="1"/>
          </p:cNvSpPr>
          <p:nvPr/>
        </p:nvSpPr>
        <p:spPr bwMode="auto">
          <a:xfrm>
            <a:off x="4769963" y="2667787"/>
            <a:ext cx="3836709" cy="1872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Toán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Lớp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 2/2</a:t>
            </a:r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1109518" y="5142009"/>
            <a:ext cx="908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     Gi¸o viªn thùc hiÖn: </a:t>
            </a:r>
            <a:r>
              <a:rPr lang="en-US" sz="4000" b="1" i="1">
                <a:solidFill>
                  <a:srgbClr val="0000FF"/>
                </a:solidFill>
                <a:latin typeface="Times" panose="02020603050405020304" pitchFamily="18" charset="0"/>
              </a:rPr>
              <a:t>Phạm Văn Mừng</a:t>
            </a:r>
            <a:endParaRPr lang="en-US" sz="40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1881738" y="686159"/>
            <a:ext cx="8533289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BÌNH THẠNH</a:t>
            </a:r>
          </a:p>
        </p:txBody>
      </p:sp>
    </p:spTree>
    <p:extLst>
      <p:ext uri="{BB962C8B-B14F-4D97-AF65-F5344CB8AC3E}">
        <p14:creationId xmlns:p14="http://schemas.microsoft.com/office/powerpoint/2010/main" val="405999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4"/>
          <p:cNvSpPr txBox="1">
            <a:spLocks noChangeArrowheads="1"/>
          </p:cNvSpPr>
          <p:nvPr/>
        </p:nvSpPr>
        <p:spPr bwMode="auto">
          <a:xfrm>
            <a:off x="3936047" y="757495"/>
            <a:ext cx="4369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76413" y="65068"/>
            <a:ext cx="8914239" cy="5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>
                <a:latin typeface="Times New Roman" panose="02020603050405020304" pitchFamily="18" charset="0"/>
              </a:rPr>
              <a:t>, ngày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năm 20</a:t>
            </a:r>
            <a:r>
              <a:rPr lang="en-US" altLang="en-US" sz="3200" b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5409969" y="398510"/>
            <a:ext cx="1423374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0317" y="578533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198C5B-4175-43A9-A520-D3A479A3C46A}"/>
              </a:ext>
            </a:extLst>
          </p:cNvPr>
          <p:cNvGrpSpPr/>
          <p:nvPr/>
        </p:nvGrpSpPr>
        <p:grpSpPr>
          <a:xfrm>
            <a:off x="1062" y="1662705"/>
            <a:ext cx="9721410" cy="746812"/>
            <a:chOff x="491154" y="1967598"/>
            <a:chExt cx="8917495" cy="6749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716A878-BFEF-45CF-AF1A-9BB953734047}"/>
                </a:ext>
              </a:extLst>
            </p:cNvPr>
            <p:cNvSpPr/>
            <p:nvPr/>
          </p:nvSpPr>
          <p:spPr>
            <a:xfrm>
              <a:off x="715053" y="1967598"/>
              <a:ext cx="8693596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Quay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8B7ED5-4E7E-461A-94E7-8073F9A3A244}"/>
                </a:ext>
              </a:extLst>
            </p:cNvPr>
            <p:cNvSpPr/>
            <p:nvPr/>
          </p:nvSpPr>
          <p:spPr>
            <a:xfrm>
              <a:off x="491154" y="200277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441EF-0949-48A7-A2EE-2C5FC38ACB52}"/>
              </a:ext>
            </a:extLst>
          </p:cNvPr>
          <p:cNvGrpSpPr/>
          <p:nvPr/>
        </p:nvGrpSpPr>
        <p:grpSpPr>
          <a:xfrm>
            <a:off x="3222183" y="3712969"/>
            <a:ext cx="2094441" cy="2074337"/>
            <a:chOff x="2137102" y="4481503"/>
            <a:chExt cx="2486279" cy="2556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3AA605-104F-4F6D-84F4-A18759E25969}"/>
                </a:ext>
              </a:extLst>
            </p:cNvPr>
            <p:cNvGrpSpPr/>
            <p:nvPr/>
          </p:nvGrpSpPr>
          <p:grpSpPr>
            <a:xfrm>
              <a:off x="2137102" y="4481503"/>
              <a:ext cx="2486279" cy="2556767"/>
              <a:chOff x="3955969" y="3248568"/>
              <a:chExt cx="3354869" cy="344998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B1519D4-0EC0-441B-97B8-4B94AF2AF7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7" t="40891" b="26667"/>
              <a:stretch/>
            </p:blipFill>
            <p:spPr>
              <a:xfrm>
                <a:off x="3955969" y="3248568"/>
                <a:ext cx="3354869" cy="3449983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D7D827F-8D64-4450-92D8-2E2592CA75EF}"/>
                  </a:ext>
                </a:extLst>
              </p:cNvPr>
              <p:cNvSpPr/>
              <p:nvPr/>
            </p:nvSpPr>
            <p:spPr>
              <a:xfrm>
                <a:off x="5029200" y="462597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988A4D-5EDA-4E81-B2F4-958A15DE90D2}"/>
                </a:ext>
              </a:extLst>
            </p:cNvPr>
            <p:cNvGrpSpPr/>
            <p:nvPr/>
          </p:nvGrpSpPr>
          <p:grpSpPr>
            <a:xfrm>
              <a:off x="3250511" y="5663976"/>
              <a:ext cx="677373" cy="432319"/>
              <a:chOff x="2956983" y="7755468"/>
              <a:chExt cx="1030148" cy="65747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C9D29F9-219A-4B1F-91C7-5512B23CB636}"/>
                  </a:ext>
                </a:extLst>
              </p:cNvPr>
              <p:cNvSpPr/>
              <p:nvPr/>
            </p:nvSpPr>
            <p:spPr>
              <a:xfrm rot="5400000">
                <a:off x="3450561" y="7425384"/>
                <a:ext cx="179916" cy="893224"/>
              </a:xfrm>
              <a:custGeom>
                <a:avLst/>
                <a:gdLst>
                  <a:gd name="connsiteX0" fmla="*/ 0 w 179916"/>
                  <a:gd name="connsiteY0" fmla="*/ 154517 h 893234"/>
                  <a:gd name="connsiteX1" fmla="*/ 55033 w 179916"/>
                  <a:gd name="connsiteY1" fmla="*/ 891117 h 893234"/>
                  <a:gd name="connsiteX2" fmla="*/ 120650 w 179916"/>
                  <a:gd name="connsiteY2" fmla="*/ 893234 h 893234"/>
                  <a:gd name="connsiteX3" fmla="*/ 179916 w 179916"/>
                  <a:gd name="connsiteY3" fmla="*/ 146050 h 893234"/>
                  <a:gd name="connsiteX4" fmla="*/ 86783 w 179916"/>
                  <a:gd name="connsiteY4" fmla="*/ 0 h 893234"/>
                  <a:gd name="connsiteX5" fmla="*/ 0 w 179916"/>
                  <a:gd name="connsiteY5" fmla="*/ 15451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16" h="893234">
                    <a:moveTo>
                      <a:pt x="0" y="154517"/>
                    </a:moveTo>
                    <a:lnTo>
                      <a:pt x="55033" y="891117"/>
                    </a:lnTo>
                    <a:lnTo>
                      <a:pt x="120650" y="893234"/>
                    </a:lnTo>
                    <a:lnTo>
                      <a:pt x="179916" y="146050"/>
                    </a:lnTo>
                    <a:lnTo>
                      <a:pt x="86783" y="0"/>
                    </a:lnTo>
                    <a:lnTo>
                      <a:pt x="0" y="154517"/>
                    </a:lnTo>
                    <a:close/>
                  </a:path>
                </a:pathLst>
              </a:custGeom>
              <a:solidFill>
                <a:srgbClr val="D8071B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07ABD39-DF19-4751-BAF1-D21D5954295B}"/>
                  </a:ext>
                </a:extLst>
              </p:cNvPr>
              <p:cNvSpPr/>
              <p:nvPr/>
            </p:nvSpPr>
            <p:spPr>
              <a:xfrm rot="15853109">
                <a:off x="2941691" y="8011868"/>
                <a:ext cx="550289" cy="251855"/>
              </a:xfrm>
              <a:custGeom>
                <a:avLst/>
                <a:gdLst>
                  <a:gd name="connsiteX0" fmla="*/ 67733 w 569383"/>
                  <a:gd name="connsiteY0" fmla="*/ 165100 h 395817"/>
                  <a:gd name="connsiteX1" fmla="*/ 535517 w 569383"/>
                  <a:gd name="connsiteY1" fmla="*/ 0 h 395817"/>
                  <a:gd name="connsiteX2" fmla="*/ 569383 w 569383"/>
                  <a:gd name="connsiteY2" fmla="*/ 63500 h 395817"/>
                  <a:gd name="connsiteX3" fmla="*/ 203200 w 569383"/>
                  <a:gd name="connsiteY3" fmla="*/ 395817 h 395817"/>
                  <a:gd name="connsiteX4" fmla="*/ 0 w 569383"/>
                  <a:gd name="connsiteY4" fmla="*/ 351367 h 395817"/>
                  <a:gd name="connsiteX5" fmla="*/ 67733 w 569383"/>
                  <a:gd name="connsiteY5" fmla="*/ 165100 h 3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83" h="395817">
                    <a:moveTo>
                      <a:pt x="67733" y="165100"/>
                    </a:moveTo>
                    <a:lnTo>
                      <a:pt x="535517" y="0"/>
                    </a:lnTo>
                    <a:lnTo>
                      <a:pt x="569383" y="63500"/>
                    </a:lnTo>
                    <a:lnTo>
                      <a:pt x="203200" y="395817"/>
                    </a:lnTo>
                    <a:lnTo>
                      <a:pt x="0" y="351367"/>
                    </a:lnTo>
                    <a:lnTo>
                      <a:pt x="67733" y="165100"/>
                    </a:lnTo>
                    <a:close/>
                  </a:path>
                </a:pathLst>
              </a:custGeom>
              <a:solidFill>
                <a:srgbClr val="0955A0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889E4B5-D42D-4FB2-A5C5-81611C1D7F36}"/>
                  </a:ext>
                </a:extLst>
              </p:cNvPr>
              <p:cNvSpPr/>
              <p:nvPr/>
            </p:nvSpPr>
            <p:spPr>
              <a:xfrm>
                <a:off x="2956983" y="7755468"/>
                <a:ext cx="152400" cy="152400"/>
              </a:xfrm>
              <a:prstGeom prst="ellipse">
                <a:avLst/>
              </a:prstGeom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45" name="Rectangle: Rounded Corners 49">
            <a:extLst>
              <a:ext uri="{FF2B5EF4-FFF2-40B4-BE49-F238E27FC236}">
                <a16:creationId xmlns:a16="http://schemas.microsoft.com/office/drawing/2014/main" id="{8B0FF55E-F6EC-45F2-BD06-A3E71B891E7F}"/>
              </a:ext>
            </a:extLst>
          </p:cNvPr>
          <p:cNvSpPr/>
          <p:nvPr/>
        </p:nvSpPr>
        <p:spPr>
          <a:xfrm>
            <a:off x="311312" y="2944078"/>
            <a:ext cx="2272962" cy="5609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giờ </a:t>
            </a:r>
          </a:p>
        </p:txBody>
      </p:sp>
      <p:sp>
        <p:nvSpPr>
          <p:cNvPr id="46" name="Rectangle: Rounded Corners 50">
            <a:extLst>
              <a:ext uri="{FF2B5EF4-FFF2-40B4-BE49-F238E27FC236}">
                <a16:creationId xmlns:a16="http://schemas.microsoft.com/office/drawing/2014/main" id="{7943C562-AD7C-4F0A-A636-E89A82BD73F3}"/>
              </a:ext>
            </a:extLst>
          </p:cNvPr>
          <p:cNvSpPr/>
          <p:nvPr/>
        </p:nvSpPr>
        <p:spPr>
          <a:xfrm>
            <a:off x="2945633" y="2946086"/>
            <a:ext cx="2465347" cy="5609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giờ 15 phút</a:t>
            </a:r>
          </a:p>
        </p:txBody>
      </p:sp>
      <p:sp>
        <p:nvSpPr>
          <p:cNvPr id="47" name="Rectangle: Rounded Corners 51">
            <a:extLst>
              <a:ext uri="{FF2B5EF4-FFF2-40B4-BE49-F238E27FC236}">
                <a16:creationId xmlns:a16="http://schemas.microsoft.com/office/drawing/2014/main" id="{6B4837E9-DF48-4300-A05D-DCF8016C3439}"/>
              </a:ext>
            </a:extLst>
          </p:cNvPr>
          <p:cNvSpPr/>
          <p:nvPr/>
        </p:nvSpPr>
        <p:spPr>
          <a:xfrm>
            <a:off x="5838329" y="2944079"/>
            <a:ext cx="2692630" cy="55818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giờ 30 phút</a:t>
            </a:r>
          </a:p>
        </p:txBody>
      </p:sp>
      <p:sp>
        <p:nvSpPr>
          <p:cNvPr id="48" name="Rectangle: Rounded Corners 52">
            <a:extLst>
              <a:ext uri="{FF2B5EF4-FFF2-40B4-BE49-F238E27FC236}">
                <a16:creationId xmlns:a16="http://schemas.microsoft.com/office/drawing/2014/main" id="{FB03FE92-6E96-4CE8-8573-F07981DD05E7}"/>
              </a:ext>
            </a:extLst>
          </p:cNvPr>
          <p:cNvSpPr/>
          <p:nvPr/>
        </p:nvSpPr>
        <p:spPr>
          <a:xfrm>
            <a:off x="9277082" y="2956677"/>
            <a:ext cx="2104642" cy="5581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giờ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3398847-484A-467B-B8AB-224D7960B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053" y="3836577"/>
            <a:ext cx="2149026" cy="21490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BA057A-BE1E-488A-AFE7-E33F46EC2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565" y="3836577"/>
            <a:ext cx="2282716" cy="227358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367F7DF-8C2B-4D87-84FE-4C5EB67747BB}"/>
              </a:ext>
            </a:extLst>
          </p:cNvPr>
          <p:cNvGrpSpPr/>
          <p:nvPr/>
        </p:nvGrpSpPr>
        <p:grpSpPr>
          <a:xfrm>
            <a:off x="435343" y="3856162"/>
            <a:ext cx="2026020" cy="2006573"/>
            <a:chOff x="-988484" y="4467071"/>
            <a:chExt cx="2405057" cy="247324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ACA05D-F4A4-4B3A-A347-4B21A08E5E6F}"/>
                </a:ext>
              </a:extLst>
            </p:cNvPr>
            <p:cNvGrpSpPr/>
            <p:nvPr/>
          </p:nvGrpSpPr>
          <p:grpSpPr>
            <a:xfrm>
              <a:off x="-988484" y="4467071"/>
              <a:ext cx="2405057" cy="2473243"/>
              <a:chOff x="3962400" y="3257195"/>
              <a:chExt cx="3245272" cy="333728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07B3362-E9A9-4F20-90D9-2D03602EA9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7" t="40891" b="26667"/>
              <a:stretch/>
            </p:blipFill>
            <p:spPr>
              <a:xfrm>
                <a:off x="3962400" y="3257195"/>
                <a:ext cx="3245272" cy="3337280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D269366-3DDC-4435-A48D-CE1B7A9616E4}"/>
                  </a:ext>
                </a:extLst>
              </p:cNvPr>
              <p:cNvSpPr/>
              <p:nvPr/>
            </p:nvSpPr>
            <p:spPr>
              <a:xfrm>
                <a:off x="5029200" y="462597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5922F4-BE54-497C-8316-34D196639B56}"/>
                </a:ext>
              </a:extLst>
            </p:cNvPr>
            <p:cNvSpPr/>
            <p:nvPr/>
          </p:nvSpPr>
          <p:spPr>
            <a:xfrm>
              <a:off x="120173" y="5643143"/>
              <a:ext cx="100211" cy="100210"/>
            </a:xfrm>
            <a:prstGeom prst="ellipse">
              <a:avLst/>
            </a:prstGeom>
            <a:ln>
              <a:solidFill>
                <a:srgbClr val="2E32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8">
                <a:latin typeface="UTM Avo" panose="02040603050506020204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1423215" y="4507115"/>
            <a:ext cx="153198" cy="3438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394757" y="4346830"/>
            <a:ext cx="10710" cy="5145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4"/>
          <p:cNvSpPr txBox="1">
            <a:spLocks noChangeArrowheads="1"/>
          </p:cNvSpPr>
          <p:nvPr/>
        </p:nvSpPr>
        <p:spPr bwMode="auto">
          <a:xfrm>
            <a:off x="3897697" y="1122665"/>
            <a:ext cx="4369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1" y="169495"/>
            <a:ext cx="8914239" cy="5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>
                <a:latin typeface="Times New Roman" panose="02020603050405020304" pitchFamily="18" charset="0"/>
              </a:rPr>
              <a:t>, ngày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năm 20</a:t>
            </a:r>
            <a:r>
              <a:rPr lang="en-US" altLang="en-US" sz="3200" b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5378758" y="621477"/>
            <a:ext cx="1423374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0317" y="578533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09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128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765758"/>
            <a:ext cx="6461133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5253698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765758"/>
            <a:ext cx="6461133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" y="8230"/>
            <a:ext cx="24351386" cy="6425228"/>
          </a:xfrm>
          <a:prstGeom prst="rect">
            <a:avLst/>
          </a:prstGeom>
        </p:spPr>
      </p:pic>
      <p:grpSp>
        <p:nvGrpSpPr>
          <p:cNvPr id="8" name="CAU HOI"/>
          <p:cNvGrpSpPr/>
          <p:nvPr/>
        </p:nvGrpSpPr>
        <p:grpSpPr>
          <a:xfrm>
            <a:off x="5530387" y="-110976"/>
            <a:ext cx="6222331" cy="5298346"/>
            <a:chOff x="5101389" y="556137"/>
            <a:chExt cx="7026442" cy="5298346"/>
          </a:xfrm>
        </p:grpSpPr>
        <p:pic>
          <p:nvPicPr>
            <p:cNvPr id="9" name="BANG-CAU-HOI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4" r="13656"/>
            <a:stretch/>
          </p:blipFill>
          <p:spPr>
            <a:xfrm>
              <a:off x="5101389" y="556137"/>
              <a:ext cx="7026442" cy="52983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86499" y="2561499"/>
              <a:ext cx="4872621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Đồng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hồ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mấy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giờ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6" name="BAC NONG D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497" y="2495888"/>
            <a:ext cx="2794771" cy="4210051"/>
          </a:xfrm>
          <a:prstGeom prst="rect">
            <a:avLst/>
          </a:prstGeom>
        </p:spPr>
      </p:pic>
      <p:grpSp>
        <p:nvGrpSpPr>
          <p:cNvPr id="12" name="TRA-LOI"/>
          <p:cNvGrpSpPr/>
          <p:nvPr/>
        </p:nvGrpSpPr>
        <p:grpSpPr>
          <a:xfrm>
            <a:off x="455765" y="1067011"/>
            <a:ext cx="5169425" cy="2942373"/>
            <a:chOff x="926574" y="1111467"/>
            <a:chExt cx="5169425" cy="2942373"/>
          </a:xfrm>
        </p:grpSpPr>
        <p:pic>
          <p:nvPicPr>
            <p:cNvPr id="13" name="TRA LOI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8" r="17546"/>
            <a:stretch/>
          </p:blipFill>
          <p:spPr>
            <a:xfrm>
              <a:off x="926574" y="1111467"/>
              <a:ext cx="5169425" cy="294237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85127" y="2279033"/>
              <a:ext cx="2849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10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giờ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15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phút</a:t>
              </a:r>
              <a:endParaRPr lang="en-US" sz="28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KI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82" y="3773116"/>
            <a:ext cx="3269631" cy="2583125"/>
          </a:xfrm>
          <a:prstGeom prst="rect">
            <a:avLst/>
          </a:prstGeom>
        </p:spPr>
      </p:pic>
      <p:pic>
        <p:nvPicPr>
          <p:cNvPr id="15" name="Go">
            <a:extLst>
              <a:ext uri="{FF2B5EF4-FFF2-40B4-BE49-F238E27FC236}">
                <a16:creationId xmlns:a16="http://schemas.microsoft.com/office/drawing/2014/main" id="{654645CB-CD80-4C40-928C-FB6AEB8CF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417" y="572487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B50D6-95F4-4DF5-A41B-5AC28375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94" y="2536812"/>
            <a:ext cx="343234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38 -3.33333E-6 L -0.57748 -0.01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70" y="-556"/>
                                    </p:animMotion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C NONG DA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 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4"/>
          <p:cNvSpPr txBox="1">
            <a:spLocks noChangeArrowheads="1"/>
          </p:cNvSpPr>
          <p:nvPr/>
        </p:nvSpPr>
        <p:spPr bwMode="auto">
          <a:xfrm>
            <a:off x="3897697" y="1122665"/>
            <a:ext cx="4369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1" y="169495"/>
            <a:ext cx="8914239" cy="5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>
                <a:latin typeface="Times New Roman" panose="02020603050405020304" pitchFamily="18" charset="0"/>
              </a:rPr>
              <a:t>, ngày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năm 20</a:t>
            </a:r>
            <a:r>
              <a:rPr lang="en-US" altLang="en-US" sz="3200" b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5378758" y="621477"/>
            <a:ext cx="1423374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6" y="44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8597" y="5785339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303044"/>
            <a:ext cx="6234053" cy="21698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431656" y="1570287"/>
            <a:ext cx="7143188" cy="687825"/>
            <a:chOff x="2093734" y="1353116"/>
            <a:chExt cx="6879225" cy="6216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2093734" y="1353116"/>
              <a:ext cx="6879225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093734" y="1370168"/>
              <a:ext cx="702162" cy="60458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1F16ED-0FFB-469C-8697-406F7532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82" t="11013" b="13288"/>
          <a:stretch/>
        </p:blipFill>
        <p:spPr>
          <a:xfrm>
            <a:off x="6740971" y="2228848"/>
            <a:ext cx="4847178" cy="40871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696CA8-224B-411B-9E64-6DED20401E78}"/>
              </a:ext>
            </a:extLst>
          </p:cNvPr>
          <p:cNvSpPr txBox="1"/>
          <p:nvPr/>
        </p:nvSpPr>
        <p:spPr>
          <a:xfrm>
            <a:off x="431656" y="2567705"/>
            <a:ext cx="552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D4FB98-C630-480B-91F5-B21C07C4FD6B}"/>
              </a:ext>
            </a:extLst>
          </p:cNvPr>
          <p:cNvSpPr txBox="1"/>
          <p:nvPr/>
        </p:nvSpPr>
        <p:spPr>
          <a:xfrm>
            <a:off x="431656" y="3604943"/>
            <a:ext cx="5814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53934-DE9A-49AE-9A3D-187C125A2423}"/>
              </a:ext>
            </a:extLst>
          </p:cNvPr>
          <p:cNvSpPr txBox="1"/>
          <p:nvPr/>
        </p:nvSpPr>
        <p:spPr>
          <a:xfrm>
            <a:off x="375654" y="4670462"/>
            <a:ext cx="647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D1AD2-C29A-4734-896A-CABA495B3687}"/>
              </a:ext>
            </a:extLst>
          </p:cNvPr>
          <p:cNvSpPr txBox="1"/>
          <p:nvPr/>
        </p:nvSpPr>
        <p:spPr>
          <a:xfrm>
            <a:off x="375654" y="5304251"/>
            <a:ext cx="581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93783" y="-90321"/>
            <a:ext cx="8914239" cy="5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sáu</a:t>
            </a:r>
            <a:r>
              <a:rPr lang="vi-VN" altLang="en-US" sz="2800" b="1" dirty="0">
                <a:latin typeface="Times New Roman" panose="02020603050405020304" pitchFamily="18" charset="0"/>
              </a:rPr>
              <a:t>, ngày </a:t>
            </a:r>
            <a:r>
              <a:rPr lang="en-US" altLang="en-US" sz="2800" b="1" dirty="0">
                <a:latin typeface="Times New Roman" panose="02020603050405020304" pitchFamily="18" charset="0"/>
              </a:rPr>
              <a:t>3</a:t>
            </a:r>
            <a:r>
              <a:rPr lang="vi-VN" altLang="en-US" sz="2800" b="1" dirty="0">
                <a:latin typeface="Times New Roman" panose="02020603050405020304" pitchFamily="18" charset="0"/>
              </a:rPr>
              <a:t> tháng </a:t>
            </a:r>
            <a:r>
              <a:rPr lang="en-US" altLang="en-US" sz="2800" b="1" dirty="0">
                <a:latin typeface="Times New Roman" panose="02020603050405020304" pitchFamily="18" charset="0"/>
              </a:rPr>
              <a:t>3</a:t>
            </a:r>
            <a:r>
              <a:rPr lang="vi-VN" altLang="en-US" sz="2800" b="1" dirty="0">
                <a:latin typeface="Times New Roman" panose="02020603050405020304" pitchFamily="18" charset="0"/>
              </a:rPr>
              <a:t> năm 20</a:t>
            </a:r>
            <a:r>
              <a:rPr lang="en-US" altLang="en-US" sz="2800" b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4974717" y="349360"/>
            <a:ext cx="982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338838" y="704843"/>
            <a:ext cx="4346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F16ED-0FFB-469C-8697-406F7532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81" t="15690" r="21051" b="46942"/>
          <a:stretch/>
        </p:blipFill>
        <p:spPr>
          <a:xfrm>
            <a:off x="2545274" y="1214706"/>
            <a:ext cx="2353448" cy="2156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C0715E-13AC-4172-9D9D-02BF46E8C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35" t="15764" r="1197" b="46868"/>
          <a:stretch/>
        </p:blipFill>
        <p:spPr>
          <a:xfrm>
            <a:off x="7144790" y="1200333"/>
            <a:ext cx="2353448" cy="215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17B9E8-DF87-4507-9F04-708EC4E3B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67" t="61361" r="22453" b="15710"/>
          <a:stretch/>
        </p:blipFill>
        <p:spPr>
          <a:xfrm>
            <a:off x="2965937" y="4176363"/>
            <a:ext cx="1774339" cy="132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D3600B-45DD-4054-B621-B450B5D48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59" t="62927" r="1853" b="16546"/>
          <a:stretch/>
        </p:blipFill>
        <p:spPr>
          <a:xfrm>
            <a:off x="7755175" y="4266210"/>
            <a:ext cx="1716110" cy="11847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509535" y="600095"/>
            <a:ext cx="7413171" cy="677035"/>
            <a:chOff x="175715" y="235380"/>
            <a:chExt cx="6879225" cy="61188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75715" y="235380"/>
              <a:ext cx="6879225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90458" y="242680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D2924F9-8FFA-45B0-A5C6-B38B98F844F8}"/>
              </a:ext>
            </a:extLst>
          </p:cNvPr>
          <p:cNvSpPr txBox="1"/>
          <p:nvPr/>
        </p:nvSpPr>
        <p:spPr>
          <a:xfrm>
            <a:off x="6654463" y="5529749"/>
            <a:ext cx="4049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nấu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cơm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F49282-C834-4ABD-9CB9-DBD2DD8BBA8E}"/>
              </a:ext>
            </a:extLst>
          </p:cNvPr>
          <p:cNvSpPr txBox="1"/>
          <p:nvPr/>
        </p:nvSpPr>
        <p:spPr>
          <a:xfrm>
            <a:off x="1662447" y="3217666"/>
            <a:ext cx="4381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8E742-2588-4814-AA81-320FA6C121C7}"/>
              </a:ext>
            </a:extLst>
          </p:cNvPr>
          <p:cNvSpPr txBox="1"/>
          <p:nvPr/>
        </p:nvSpPr>
        <p:spPr>
          <a:xfrm>
            <a:off x="1768696" y="5450970"/>
            <a:ext cx="3768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ăn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cơm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98F3B-9B21-49FE-B72E-67AF12223A9B}"/>
              </a:ext>
            </a:extLst>
          </p:cNvPr>
          <p:cNvSpPr txBox="1"/>
          <p:nvPr/>
        </p:nvSpPr>
        <p:spPr>
          <a:xfrm>
            <a:off x="6488792" y="3231759"/>
            <a:ext cx="4381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d)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ngủ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87176-CB54-414C-83FA-91D0A1765D05}"/>
              </a:ext>
            </a:extLst>
          </p:cNvPr>
          <p:cNvSpPr txBox="1"/>
          <p:nvPr/>
        </p:nvSpPr>
        <p:spPr>
          <a:xfrm>
            <a:off x="2353379" y="4150294"/>
            <a:ext cx="301114" cy="52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8AA7B8-1686-4E54-8D08-B69B53C06223}"/>
              </a:ext>
            </a:extLst>
          </p:cNvPr>
          <p:cNvSpPr txBox="1"/>
          <p:nvPr/>
        </p:nvSpPr>
        <p:spPr>
          <a:xfrm>
            <a:off x="7268744" y="4176363"/>
            <a:ext cx="301114" cy="52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254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558279" y="1194882"/>
            <a:ext cx="6360995" cy="684633"/>
            <a:chOff x="-263298" y="1141711"/>
            <a:chExt cx="6580776" cy="61875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-263298" y="1141711"/>
              <a:ext cx="6580776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nào đúng, câu nào sai 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-253717" y="1155878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FD4868-BC6D-4159-B603-4046344B1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8" r="47999" b="2988"/>
          <a:stretch/>
        </p:blipFill>
        <p:spPr>
          <a:xfrm>
            <a:off x="-16710" y="1886728"/>
            <a:ext cx="5464338" cy="4971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F94323-EC6C-4FBD-9404-F5CF532F8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37" r="270" b="2988"/>
          <a:stretch/>
        </p:blipFill>
        <p:spPr>
          <a:xfrm>
            <a:off x="5447628" y="1886728"/>
            <a:ext cx="6709722" cy="49712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173C72-4C2D-44BF-BADA-C144A09804A4}"/>
              </a:ext>
            </a:extLst>
          </p:cNvPr>
          <p:cNvSpPr/>
          <p:nvPr/>
        </p:nvSpPr>
        <p:spPr>
          <a:xfrm>
            <a:off x="4324745" y="6031452"/>
            <a:ext cx="427518" cy="4758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26125A-1755-453C-BCB8-42AFFD8130E8}"/>
              </a:ext>
            </a:extLst>
          </p:cNvPr>
          <p:cNvSpPr/>
          <p:nvPr/>
        </p:nvSpPr>
        <p:spPr>
          <a:xfrm>
            <a:off x="11262137" y="5984609"/>
            <a:ext cx="408561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368136-2202-4060-8417-FB79176665E6}"/>
              </a:ext>
            </a:extLst>
          </p:cNvPr>
          <p:cNvSpPr/>
          <p:nvPr/>
        </p:nvSpPr>
        <p:spPr>
          <a:xfrm>
            <a:off x="11210411" y="5359852"/>
            <a:ext cx="408561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93783" y="-90321"/>
            <a:ext cx="8914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sáu</a:t>
            </a:r>
            <a:r>
              <a:rPr lang="vi-VN" altLang="en-US" sz="2800" b="1" dirty="0">
                <a:latin typeface="Times New Roman" panose="02020603050405020304" pitchFamily="18" charset="0"/>
              </a:rPr>
              <a:t>, ngày </a:t>
            </a:r>
            <a:r>
              <a:rPr lang="en-US" altLang="en-US" sz="2800" b="1" dirty="0">
                <a:latin typeface="Times New Roman" panose="02020603050405020304" pitchFamily="18" charset="0"/>
              </a:rPr>
              <a:t>3</a:t>
            </a:r>
            <a:r>
              <a:rPr lang="vi-VN" altLang="en-US" sz="2800" b="1" dirty="0">
                <a:latin typeface="Times New Roman" panose="02020603050405020304" pitchFamily="18" charset="0"/>
              </a:rPr>
              <a:t> tháng </a:t>
            </a:r>
            <a:r>
              <a:rPr lang="en-US" altLang="en-US" sz="2800" b="1" dirty="0">
                <a:latin typeface="Times New Roman" panose="02020603050405020304" pitchFamily="18" charset="0"/>
              </a:rPr>
              <a:t>3</a:t>
            </a:r>
            <a:r>
              <a:rPr lang="vi-VN" altLang="en-US" sz="2800" b="1" dirty="0">
                <a:latin typeface="Times New Roman" panose="02020603050405020304" pitchFamily="18" charset="0"/>
              </a:rPr>
              <a:t> năm 20</a:t>
            </a:r>
            <a:r>
              <a:rPr lang="en-US" altLang="en-US" sz="2800" b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5020913" y="257365"/>
            <a:ext cx="982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4111837" y="571777"/>
            <a:ext cx="4346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: Rounded Corners 16">
            <a:extLst>
              <a:ext uri="{FF2B5EF4-FFF2-40B4-BE49-F238E27FC236}">
                <a16:creationId xmlns:a16="http://schemas.microsoft.com/office/drawing/2014/main" id="{8E173C72-4C2D-44BF-BADA-C144A09804A4}"/>
              </a:ext>
            </a:extLst>
          </p:cNvPr>
          <p:cNvSpPr/>
          <p:nvPr/>
        </p:nvSpPr>
        <p:spPr>
          <a:xfrm>
            <a:off x="4357986" y="5470186"/>
            <a:ext cx="427518" cy="4398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4245131" y="5946216"/>
            <a:ext cx="520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11167867" y="5258648"/>
            <a:ext cx="520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210411" y="5860981"/>
            <a:ext cx="520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7" name="TextBox 35"/>
          <p:cNvSpPr txBox="1">
            <a:spLocks noChangeArrowheads="1"/>
          </p:cNvSpPr>
          <p:nvPr/>
        </p:nvSpPr>
        <p:spPr bwMode="auto">
          <a:xfrm>
            <a:off x="4311506" y="5376408"/>
            <a:ext cx="520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0347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6" grpId="0" animBg="1"/>
      <p:bldP spid="25" grpId="0" animBg="1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4"/>
          <p:cNvSpPr txBox="1">
            <a:spLocks noChangeArrowheads="1"/>
          </p:cNvSpPr>
          <p:nvPr/>
        </p:nvSpPr>
        <p:spPr bwMode="auto">
          <a:xfrm>
            <a:off x="3936047" y="757495"/>
            <a:ext cx="4369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76413" y="65068"/>
            <a:ext cx="8914239" cy="5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>
                <a:latin typeface="Times New Roman" panose="02020603050405020304" pitchFamily="18" charset="0"/>
              </a:rPr>
              <a:t>, ngày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vi-VN" altLang="en-US" sz="3200" b="1" dirty="0">
                <a:latin typeface="Times New Roman" panose="02020603050405020304" pitchFamily="18" charset="0"/>
              </a:rPr>
              <a:t> năm 20</a:t>
            </a:r>
            <a:r>
              <a:rPr lang="en-US" altLang="en-US" sz="3200" b="1" dirty="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5409969" y="398510"/>
            <a:ext cx="1423374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0317" y="578533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198C5B-4175-43A9-A520-D3A479A3C46A}"/>
              </a:ext>
            </a:extLst>
          </p:cNvPr>
          <p:cNvGrpSpPr/>
          <p:nvPr/>
        </p:nvGrpSpPr>
        <p:grpSpPr>
          <a:xfrm>
            <a:off x="1062" y="1662705"/>
            <a:ext cx="9721410" cy="746812"/>
            <a:chOff x="491154" y="1967598"/>
            <a:chExt cx="8917495" cy="6749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716A878-BFEF-45CF-AF1A-9BB953734047}"/>
                </a:ext>
              </a:extLst>
            </p:cNvPr>
            <p:cNvSpPr/>
            <p:nvPr/>
          </p:nvSpPr>
          <p:spPr>
            <a:xfrm>
              <a:off x="715053" y="1967598"/>
              <a:ext cx="8693596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Quay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8B7ED5-4E7E-461A-94E7-8073F9A3A244}"/>
                </a:ext>
              </a:extLst>
            </p:cNvPr>
            <p:cNvSpPr/>
            <p:nvPr/>
          </p:nvSpPr>
          <p:spPr>
            <a:xfrm>
              <a:off x="491154" y="200277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441EF-0949-48A7-A2EE-2C5FC38ACB52}"/>
              </a:ext>
            </a:extLst>
          </p:cNvPr>
          <p:cNvGrpSpPr/>
          <p:nvPr/>
        </p:nvGrpSpPr>
        <p:grpSpPr>
          <a:xfrm>
            <a:off x="3226198" y="3718156"/>
            <a:ext cx="2026020" cy="2006573"/>
            <a:chOff x="2141868" y="4487896"/>
            <a:chExt cx="2405057" cy="24732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3AA605-104F-4F6D-84F4-A18759E25969}"/>
                </a:ext>
              </a:extLst>
            </p:cNvPr>
            <p:cNvGrpSpPr/>
            <p:nvPr/>
          </p:nvGrpSpPr>
          <p:grpSpPr>
            <a:xfrm>
              <a:off x="2141868" y="4487896"/>
              <a:ext cx="2405057" cy="2473243"/>
              <a:chOff x="3962400" y="3257195"/>
              <a:chExt cx="3245272" cy="333728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B1519D4-0EC0-441B-97B8-4B94AF2AF7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7" t="40891" b="26667"/>
              <a:stretch/>
            </p:blipFill>
            <p:spPr>
              <a:xfrm>
                <a:off x="3962400" y="3257195"/>
                <a:ext cx="3245272" cy="3337280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D7D827F-8D64-4450-92D8-2E2592CA75EF}"/>
                  </a:ext>
                </a:extLst>
              </p:cNvPr>
              <p:cNvSpPr/>
              <p:nvPr/>
            </p:nvSpPr>
            <p:spPr>
              <a:xfrm>
                <a:off x="5029200" y="462597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988A4D-5EDA-4E81-B2F4-958A15DE90D2}"/>
                </a:ext>
              </a:extLst>
            </p:cNvPr>
            <p:cNvGrpSpPr/>
            <p:nvPr/>
          </p:nvGrpSpPr>
          <p:grpSpPr>
            <a:xfrm>
              <a:off x="2947291" y="5588222"/>
              <a:ext cx="958205" cy="203214"/>
              <a:chOff x="2495838" y="7640250"/>
              <a:chExt cx="1457231" cy="30904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C9D29F9-219A-4B1F-91C7-5512B23CB636}"/>
                  </a:ext>
                </a:extLst>
              </p:cNvPr>
              <p:cNvSpPr/>
              <p:nvPr/>
            </p:nvSpPr>
            <p:spPr>
              <a:xfrm rot="5400000">
                <a:off x="3416496" y="7372356"/>
                <a:ext cx="179917" cy="893228"/>
              </a:xfrm>
              <a:custGeom>
                <a:avLst/>
                <a:gdLst>
                  <a:gd name="connsiteX0" fmla="*/ 0 w 179916"/>
                  <a:gd name="connsiteY0" fmla="*/ 154517 h 893234"/>
                  <a:gd name="connsiteX1" fmla="*/ 55033 w 179916"/>
                  <a:gd name="connsiteY1" fmla="*/ 891117 h 893234"/>
                  <a:gd name="connsiteX2" fmla="*/ 120650 w 179916"/>
                  <a:gd name="connsiteY2" fmla="*/ 893234 h 893234"/>
                  <a:gd name="connsiteX3" fmla="*/ 179916 w 179916"/>
                  <a:gd name="connsiteY3" fmla="*/ 146050 h 893234"/>
                  <a:gd name="connsiteX4" fmla="*/ 86783 w 179916"/>
                  <a:gd name="connsiteY4" fmla="*/ 0 h 893234"/>
                  <a:gd name="connsiteX5" fmla="*/ 0 w 179916"/>
                  <a:gd name="connsiteY5" fmla="*/ 15451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16" h="893234">
                    <a:moveTo>
                      <a:pt x="0" y="154517"/>
                    </a:moveTo>
                    <a:lnTo>
                      <a:pt x="55033" y="891117"/>
                    </a:lnTo>
                    <a:lnTo>
                      <a:pt x="120650" y="893234"/>
                    </a:lnTo>
                    <a:lnTo>
                      <a:pt x="179916" y="146050"/>
                    </a:lnTo>
                    <a:lnTo>
                      <a:pt x="86783" y="0"/>
                    </a:lnTo>
                    <a:lnTo>
                      <a:pt x="0" y="154517"/>
                    </a:lnTo>
                    <a:close/>
                  </a:path>
                </a:pathLst>
              </a:custGeom>
              <a:solidFill>
                <a:srgbClr val="D8071B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07ABD39-DF19-4751-BAF1-D21D5954295B}"/>
                  </a:ext>
                </a:extLst>
              </p:cNvPr>
              <p:cNvSpPr/>
              <p:nvPr/>
            </p:nvSpPr>
            <p:spPr>
              <a:xfrm rot="1895172">
                <a:off x="2495838" y="7640250"/>
                <a:ext cx="548370" cy="309048"/>
              </a:xfrm>
              <a:custGeom>
                <a:avLst/>
                <a:gdLst>
                  <a:gd name="connsiteX0" fmla="*/ 67733 w 569383"/>
                  <a:gd name="connsiteY0" fmla="*/ 165100 h 395817"/>
                  <a:gd name="connsiteX1" fmla="*/ 535517 w 569383"/>
                  <a:gd name="connsiteY1" fmla="*/ 0 h 395817"/>
                  <a:gd name="connsiteX2" fmla="*/ 569383 w 569383"/>
                  <a:gd name="connsiteY2" fmla="*/ 63500 h 395817"/>
                  <a:gd name="connsiteX3" fmla="*/ 203200 w 569383"/>
                  <a:gd name="connsiteY3" fmla="*/ 395817 h 395817"/>
                  <a:gd name="connsiteX4" fmla="*/ 0 w 569383"/>
                  <a:gd name="connsiteY4" fmla="*/ 351367 h 395817"/>
                  <a:gd name="connsiteX5" fmla="*/ 67733 w 569383"/>
                  <a:gd name="connsiteY5" fmla="*/ 165100 h 3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83" h="395817">
                    <a:moveTo>
                      <a:pt x="67733" y="165100"/>
                    </a:moveTo>
                    <a:lnTo>
                      <a:pt x="535517" y="0"/>
                    </a:lnTo>
                    <a:lnTo>
                      <a:pt x="569383" y="63500"/>
                    </a:lnTo>
                    <a:lnTo>
                      <a:pt x="203200" y="395817"/>
                    </a:lnTo>
                    <a:lnTo>
                      <a:pt x="0" y="351367"/>
                    </a:lnTo>
                    <a:lnTo>
                      <a:pt x="67733" y="165100"/>
                    </a:lnTo>
                    <a:close/>
                  </a:path>
                </a:pathLst>
              </a:custGeom>
              <a:solidFill>
                <a:srgbClr val="0955A0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889E4B5-D42D-4FB2-A5C5-81611C1D7F36}"/>
                  </a:ext>
                </a:extLst>
              </p:cNvPr>
              <p:cNvSpPr/>
              <p:nvPr/>
            </p:nvSpPr>
            <p:spPr>
              <a:xfrm>
                <a:off x="2956983" y="7755468"/>
                <a:ext cx="152400" cy="152400"/>
              </a:xfrm>
              <a:prstGeom prst="ellipse">
                <a:avLst/>
              </a:prstGeom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4BF0E6-54BC-4B90-9E5E-D3BDD3381148}"/>
              </a:ext>
            </a:extLst>
          </p:cNvPr>
          <p:cNvGrpSpPr/>
          <p:nvPr/>
        </p:nvGrpSpPr>
        <p:grpSpPr>
          <a:xfrm>
            <a:off x="9304361" y="3726614"/>
            <a:ext cx="2026020" cy="2006573"/>
            <a:chOff x="4672029" y="4552099"/>
            <a:chExt cx="2405057" cy="24732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67698DA-3286-4D2A-ABF4-6D75FF91741A}"/>
                </a:ext>
              </a:extLst>
            </p:cNvPr>
            <p:cNvGrpSpPr/>
            <p:nvPr/>
          </p:nvGrpSpPr>
          <p:grpSpPr>
            <a:xfrm>
              <a:off x="4672029" y="4552099"/>
              <a:ext cx="2405057" cy="2473242"/>
              <a:chOff x="3962400" y="3257193"/>
              <a:chExt cx="3245272" cy="333727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9AFC4A9-C2F2-4F12-ABE7-3BABFCFB5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7" t="40891" b="26667"/>
              <a:stretch/>
            </p:blipFill>
            <p:spPr>
              <a:xfrm>
                <a:off x="3962400" y="3257193"/>
                <a:ext cx="3245272" cy="3337279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FD591E-8749-4576-B6BA-810C40318116}"/>
                  </a:ext>
                </a:extLst>
              </p:cNvPr>
              <p:cNvSpPr/>
              <p:nvPr/>
            </p:nvSpPr>
            <p:spPr>
              <a:xfrm>
                <a:off x="5029200" y="462597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717992-1EEC-40D0-94C0-26D9DF22FF67}"/>
                </a:ext>
              </a:extLst>
            </p:cNvPr>
            <p:cNvGrpSpPr/>
            <p:nvPr/>
          </p:nvGrpSpPr>
          <p:grpSpPr>
            <a:xfrm>
              <a:off x="5683539" y="5429608"/>
              <a:ext cx="205302" cy="809464"/>
              <a:chOff x="2809263" y="7301370"/>
              <a:chExt cx="312223" cy="1231031"/>
            </a:xfrm>
          </p:grpSpPr>
          <p:sp>
            <p:nvSpPr>
              <p:cNvPr id="24" name="Freeform: Shape 28">
                <a:extLst>
                  <a:ext uri="{FF2B5EF4-FFF2-40B4-BE49-F238E27FC236}">
                    <a16:creationId xmlns:a16="http://schemas.microsoft.com/office/drawing/2014/main" id="{D898D126-E024-447A-AF8F-CF79B7F49412}"/>
                  </a:ext>
                </a:extLst>
              </p:cNvPr>
              <p:cNvSpPr/>
              <p:nvPr/>
            </p:nvSpPr>
            <p:spPr>
              <a:xfrm rot="10800000">
                <a:off x="2941570" y="7922313"/>
                <a:ext cx="179916" cy="610088"/>
              </a:xfrm>
              <a:custGeom>
                <a:avLst/>
                <a:gdLst>
                  <a:gd name="connsiteX0" fmla="*/ 0 w 179916"/>
                  <a:gd name="connsiteY0" fmla="*/ 154517 h 893234"/>
                  <a:gd name="connsiteX1" fmla="*/ 55033 w 179916"/>
                  <a:gd name="connsiteY1" fmla="*/ 891117 h 893234"/>
                  <a:gd name="connsiteX2" fmla="*/ 120650 w 179916"/>
                  <a:gd name="connsiteY2" fmla="*/ 893234 h 893234"/>
                  <a:gd name="connsiteX3" fmla="*/ 179916 w 179916"/>
                  <a:gd name="connsiteY3" fmla="*/ 146050 h 893234"/>
                  <a:gd name="connsiteX4" fmla="*/ 86783 w 179916"/>
                  <a:gd name="connsiteY4" fmla="*/ 0 h 893234"/>
                  <a:gd name="connsiteX5" fmla="*/ 0 w 179916"/>
                  <a:gd name="connsiteY5" fmla="*/ 15451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16" h="893234">
                    <a:moveTo>
                      <a:pt x="0" y="154517"/>
                    </a:moveTo>
                    <a:lnTo>
                      <a:pt x="55033" y="891117"/>
                    </a:lnTo>
                    <a:lnTo>
                      <a:pt x="120650" y="893234"/>
                    </a:lnTo>
                    <a:lnTo>
                      <a:pt x="179916" y="146050"/>
                    </a:lnTo>
                    <a:lnTo>
                      <a:pt x="86783" y="0"/>
                    </a:lnTo>
                    <a:lnTo>
                      <a:pt x="0" y="154517"/>
                    </a:lnTo>
                    <a:close/>
                  </a:path>
                </a:pathLst>
              </a:custGeom>
              <a:solidFill>
                <a:srgbClr val="D8071B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25" name="Freeform: Shape 29">
                <a:extLst>
                  <a:ext uri="{FF2B5EF4-FFF2-40B4-BE49-F238E27FC236}">
                    <a16:creationId xmlns:a16="http://schemas.microsoft.com/office/drawing/2014/main" id="{0E26263A-A268-4358-8A76-11B2A0BBB901}"/>
                  </a:ext>
                </a:extLst>
              </p:cNvPr>
              <p:cNvSpPr/>
              <p:nvPr/>
            </p:nvSpPr>
            <p:spPr>
              <a:xfrm rot="6573205">
                <a:off x="2736342" y="7374291"/>
                <a:ext cx="453933" cy="308091"/>
              </a:xfrm>
              <a:custGeom>
                <a:avLst/>
                <a:gdLst>
                  <a:gd name="connsiteX0" fmla="*/ 67733 w 569383"/>
                  <a:gd name="connsiteY0" fmla="*/ 165100 h 395817"/>
                  <a:gd name="connsiteX1" fmla="*/ 535517 w 569383"/>
                  <a:gd name="connsiteY1" fmla="*/ 0 h 395817"/>
                  <a:gd name="connsiteX2" fmla="*/ 569383 w 569383"/>
                  <a:gd name="connsiteY2" fmla="*/ 63500 h 395817"/>
                  <a:gd name="connsiteX3" fmla="*/ 203200 w 569383"/>
                  <a:gd name="connsiteY3" fmla="*/ 395817 h 395817"/>
                  <a:gd name="connsiteX4" fmla="*/ 0 w 569383"/>
                  <a:gd name="connsiteY4" fmla="*/ 351367 h 395817"/>
                  <a:gd name="connsiteX5" fmla="*/ 67733 w 569383"/>
                  <a:gd name="connsiteY5" fmla="*/ 165100 h 3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83" h="395817">
                    <a:moveTo>
                      <a:pt x="67733" y="165100"/>
                    </a:moveTo>
                    <a:lnTo>
                      <a:pt x="535517" y="0"/>
                    </a:lnTo>
                    <a:lnTo>
                      <a:pt x="569383" y="63500"/>
                    </a:lnTo>
                    <a:lnTo>
                      <a:pt x="203200" y="395817"/>
                    </a:lnTo>
                    <a:lnTo>
                      <a:pt x="0" y="351367"/>
                    </a:lnTo>
                    <a:lnTo>
                      <a:pt x="67733" y="165100"/>
                    </a:lnTo>
                    <a:close/>
                  </a:path>
                </a:pathLst>
              </a:custGeom>
              <a:solidFill>
                <a:srgbClr val="0955A0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F3F7140-31D6-48CF-9CC8-E9BF014ACD43}"/>
                  </a:ext>
                </a:extLst>
              </p:cNvPr>
              <p:cNvSpPr/>
              <p:nvPr/>
            </p:nvSpPr>
            <p:spPr>
              <a:xfrm>
                <a:off x="2956983" y="7755468"/>
                <a:ext cx="152400" cy="152400"/>
              </a:xfrm>
              <a:prstGeom prst="ellipse">
                <a:avLst/>
              </a:prstGeom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67F7DF-8C2B-4D87-84FE-4C5EB67747BB}"/>
              </a:ext>
            </a:extLst>
          </p:cNvPr>
          <p:cNvGrpSpPr/>
          <p:nvPr/>
        </p:nvGrpSpPr>
        <p:grpSpPr>
          <a:xfrm>
            <a:off x="435343" y="3677049"/>
            <a:ext cx="2026020" cy="2006573"/>
            <a:chOff x="-988484" y="4467071"/>
            <a:chExt cx="2405057" cy="247324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6ACA05D-F4A4-4B3A-A347-4B21A08E5E6F}"/>
                </a:ext>
              </a:extLst>
            </p:cNvPr>
            <p:cNvGrpSpPr/>
            <p:nvPr/>
          </p:nvGrpSpPr>
          <p:grpSpPr>
            <a:xfrm>
              <a:off x="-988484" y="4467071"/>
              <a:ext cx="2405057" cy="2473243"/>
              <a:chOff x="3962400" y="3257195"/>
              <a:chExt cx="3245272" cy="333728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07B3362-E9A9-4F20-90D9-2D03602EA9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7" t="40891" b="26667"/>
              <a:stretch/>
            </p:blipFill>
            <p:spPr>
              <a:xfrm>
                <a:off x="3962400" y="3257195"/>
                <a:ext cx="3245272" cy="3337280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D269366-3DDC-4435-A48D-CE1B7A9616E4}"/>
                  </a:ext>
                </a:extLst>
              </p:cNvPr>
              <p:cNvSpPr/>
              <p:nvPr/>
            </p:nvSpPr>
            <p:spPr>
              <a:xfrm>
                <a:off x="5029200" y="462597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920A94A-7450-4256-AB2D-63828E15D279}"/>
                </a:ext>
              </a:extLst>
            </p:cNvPr>
            <p:cNvGrpSpPr/>
            <p:nvPr/>
          </p:nvGrpSpPr>
          <p:grpSpPr>
            <a:xfrm>
              <a:off x="108675" y="5544709"/>
              <a:ext cx="454346" cy="664169"/>
              <a:chOff x="2939520" y="7605742"/>
              <a:chExt cx="690969" cy="1010069"/>
            </a:xfrm>
          </p:grpSpPr>
          <p:sp>
            <p:nvSpPr>
              <p:cNvPr id="32" name="Freeform: Shape 36">
                <a:extLst>
                  <a:ext uri="{FF2B5EF4-FFF2-40B4-BE49-F238E27FC236}">
                    <a16:creationId xmlns:a16="http://schemas.microsoft.com/office/drawing/2014/main" id="{F8356578-7CE5-4913-8BFA-886EFD91E22D}"/>
                  </a:ext>
                </a:extLst>
              </p:cNvPr>
              <p:cNvSpPr/>
              <p:nvPr/>
            </p:nvSpPr>
            <p:spPr>
              <a:xfrm rot="10800000">
                <a:off x="2939520" y="7914712"/>
                <a:ext cx="174341" cy="701099"/>
              </a:xfrm>
              <a:custGeom>
                <a:avLst/>
                <a:gdLst>
                  <a:gd name="connsiteX0" fmla="*/ 0 w 179916"/>
                  <a:gd name="connsiteY0" fmla="*/ 154517 h 893234"/>
                  <a:gd name="connsiteX1" fmla="*/ 55033 w 179916"/>
                  <a:gd name="connsiteY1" fmla="*/ 891117 h 893234"/>
                  <a:gd name="connsiteX2" fmla="*/ 120650 w 179916"/>
                  <a:gd name="connsiteY2" fmla="*/ 893234 h 893234"/>
                  <a:gd name="connsiteX3" fmla="*/ 179916 w 179916"/>
                  <a:gd name="connsiteY3" fmla="*/ 146050 h 893234"/>
                  <a:gd name="connsiteX4" fmla="*/ 86783 w 179916"/>
                  <a:gd name="connsiteY4" fmla="*/ 0 h 893234"/>
                  <a:gd name="connsiteX5" fmla="*/ 0 w 179916"/>
                  <a:gd name="connsiteY5" fmla="*/ 15451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16" h="893234">
                    <a:moveTo>
                      <a:pt x="0" y="154517"/>
                    </a:moveTo>
                    <a:lnTo>
                      <a:pt x="55033" y="891117"/>
                    </a:lnTo>
                    <a:lnTo>
                      <a:pt x="120650" y="893234"/>
                    </a:lnTo>
                    <a:lnTo>
                      <a:pt x="179916" y="146050"/>
                    </a:lnTo>
                    <a:lnTo>
                      <a:pt x="86783" y="0"/>
                    </a:lnTo>
                    <a:lnTo>
                      <a:pt x="0" y="154517"/>
                    </a:lnTo>
                    <a:close/>
                  </a:path>
                </a:pathLst>
              </a:custGeom>
              <a:solidFill>
                <a:srgbClr val="D8071B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Freeform: Shape 37">
                <a:extLst>
                  <a:ext uri="{FF2B5EF4-FFF2-40B4-BE49-F238E27FC236}">
                    <a16:creationId xmlns:a16="http://schemas.microsoft.com/office/drawing/2014/main" id="{BA566C6C-7F3D-4BAD-97C1-8C76BBB4878E}"/>
                  </a:ext>
                </a:extLst>
              </p:cNvPr>
              <p:cNvSpPr/>
              <p:nvPr/>
            </p:nvSpPr>
            <p:spPr>
              <a:xfrm rot="11160041">
                <a:off x="3082116" y="7605742"/>
                <a:ext cx="548373" cy="299456"/>
              </a:xfrm>
              <a:custGeom>
                <a:avLst/>
                <a:gdLst>
                  <a:gd name="connsiteX0" fmla="*/ 67733 w 569383"/>
                  <a:gd name="connsiteY0" fmla="*/ 165100 h 395817"/>
                  <a:gd name="connsiteX1" fmla="*/ 535517 w 569383"/>
                  <a:gd name="connsiteY1" fmla="*/ 0 h 395817"/>
                  <a:gd name="connsiteX2" fmla="*/ 569383 w 569383"/>
                  <a:gd name="connsiteY2" fmla="*/ 63500 h 395817"/>
                  <a:gd name="connsiteX3" fmla="*/ 203200 w 569383"/>
                  <a:gd name="connsiteY3" fmla="*/ 395817 h 395817"/>
                  <a:gd name="connsiteX4" fmla="*/ 0 w 569383"/>
                  <a:gd name="connsiteY4" fmla="*/ 351367 h 395817"/>
                  <a:gd name="connsiteX5" fmla="*/ 67733 w 569383"/>
                  <a:gd name="connsiteY5" fmla="*/ 165100 h 3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83" h="395817">
                    <a:moveTo>
                      <a:pt x="67733" y="165100"/>
                    </a:moveTo>
                    <a:lnTo>
                      <a:pt x="535517" y="0"/>
                    </a:lnTo>
                    <a:lnTo>
                      <a:pt x="569383" y="63500"/>
                    </a:lnTo>
                    <a:lnTo>
                      <a:pt x="203200" y="395817"/>
                    </a:lnTo>
                    <a:lnTo>
                      <a:pt x="0" y="351367"/>
                    </a:lnTo>
                    <a:lnTo>
                      <a:pt x="67733" y="165100"/>
                    </a:lnTo>
                    <a:close/>
                  </a:path>
                </a:pathLst>
              </a:custGeom>
              <a:solidFill>
                <a:srgbClr val="0955A0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F5922F4-BE54-497C-8316-34D196639B56}"/>
                  </a:ext>
                </a:extLst>
              </p:cNvPr>
              <p:cNvSpPr/>
              <p:nvPr/>
            </p:nvSpPr>
            <p:spPr>
              <a:xfrm>
                <a:off x="2956983" y="7755468"/>
                <a:ext cx="152400" cy="152400"/>
              </a:xfrm>
              <a:prstGeom prst="ellipse">
                <a:avLst/>
              </a:prstGeom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08659E-EE85-4960-AC20-344AE0C28D55}"/>
              </a:ext>
            </a:extLst>
          </p:cNvPr>
          <p:cNvGrpSpPr/>
          <p:nvPr/>
        </p:nvGrpSpPr>
        <p:grpSpPr>
          <a:xfrm>
            <a:off x="6265279" y="3726614"/>
            <a:ext cx="2026020" cy="2006573"/>
            <a:chOff x="-988484" y="4467071"/>
            <a:chExt cx="2405057" cy="247324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D8BE38-96F8-420D-940F-8980D853FA8A}"/>
                </a:ext>
              </a:extLst>
            </p:cNvPr>
            <p:cNvGrpSpPr/>
            <p:nvPr/>
          </p:nvGrpSpPr>
          <p:grpSpPr>
            <a:xfrm>
              <a:off x="-988484" y="4467071"/>
              <a:ext cx="2405057" cy="2473243"/>
              <a:chOff x="3962400" y="3257195"/>
              <a:chExt cx="3245272" cy="333728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85AF338-FC4D-4925-8016-61A6D0B247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7" t="40891" b="26667"/>
              <a:stretch/>
            </p:blipFill>
            <p:spPr>
              <a:xfrm>
                <a:off x="3962400" y="3257195"/>
                <a:ext cx="3245272" cy="3337280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EC67811-DEB4-43D0-BD66-DDBD9F710B3A}"/>
                  </a:ext>
                </a:extLst>
              </p:cNvPr>
              <p:cNvSpPr/>
              <p:nvPr/>
            </p:nvSpPr>
            <p:spPr>
              <a:xfrm>
                <a:off x="5029200" y="462597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4E97154-4E05-459F-9A7A-4DB48D699AAA}"/>
                </a:ext>
              </a:extLst>
            </p:cNvPr>
            <p:cNvGrpSpPr/>
            <p:nvPr/>
          </p:nvGrpSpPr>
          <p:grpSpPr>
            <a:xfrm>
              <a:off x="-88544" y="5137336"/>
              <a:ext cx="317982" cy="680350"/>
              <a:chOff x="2639561" y="6986179"/>
              <a:chExt cx="483582" cy="1034672"/>
            </a:xfrm>
          </p:grpSpPr>
          <p:sp>
            <p:nvSpPr>
              <p:cNvPr id="40" name="Freeform: Shape 44">
                <a:extLst>
                  <a:ext uri="{FF2B5EF4-FFF2-40B4-BE49-F238E27FC236}">
                    <a16:creationId xmlns:a16="http://schemas.microsoft.com/office/drawing/2014/main" id="{C9201B94-A128-417C-A006-F7515C5C556A}"/>
                  </a:ext>
                </a:extLst>
              </p:cNvPr>
              <p:cNvSpPr/>
              <p:nvPr/>
            </p:nvSpPr>
            <p:spPr>
              <a:xfrm>
                <a:off x="2943226" y="6986179"/>
                <a:ext cx="179917" cy="893232"/>
              </a:xfrm>
              <a:custGeom>
                <a:avLst/>
                <a:gdLst>
                  <a:gd name="connsiteX0" fmla="*/ 0 w 179916"/>
                  <a:gd name="connsiteY0" fmla="*/ 154517 h 893234"/>
                  <a:gd name="connsiteX1" fmla="*/ 55033 w 179916"/>
                  <a:gd name="connsiteY1" fmla="*/ 891117 h 893234"/>
                  <a:gd name="connsiteX2" fmla="*/ 120650 w 179916"/>
                  <a:gd name="connsiteY2" fmla="*/ 893234 h 893234"/>
                  <a:gd name="connsiteX3" fmla="*/ 179916 w 179916"/>
                  <a:gd name="connsiteY3" fmla="*/ 146050 h 893234"/>
                  <a:gd name="connsiteX4" fmla="*/ 86783 w 179916"/>
                  <a:gd name="connsiteY4" fmla="*/ 0 h 893234"/>
                  <a:gd name="connsiteX5" fmla="*/ 0 w 179916"/>
                  <a:gd name="connsiteY5" fmla="*/ 154517 h 89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16" h="893234">
                    <a:moveTo>
                      <a:pt x="0" y="154517"/>
                    </a:moveTo>
                    <a:lnTo>
                      <a:pt x="55033" y="891117"/>
                    </a:lnTo>
                    <a:lnTo>
                      <a:pt x="120650" y="893234"/>
                    </a:lnTo>
                    <a:lnTo>
                      <a:pt x="179916" y="146050"/>
                    </a:lnTo>
                    <a:lnTo>
                      <a:pt x="86783" y="0"/>
                    </a:lnTo>
                    <a:lnTo>
                      <a:pt x="0" y="154517"/>
                    </a:lnTo>
                    <a:close/>
                  </a:path>
                </a:pathLst>
              </a:custGeom>
              <a:solidFill>
                <a:srgbClr val="D8071B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Freeform: Shape 45">
                <a:extLst>
                  <a:ext uri="{FF2B5EF4-FFF2-40B4-BE49-F238E27FC236}">
                    <a16:creationId xmlns:a16="http://schemas.microsoft.com/office/drawing/2014/main" id="{6F38954F-22A7-47DC-A973-7ECCB0221C22}"/>
                  </a:ext>
                </a:extLst>
              </p:cNvPr>
              <p:cNvSpPr/>
              <p:nvPr/>
            </p:nvSpPr>
            <p:spPr>
              <a:xfrm rot="3400793">
                <a:off x="2434018" y="7522360"/>
                <a:ext cx="704034" cy="292948"/>
              </a:xfrm>
              <a:custGeom>
                <a:avLst/>
                <a:gdLst>
                  <a:gd name="connsiteX0" fmla="*/ 67733 w 569383"/>
                  <a:gd name="connsiteY0" fmla="*/ 165100 h 395817"/>
                  <a:gd name="connsiteX1" fmla="*/ 535517 w 569383"/>
                  <a:gd name="connsiteY1" fmla="*/ 0 h 395817"/>
                  <a:gd name="connsiteX2" fmla="*/ 569383 w 569383"/>
                  <a:gd name="connsiteY2" fmla="*/ 63500 h 395817"/>
                  <a:gd name="connsiteX3" fmla="*/ 203200 w 569383"/>
                  <a:gd name="connsiteY3" fmla="*/ 395817 h 395817"/>
                  <a:gd name="connsiteX4" fmla="*/ 0 w 569383"/>
                  <a:gd name="connsiteY4" fmla="*/ 351367 h 395817"/>
                  <a:gd name="connsiteX5" fmla="*/ 67733 w 569383"/>
                  <a:gd name="connsiteY5" fmla="*/ 165100 h 3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83" h="395817">
                    <a:moveTo>
                      <a:pt x="67733" y="165100"/>
                    </a:moveTo>
                    <a:lnTo>
                      <a:pt x="535517" y="0"/>
                    </a:lnTo>
                    <a:lnTo>
                      <a:pt x="569383" y="63500"/>
                    </a:lnTo>
                    <a:lnTo>
                      <a:pt x="203200" y="395817"/>
                    </a:lnTo>
                    <a:lnTo>
                      <a:pt x="0" y="351367"/>
                    </a:lnTo>
                    <a:lnTo>
                      <a:pt x="67733" y="165100"/>
                    </a:lnTo>
                    <a:close/>
                  </a:path>
                </a:pathLst>
              </a:custGeom>
              <a:solidFill>
                <a:srgbClr val="0955A0"/>
              </a:solidFill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3925E3E-9F38-463F-A590-1882022CAE47}"/>
                  </a:ext>
                </a:extLst>
              </p:cNvPr>
              <p:cNvSpPr/>
              <p:nvPr/>
            </p:nvSpPr>
            <p:spPr>
              <a:xfrm>
                <a:off x="2956983" y="7755468"/>
                <a:ext cx="152400" cy="152400"/>
              </a:xfrm>
              <a:prstGeom prst="ellipse">
                <a:avLst/>
              </a:prstGeom>
              <a:ln>
                <a:solidFill>
                  <a:srgbClr val="2E32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8"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45" name="Rectangle: Rounded Corners 49">
            <a:extLst>
              <a:ext uri="{FF2B5EF4-FFF2-40B4-BE49-F238E27FC236}">
                <a16:creationId xmlns:a16="http://schemas.microsoft.com/office/drawing/2014/main" id="{8B0FF55E-F6EC-45F2-BD06-A3E71B891E7F}"/>
              </a:ext>
            </a:extLst>
          </p:cNvPr>
          <p:cNvSpPr/>
          <p:nvPr/>
        </p:nvSpPr>
        <p:spPr>
          <a:xfrm>
            <a:off x="311312" y="2944078"/>
            <a:ext cx="2272962" cy="5609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50">
            <a:extLst>
              <a:ext uri="{FF2B5EF4-FFF2-40B4-BE49-F238E27FC236}">
                <a16:creationId xmlns:a16="http://schemas.microsoft.com/office/drawing/2014/main" id="{7943C562-AD7C-4F0A-A636-E89A82BD73F3}"/>
              </a:ext>
            </a:extLst>
          </p:cNvPr>
          <p:cNvSpPr/>
          <p:nvPr/>
        </p:nvSpPr>
        <p:spPr>
          <a:xfrm>
            <a:off x="3181309" y="2945383"/>
            <a:ext cx="2343312" cy="56093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51">
            <a:extLst>
              <a:ext uri="{FF2B5EF4-FFF2-40B4-BE49-F238E27FC236}">
                <a16:creationId xmlns:a16="http://schemas.microsoft.com/office/drawing/2014/main" id="{6B4837E9-DF48-4300-A05D-DCF8016C3439}"/>
              </a:ext>
            </a:extLst>
          </p:cNvPr>
          <p:cNvSpPr/>
          <p:nvPr/>
        </p:nvSpPr>
        <p:spPr>
          <a:xfrm>
            <a:off x="6121656" y="2944079"/>
            <a:ext cx="2343313" cy="55818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52">
            <a:extLst>
              <a:ext uri="{FF2B5EF4-FFF2-40B4-BE49-F238E27FC236}">
                <a16:creationId xmlns:a16="http://schemas.microsoft.com/office/drawing/2014/main" id="{FB03FE92-6E96-4CE8-8573-F07981DD05E7}"/>
              </a:ext>
            </a:extLst>
          </p:cNvPr>
          <p:cNvSpPr/>
          <p:nvPr/>
        </p:nvSpPr>
        <p:spPr>
          <a:xfrm>
            <a:off x="9067364" y="2944078"/>
            <a:ext cx="2501789" cy="5581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153521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317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</vt:lpstr>
      <vt:lpstr>Times New Roman</vt:lpstr>
      <vt:lpstr>UTM 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437</cp:revision>
  <dcterms:created xsi:type="dcterms:W3CDTF">2021-07-12T03:44:38Z</dcterms:created>
  <dcterms:modified xsi:type="dcterms:W3CDTF">2023-05-18T04:36:06Z</dcterms:modified>
</cp:coreProperties>
</file>