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7" r:id="rId4"/>
    <p:sldId id="269" r:id="rId5"/>
    <p:sldId id="270" r:id="rId6"/>
    <p:sldId id="284" r:id="rId7"/>
    <p:sldId id="285" r:id="rId8"/>
    <p:sldId id="289" r:id="rId9"/>
    <p:sldId id="290" r:id="rId10"/>
    <p:sldId id="265" r:id="rId11"/>
    <p:sldId id="266" r:id="rId12"/>
    <p:sldId id="25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BB5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8"/>
  </p:normalViewPr>
  <p:slideViewPr>
    <p:cSldViewPr snapToGrid="0">
      <p:cViewPr varScale="1">
        <p:scale>
          <a:sx n="44" d="100"/>
          <a:sy n="44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7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60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81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81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1DFB3-0BBA-479A-86E0-A4B5E9B2C9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64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1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4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6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7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04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5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4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4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8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B263012-4F37-44C4-856A-F3BA5417A35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E7F609-43FD-41DF-AC3A-47B29286121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3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78DF349-27F4-4913-8C3E-6A9CFAB9A48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hoc10.vn/doc-sach/tu-nhien-va-xa-hoi-2/1/16/10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2.jp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hdphoto" Target="../media/hdphoto3.wdp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16.jp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" Type="http://schemas.openxmlformats.org/officeDocument/2006/relationships/audio" Target="../media/media2.mp3"/><Relationship Id="rId16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hdphoto" Target="../media/hdphoto3.wdp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14698" y="865018"/>
            <a:ext cx="11443523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  <a:tabLst/>
              <a:defRPr/>
            </a:pP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Chủ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đề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5: Con </a:t>
            </a: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sức</a:t>
            </a:r>
            <a:r>
              <a:rPr kumimoji="0" lang="en-US" sz="4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khỏe</a:t>
            </a:r>
            <a:endParaRPr kumimoji="0" sz="4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860329" y="308109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18</a:t>
            </a:r>
            <a:endParaRPr kumimoji="0" sz="4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Cơ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quan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tiết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tiểu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Phòng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tránh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bệnh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sỏi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thận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Tiết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kumimoji="0" sz="4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TNXH 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351B45-1E6B-6ABD-D541-01646512B23B}"/>
              </a:ext>
            </a:extLst>
          </p:cNvPr>
          <p:cNvGrpSpPr/>
          <p:nvPr/>
        </p:nvGrpSpPr>
        <p:grpSpPr>
          <a:xfrm>
            <a:off x="2428433" y="487906"/>
            <a:ext cx="2736543" cy="1563624"/>
            <a:chOff x="309542" y="967667"/>
            <a:chExt cx="2878585" cy="1558939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04A4109E-C2C1-8E49-0F63-DC1AC2F67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7586B-87D0-CC52-3314-36B63A770D9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783E3-2B67-85F4-1C9C-EECB7E345FA5}"/>
              </a:ext>
            </a:extLst>
          </p:cNvPr>
          <p:cNvSpPr txBox="1"/>
          <p:nvPr/>
        </p:nvSpPr>
        <p:spPr>
          <a:xfrm>
            <a:off x="703783" y="1690529"/>
            <a:ext cx="15392400" cy="33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Xác định các bộ phận của cơ quan bài tiết nước tiểu</a:t>
            </a:r>
            <a:endParaRPr lang="en-US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FD653B-E1F3-8434-58AB-8C135A1CEADF}"/>
              </a:ext>
            </a:extLst>
          </p:cNvPr>
          <p:cNvSpPr/>
          <p:nvPr/>
        </p:nvSpPr>
        <p:spPr>
          <a:xfrm>
            <a:off x="2432088" y="2169563"/>
            <a:ext cx="9474815" cy="4515454"/>
          </a:xfrm>
          <a:prstGeom prst="roundRect">
            <a:avLst/>
          </a:prstGeom>
          <a:solidFill>
            <a:srgbClr val="D6F0CD"/>
          </a:solidFill>
          <a:ln>
            <a:solidFill>
              <a:srgbClr val="D6F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59AEB-7CA9-F426-045A-9048EC86DCF6}"/>
              </a:ext>
            </a:extLst>
          </p:cNvPr>
          <p:cNvSpPr txBox="1"/>
          <p:nvPr/>
        </p:nvSpPr>
        <p:spPr>
          <a:xfrm>
            <a:off x="2792196" y="4825377"/>
            <a:ext cx="877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nhớ bảo vệ thận bằng cách giữ ấm lưng và không để lưng bị va đập mạnh</a:t>
            </a:r>
            <a:r>
              <a:rPr lang="vi-VN" sz="24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1F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idney - Free medical icons">
            <a:extLst>
              <a:ext uri="{FF2B5EF4-FFF2-40B4-BE49-F238E27FC236}">
                <a16:creationId xmlns:a16="http://schemas.microsoft.com/office/drawing/2014/main" id="{045C089F-8A6B-31F9-34C9-57120934A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52" y="2358895"/>
            <a:ext cx="2693163" cy="26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85;p46">
            <a:extLst>
              <a:ext uri="{FF2B5EF4-FFF2-40B4-BE49-F238E27FC236}">
                <a16:creationId xmlns:a16="http://schemas.microsoft.com/office/drawing/2014/main" id="{6EAA97F5-C2CE-1A42-011D-3F97138DD37F}"/>
              </a:ext>
            </a:extLst>
          </p:cNvPr>
          <p:cNvGrpSpPr/>
          <p:nvPr/>
        </p:nvGrpSpPr>
        <p:grpSpPr>
          <a:xfrm>
            <a:off x="10704227" y="2299560"/>
            <a:ext cx="1028736" cy="1143646"/>
            <a:chOff x="5873175" y="2230500"/>
            <a:chExt cx="1824604" cy="2278965"/>
          </a:xfrm>
        </p:grpSpPr>
        <p:sp>
          <p:nvSpPr>
            <p:cNvPr id="10" name="Google Shape;786;p46">
              <a:extLst>
                <a:ext uri="{FF2B5EF4-FFF2-40B4-BE49-F238E27FC236}">
                  <a16:creationId xmlns:a16="http://schemas.microsoft.com/office/drawing/2014/main" id="{7E26E054-D483-6697-71ED-672C14F5C1C4}"/>
                </a:ext>
              </a:extLst>
            </p:cNvPr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1" name="Google Shape;787;p46">
              <a:extLst>
                <a:ext uri="{FF2B5EF4-FFF2-40B4-BE49-F238E27FC236}">
                  <a16:creationId xmlns:a16="http://schemas.microsoft.com/office/drawing/2014/main" id="{30F4F404-1D7B-9A15-524A-16B869966168}"/>
                </a:ext>
              </a:extLst>
            </p:cNvPr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2" name="Google Shape;788;p46">
              <a:extLst>
                <a:ext uri="{FF2B5EF4-FFF2-40B4-BE49-F238E27FC236}">
                  <a16:creationId xmlns:a16="http://schemas.microsoft.com/office/drawing/2014/main" id="{6822CF66-805F-3A2E-0D9F-1CD0FD9DD042}"/>
                </a:ext>
              </a:extLst>
            </p:cNvPr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3" name="Google Shape;789;p46">
              <a:extLst>
                <a:ext uri="{FF2B5EF4-FFF2-40B4-BE49-F238E27FC236}">
                  <a16:creationId xmlns:a16="http://schemas.microsoft.com/office/drawing/2014/main" id="{99965157-C4F7-F497-9E57-7C6AB7BDB659}"/>
                </a:ext>
              </a:extLst>
            </p:cNvPr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4" name="Google Shape;790;p46">
              <a:extLst>
                <a:ext uri="{FF2B5EF4-FFF2-40B4-BE49-F238E27FC236}">
                  <a16:creationId xmlns:a16="http://schemas.microsoft.com/office/drawing/2014/main" id="{F663DFFE-5E83-B978-66C7-800921CEDC4C}"/>
                </a:ext>
              </a:extLst>
            </p:cNvPr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5" name="Google Shape;791;p46">
              <a:extLst>
                <a:ext uri="{FF2B5EF4-FFF2-40B4-BE49-F238E27FC236}">
                  <a16:creationId xmlns:a16="http://schemas.microsoft.com/office/drawing/2014/main" id="{38E0C15E-B95B-BA30-D3E7-E79EE138EED9}"/>
                </a:ext>
              </a:extLst>
            </p:cNvPr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6" name="Google Shape;792;p46">
              <a:extLst>
                <a:ext uri="{FF2B5EF4-FFF2-40B4-BE49-F238E27FC236}">
                  <a16:creationId xmlns:a16="http://schemas.microsoft.com/office/drawing/2014/main" id="{88D4C6FD-656D-3296-7B27-95EBB634A20D}"/>
                </a:ext>
              </a:extLst>
            </p:cNvPr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7" name="Google Shape;793;p46">
              <a:extLst>
                <a:ext uri="{FF2B5EF4-FFF2-40B4-BE49-F238E27FC236}">
                  <a16:creationId xmlns:a16="http://schemas.microsoft.com/office/drawing/2014/main" id="{344DB233-E95B-AE46-4749-0F9B1D60060A}"/>
                </a:ext>
              </a:extLst>
            </p:cNvPr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8" name="Google Shape;794;p46">
              <a:extLst>
                <a:ext uri="{FF2B5EF4-FFF2-40B4-BE49-F238E27FC236}">
                  <a16:creationId xmlns:a16="http://schemas.microsoft.com/office/drawing/2014/main" id="{94C9665E-22C5-B251-E742-2F216F1505FE}"/>
                </a:ext>
              </a:extLst>
            </p:cNvPr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19" name="Google Shape;795;p46">
              <a:extLst>
                <a:ext uri="{FF2B5EF4-FFF2-40B4-BE49-F238E27FC236}">
                  <a16:creationId xmlns:a16="http://schemas.microsoft.com/office/drawing/2014/main" id="{3B81B28D-44E9-A8BD-4110-BB762BB26B7D}"/>
                </a:ext>
              </a:extLst>
            </p:cNvPr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0" name="Google Shape;796;p46">
              <a:extLst>
                <a:ext uri="{FF2B5EF4-FFF2-40B4-BE49-F238E27FC236}">
                  <a16:creationId xmlns:a16="http://schemas.microsoft.com/office/drawing/2014/main" id="{7F841C21-E6AE-16C1-FA26-517401E11D41}"/>
                </a:ext>
              </a:extLst>
            </p:cNvPr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1" name="Google Shape;797;p46">
              <a:extLst>
                <a:ext uri="{FF2B5EF4-FFF2-40B4-BE49-F238E27FC236}">
                  <a16:creationId xmlns:a16="http://schemas.microsoft.com/office/drawing/2014/main" id="{C3665EDC-9DEC-AE75-6B67-6BF8F33389D9}"/>
                </a:ext>
              </a:extLst>
            </p:cNvPr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2" name="Google Shape;798;p46">
              <a:extLst>
                <a:ext uri="{FF2B5EF4-FFF2-40B4-BE49-F238E27FC236}">
                  <a16:creationId xmlns:a16="http://schemas.microsoft.com/office/drawing/2014/main" id="{82B151CB-9A1D-7D50-749E-12DC3ACF581B}"/>
                </a:ext>
              </a:extLst>
            </p:cNvPr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3" name="Google Shape;799;p46">
              <a:extLst>
                <a:ext uri="{FF2B5EF4-FFF2-40B4-BE49-F238E27FC236}">
                  <a16:creationId xmlns:a16="http://schemas.microsoft.com/office/drawing/2014/main" id="{63272CBC-D0FB-2EDA-B611-2E08A0F40017}"/>
                </a:ext>
              </a:extLst>
            </p:cNvPr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4" name="Google Shape;800;p46">
              <a:extLst>
                <a:ext uri="{FF2B5EF4-FFF2-40B4-BE49-F238E27FC236}">
                  <a16:creationId xmlns:a16="http://schemas.microsoft.com/office/drawing/2014/main" id="{2816EB2E-D6A3-9034-6972-96D3FF4021C6}"/>
                </a:ext>
              </a:extLst>
            </p:cNvPr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5" name="Google Shape;801;p46">
              <a:extLst>
                <a:ext uri="{FF2B5EF4-FFF2-40B4-BE49-F238E27FC236}">
                  <a16:creationId xmlns:a16="http://schemas.microsoft.com/office/drawing/2014/main" id="{69BEF318-F408-9B44-3916-5901AD4C24D5}"/>
                </a:ext>
              </a:extLst>
            </p:cNvPr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6" name="Google Shape;802;p46">
              <a:extLst>
                <a:ext uri="{FF2B5EF4-FFF2-40B4-BE49-F238E27FC236}">
                  <a16:creationId xmlns:a16="http://schemas.microsoft.com/office/drawing/2014/main" id="{F1920C56-04E9-2418-9931-6BA4F665B262}"/>
                </a:ext>
              </a:extLst>
            </p:cNvPr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27" name="Google Shape;803;p46">
              <a:extLst>
                <a:ext uri="{FF2B5EF4-FFF2-40B4-BE49-F238E27FC236}">
                  <a16:creationId xmlns:a16="http://schemas.microsoft.com/office/drawing/2014/main" id="{17579AC8-D831-23E8-1DE4-1C68E0A171CD}"/>
                </a:ext>
              </a:extLst>
            </p:cNvPr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</p:grpSp>
      <p:pic>
        <p:nvPicPr>
          <p:cNvPr id="28" name="Picture 12">
            <a:extLst>
              <a:ext uri="{FF2B5EF4-FFF2-40B4-BE49-F238E27FC236}">
                <a16:creationId xmlns:a16="http://schemas.microsoft.com/office/drawing/2014/main" id="{FFD4CFC8-3660-BCDF-0D1E-AAD1E87342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0082" y="3248511"/>
            <a:ext cx="1793589" cy="3541001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8A8C36A4-DED8-3090-7FEE-974CBA399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89481" y="636461"/>
            <a:ext cx="1018390" cy="957287"/>
          </a:xfrm>
          <a:prstGeom prst="rect">
            <a:avLst/>
          </a:prstGeom>
        </p:spPr>
      </p:pic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076D83A6-1985-E815-28CE-F02927AFAE89}"/>
              </a:ext>
            </a:extLst>
          </p:cNvPr>
          <p:cNvSpPr/>
          <p:nvPr/>
        </p:nvSpPr>
        <p:spPr>
          <a:xfrm>
            <a:off x="118725" y="2039608"/>
            <a:ext cx="4478482" cy="983200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Em có biết?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ED88AB-8F38-0EF7-0D7B-2D33DA2C1D69}"/>
              </a:ext>
            </a:extLst>
          </p:cNvPr>
          <p:cNvSpPr/>
          <p:nvPr/>
        </p:nvSpPr>
        <p:spPr>
          <a:xfrm>
            <a:off x="330007" y="2155363"/>
            <a:ext cx="4038600" cy="71602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66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059D2-A244-417A-CFB3-442B3FAEBEFA}"/>
              </a:ext>
            </a:extLst>
          </p:cNvPr>
          <p:cNvSpPr txBox="1"/>
          <p:nvPr/>
        </p:nvSpPr>
        <p:spPr>
          <a:xfrm>
            <a:off x="831273" y="1584676"/>
            <a:ext cx="15392400" cy="334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Xác định các bộ phận của cơ quan bài tiết nước tiểu</a:t>
            </a:r>
            <a:endParaRPr lang="en-US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EF1E8-C94B-A9F6-86D4-A442E668B3BF}"/>
              </a:ext>
            </a:extLst>
          </p:cNvPr>
          <p:cNvSpPr txBox="1"/>
          <p:nvPr/>
        </p:nvSpPr>
        <p:spPr>
          <a:xfrm>
            <a:off x="559349" y="1800831"/>
            <a:ext cx="11155496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D6397E06-7F64-683C-D59B-0994006D0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49152" y="3453456"/>
            <a:ext cx="3000824" cy="3404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AD2E6-E982-6AEC-BCF3-9FD12F906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185" y="2916847"/>
            <a:ext cx="4847480" cy="36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9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274" y="-228600"/>
            <a:ext cx="5341926" cy="262896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Doraemon và chiếc bánh rán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05091D-F787-46C7-B337-BCB1BF7B6F7A}"/>
              </a:ext>
            </a:extLst>
          </p:cNvPr>
          <p:cNvGrpSpPr/>
          <p:nvPr/>
        </p:nvGrpSpPr>
        <p:grpSpPr>
          <a:xfrm>
            <a:off x="62345" y="1964392"/>
            <a:ext cx="5867400" cy="3886200"/>
            <a:chOff x="4177145" y="1714569"/>
            <a:chExt cx="5867400" cy="3886200"/>
          </a:xfrm>
        </p:grpSpPr>
        <p:sp>
          <p:nvSpPr>
            <p:cNvPr id="5" name="Rounded Rectangle 4"/>
            <p:cNvSpPr/>
            <p:nvPr/>
          </p:nvSpPr>
          <p:spPr>
            <a:xfrm>
              <a:off x="4177145" y="1714569"/>
              <a:ext cx="5867400" cy="3886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20045" y="1875254"/>
              <a:ext cx="4928755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Những con chuột đáng ghét đang tìm cách ăn vụng bán rán của chú mèo máy Doraemon. Các em hãy ngăn cản chúng bằng cách tr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ả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lời các câu hỏi nhé.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9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35271" y="-88075"/>
            <a:ext cx="609600" cy="6096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0213" y="336943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913" y="714301"/>
            <a:ext cx="495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chức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năng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ống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nước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tiểu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7967" y="4941591"/>
            <a:ext cx="3121555" cy="558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28133" y="2700639"/>
            <a:ext cx="3114159" cy="8859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9614" y="4779374"/>
            <a:ext cx="3029092" cy="8734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6456" y="2907301"/>
            <a:ext cx="3073066" cy="548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6108" y="4985451"/>
            <a:ext cx="31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Dẫn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5133" y="2998115"/>
            <a:ext cx="3149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313" y="2847570"/>
            <a:ext cx="2959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Lọ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684" y="4883368"/>
            <a:ext cx="293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C.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Đưa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ra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ngoài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791303" y="1765574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63740" y="2171745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63740" y="408192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8319948" y="2958822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50"/>
                            </p:stCondLst>
                            <p:childTnLst>
                              <p:par>
                                <p:cTn id="6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50"/>
                            </p:stCondLst>
                            <p:childTnLst>
                              <p:par>
                                <p:cTn id="8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0213" y="2286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4148" y="790999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đái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92594" y="4764290"/>
            <a:ext cx="3242932" cy="7356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8717" y="4617554"/>
            <a:ext cx="2959394" cy="879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92594" y="2632256"/>
            <a:ext cx="3242932" cy="9261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8083" y="2764465"/>
            <a:ext cx="2980177" cy="660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2594" y="4893585"/>
            <a:ext cx="3083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C.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Chứa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nước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tiểu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168" y="2863318"/>
            <a:ext cx="2980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B.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Dẫn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nước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tiểu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7596" y="4673237"/>
            <a:ext cx="2959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D.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Đưa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ra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ngoài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1150" y="2686890"/>
            <a:ext cx="29375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A.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Lọc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máu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tạo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thành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nước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tiểu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791303" y="1765574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857596" y="3782564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964498" y="1849371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3381930" y="3259585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50"/>
                            </p:stCondLst>
                            <p:childTnLst>
                              <p:par>
                                <p:cTn id="61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50"/>
                            </p:stCondLst>
                            <p:childTnLst>
                              <p:par>
                                <p:cTn id="8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150"/>
                            </p:stCondLst>
                            <p:childTnLst>
                              <p:par>
                                <p:cTn id="10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0213" y="167389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913" y="71430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lang="en-US" sz="32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đái</a:t>
            </a:r>
            <a:r>
              <a:rPr lang="en-US" sz="32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lang="en-US" sz="3200" b="1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32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32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32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7968" y="4908337"/>
            <a:ext cx="3027200" cy="8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9776" y="2958822"/>
            <a:ext cx="3020028" cy="815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9614" y="5050465"/>
            <a:ext cx="2937532" cy="5741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8083" y="3029128"/>
            <a:ext cx="2980177" cy="5716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083" y="4952823"/>
            <a:ext cx="3168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Đưa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ra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ngoài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7835" y="3024559"/>
            <a:ext cx="2980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B.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Dẫn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313" y="2958822"/>
            <a:ext cx="2959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Lọ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máu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tạo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thành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174" y="5105150"/>
            <a:ext cx="2937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  <a:sym typeface="Arial"/>
              </a:rPr>
              <a:t>C.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Chứa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nước</a:t>
            </a:r>
            <a:r>
              <a:rPr lang="en-US" sz="2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tiểu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791303" y="1765574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63740" y="2171745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063740" y="408192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8319948" y="2958822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7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150"/>
                            </p:stCondLst>
                            <p:childTnLst>
                              <p:par>
                                <p:cTn id="6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50"/>
                            </p:stCondLst>
                            <p:childTnLst>
                              <p:par>
                                <p:cTn id="8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D4AB3C5C-9791-CB63-EDE3-1BE2337FE31F}"/>
              </a:ext>
            </a:extLst>
          </p:cNvPr>
          <p:cNvGrpSpPr/>
          <p:nvPr/>
        </p:nvGrpSpPr>
        <p:grpSpPr>
          <a:xfrm>
            <a:off x="2552462" y="2548723"/>
            <a:ext cx="1123950" cy="1123950"/>
            <a:chOff x="0" y="0"/>
            <a:chExt cx="6350000" cy="635000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5697FFE-BA31-A211-190C-6CAC205F670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7B252"/>
            </a:solidFill>
          </p:spPr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D1499B9A-08B9-0BDE-376F-CFC81ADA1C1F}"/>
              </a:ext>
            </a:extLst>
          </p:cNvPr>
          <p:cNvGrpSpPr/>
          <p:nvPr/>
        </p:nvGrpSpPr>
        <p:grpSpPr>
          <a:xfrm>
            <a:off x="2552462" y="3946897"/>
            <a:ext cx="1123950" cy="1123950"/>
            <a:chOff x="0" y="0"/>
            <a:chExt cx="6350000" cy="6350000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B7B9219-5F3F-3594-B7D3-6EFF9223D67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7B252"/>
            </a:solidFill>
          </p:spPr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8C4C2098-5391-BFD9-269D-F2C78EB95910}"/>
              </a:ext>
            </a:extLst>
          </p:cNvPr>
          <p:cNvSpPr txBox="1"/>
          <p:nvPr/>
        </p:nvSpPr>
        <p:spPr>
          <a:xfrm>
            <a:off x="2499909" y="2796255"/>
            <a:ext cx="1229054" cy="54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600" b="1">
                <a:solidFill>
                  <a:srgbClr val="EBEBE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9425696-AFEC-0584-0EEE-D1054055F3B3}"/>
              </a:ext>
            </a:extLst>
          </p:cNvPr>
          <p:cNvSpPr txBox="1"/>
          <p:nvPr/>
        </p:nvSpPr>
        <p:spPr>
          <a:xfrm>
            <a:off x="2499909" y="4194429"/>
            <a:ext cx="1229054" cy="54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2600" b="1">
                <a:solidFill>
                  <a:srgbClr val="EBEBE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23EDC-AC7B-05D4-DAE5-784CDD3798B3}"/>
              </a:ext>
            </a:extLst>
          </p:cNvPr>
          <p:cNvSpPr txBox="1"/>
          <p:nvPr/>
        </p:nvSpPr>
        <p:spPr>
          <a:xfrm>
            <a:off x="3862104" y="1348813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15760-5353-A344-D2B9-5E4834EF9E00}"/>
              </a:ext>
            </a:extLst>
          </p:cNvPr>
          <p:cNvSpPr txBox="1"/>
          <p:nvPr/>
        </p:nvSpPr>
        <p:spPr>
          <a:xfrm>
            <a:off x="4067595" y="2791135"/>
            <a:ext cx="7545556" cy="61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Hoàn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thành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vở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tập</a:t>
            </a:r>
            <a:endParaRPr lang="en-US" sz="2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0BF44-0865-B492-A75F-DC30988F64B8}"/>
              </a:ext>
            </a:extLst>
          </p:cNvPr>
          <p:cNvSpPr txBox="1"/>
          <p:nvPr/>
        </p:nvSpPr>
        <p:spPr>
          <a:xfrm>
            <a:off x="3728963" y="3863144"/>
            <a:ext cx="7086600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Chuẩn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bị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18: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Cơ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quan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bài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tiết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nước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tiểu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.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tránh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sỏi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thận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(</a:t>
            </a:r>
            <a:r>
              <a:rPr lang="en-US" sz="2600" b="1" dirty="0" err="1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Tiết</a:t>
            </a:r>
            <a:r>
              <a:rPr lang="en-US" sz="2600" b="1" dirty="0">
                <a:solidFill>
                  <a:srgbClr val="0070C0"/>
                </a:solidFill>
                <a:latin typeface="UTM Avo" panose="02040603050506020204" pitchFamily="18" charset="0"/>
                <a:ea typeface="Nunito"/>
                <a:cs typeface="Arial" panose="020B0604020202020204" pitchFamily="34" charset="0"/>
                <a:sym typeface="Nunito"/>
              </a:rPr>
              <a:t> 2)</a:t>
            </a:r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3F59987C-48FB-8754-BB80-BFF391607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007" y="4078090"/>
            <a:ext cx="2335342" cy="265671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5178639-0E7E-F842-095F-38F0394E1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08210" y="1094884"/>
            <a:ext cx="1961941" cy="2343337"/>
          </a:xfrm>
          <a:prstGeom prst="rect">
            <a:avLst/>
          </a:prstGeom>
        </p:spPr>
      </p:pic>
      <p:grpSp>
        <p:nvGrpSpPr>
          <p:cNvPr id="31" name="Google Shape;4102;p64">
            <a:extLst>
              <a:ext uri="{FF2B5EF4-FFF2-40B4-BE49-F238E27FC236}">
                <a16:creationId xmlns:a16="http://schemas.microsoft.com/office/drawing/2014/main" id="{C6F52FA4-17B1-CB8E-D83D-33B692FED936}"/>
              </a:ext>
            </a:extLst>
          </p:cNvPr>
          <p:cNvGrpSpPr/>
          <p:nvPr/>
        </p:nvGrpSpPr>
        <p:grpSpPr>
          <a:xfrm>
            <a:off x="2201946" y="1040816"/>
            <a:ext cx="1121499" cy="1156819"/>
            <a:chOff x="390275" y="406500"/>
            <a:chExt cx="1690905" cy="1793778"/>
          </a:xfrm>
        </p:grpSpPr>
        <p:sp>
          <p:nvSpPr>
            <p:cNvPr id="32" name="Google Shape;4103;p64">
              <a:extLst>
                <a:ext uri="{FF2B5EF4-FFF2-40B4-BE49-F238E27FC236}">
                  <a16:creationId xmlns:a16="http://schemas.microsoft.com/office/drawing/2014/main" id="{4210CAF5-122D-2CBF-7AB3-31B62353FD21}"/>
                </a:ext>
              </a:extLst>
            </p:cNvPr>
            <p:cNvSpPr/>
            <p:nvPr/>
          </p:nvSpPr>
          <p:spPr>
            <a:xfrm>
              <a:off x="1453705" y="1245711"/>
              <a:ext cx="306310" cy="262030"/>
            </a:xfrm>
            <a:custGeom>
              <a:avLst/>
              <a:gdLst/>
              <a:ahLst/>
              <a:cxnLst/>
              <a:rect l="l" t="t" r="r" b="b"/>
              <a:pathLst>
                <a:path w="10743" h="9190" extrusionOk="0">
                  <a:moveTo>
                    <a:pt x="3578" y="1"/>
                  </a:moveTo>
                  <a:lnTo>
                    <a:pt x="86" y="512"/>
                  </a:lnTo>
                  <a:cubicBezTo>
                    <a:pt x="86" y="512"/>
                    <a:pt x="3152" y="4430"/>
                    <a:pt x="2513" y="4595"/>
                  </a:cubicBezTo>
                  <a:cubicBezTo>
                    <a:pt x="1874" y="4761"/>
                    <a:pt x="1" y="5793"/>
                    <a:pt x="1364" y="6730"/>
                  </a:cubicBezTo>
                  <a:cubicBezTo>
                    <a:pt x="2727" y="7667"/>
                    <a:pt x="5196" y="7326"/>
                    <a:pt x="7325" y="8554"/>
                  </a:cubicBezTo>
                  <a:cubicBezTo>
                    <a:pt x="8066" y="8981"/>
                    <a:pt x="8756" y="9190"/>
                    <a:pt x="9290" y="9190"/>
                  </a:cubicBezTo>
                  <a:cubicBezTo>
                    <a:pt x="10290" y="9190"/>
                    <a:pt x="10743" y="8459"/>
                    <a:pt x="9966" y="7070"/>
                  </a:cubicBezTo>
                  <a:cubicBezTo>
                    <a:pt x="8773" y="4941"/>
                    <a:pt x="6559" y="5622"/>
                    <a:pt x="5966" y="5026"/>
                  </a:cubicBezTo>
                  <a:cubicBezTo>
                    <a:pt x="5374" y="4430"/>
                    <a:pt x="3578" y="1"/>
                    <a:pt x="3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3" name="Google Shape;4104;p64">
              <a:extLst>
                <a:ext uri="{FF2B5EF4-FFF2-40B4-BE49-F238E27FC236}">
                  <a16:creationId xmlns:a16="http://schemas.microsoft.com/office/drawing/2014/main" id="{076CC158-3DBA-5BA8-3347-598D49B3F884}"/>
                </a:ext>
              </a:extLst>
            </p:cNvPr>
            <p:cNvSpPr/>
            <p:nvPr/>
          </p:nvSpPr>
          <p:spPr>
            <a:xfrm>
              <a:off x="390275" y="406500"/>
              <a:ext cx="1690905" cy="1793778"/>
            </a:xfrm>
            <a:custGeom>
              <a:avLst/>
              <a:gdLst/>
              <a:ahLst/>
              <a:cxnLst/>
              <a:rect l="l" t="t" r="r" b="b"/>
              <a:pathLst>
                <a:path w="59304" h="62912" extrusionOk="0">
                  <a:moveTo>
                    <a:pt x="38102" y="0"/>
                  </a:moveTo>
                  <a:cubicBezTo>
                    <a:pt x="36498" y="0"/>
                    <a:pt x="34925" y="925"/>
                    <a:pt x="33636" y="2860"/>
                  </a:cubicBezTo>
                  <a:cubicBezTo>
                    <a:pt x="32417" y="4688"/>
                    <a:pt x="31884" y="7340"/>
                    <a:pt x="31660" y="8975"/>
                  </a:cubicBezTo>
                  <a:cubicBezTo>
                    <a:pt x="31082" y="9046"/>
                    <a:pt x="30316" y="9097"/>
                    <a:pt x="29309" y="9097"/>
                  </a:cubicBezTo>
                  <a:cubicBezTo>
                    <a:pt x="27694" y="9097"/>
                    <a:pt x="25460" y="8964"/>
                    <a:pt x="22392" y="8566"/>
                  </a:cubicBezTo>
                  <a:cubicBezTo>
                    <a:pt x="21362" y="8432"/>
                    <a:pt x="20373" y="8371"/>
                    <a:pt x="19429" y="8371"/>
                  </a:cubicBezTo>
                  <a:cubicBezTo>
                    <a:pt x="11941" y="8371"/>
                    <a:pt x="7290" y="12202"/>
                    <a:pt x="7743" y="14018"/>
                  </a:cubicBezTo>
                  <a:cubicBezTo>
                    <a:pt x="8099" y="15445"/>
                    <a:pt x="9202" y="15660"/>
                    <a:pt x="9836" y="15660"/>
                  </a:cubicBezTo>
                  <a:cubicBezTo>
                    <a:pt x="10076" y="15660"/>
                    <a:pt x="10249" y="15629"/>
                    <a:pt x="10288" y="15622"/>
                  </a:cubicBezTo>
                  <a:lnTo>
                    <a:pt x="10288" y="15622"/>
                  </a:lnTo>
                  <a:cubicBezTo>
                    <a:pt x="10205" y="15667"/>
                    <a:pt x="9564" y="16009"/>
                    <a:pt x="8640" y="16716"/>
                  </a:cubicBezTo>
                  <a:cubicBezTo>
                    <a:pt x="7453" y="17619"/>
                    <a:pt x="5803" y="19124"/>
                    <a:pt x="4261" y="21363"/>
                  </a:cubicBezTo>
                  <a:cubicBezTo>
                    <a:pt x="3361" y="22670"/>
                    <a:pt x="2502" y="24228"/>
                    <a:pt x="1793" y="26065"/>
                  </a:cubicBezTo>
                  <a:cubicBezTo>
                    <a:pt x="1131" y="27784"/>
                    <a:pt x="606" y="29749"/>
                    <a:pt x="312" y="31979"/>
                  </a:cubicBezTo>
                  <a:cubicBezTo>
                    <a:pt x="94" y="33604"/>
                    <a:pt x="1" y="35371"/>
                    <a:pt x="70" y="37289"/>
                  </a:cubicBezTo>
                  <a:cubicBezTo>
                    <a:pt x="72" y="37365"/>
                    <a:pt x="75" y="37446"/>
                    <a:pt x="79" y="37527"/>
                  </a:cubicBezTo>
                  <a:cubicBezTo>
                    <a:pt x="168" y="39655"/>
                    <a:pt x="457" y="41659"/>
                    <a:pt x="922" y="43530"/>
                  </a:cubicBezTo>
                  <a:cubicBezTo>
                    <a:pt x="4023" y="56039"/>
                    <a:pt x="14853" y="62759"/>
                    <a:pt x="24776" y="62908"/>
                  </a:cubicBezTo>
                  <a:cubicBezTo>
                    <a:pt x="24950" y="62910"/>
                    <a:pt x="25121" y="62912"/>
                    <a:pt x="25292" y="62912"/>
                  </a:cubicBezTo>
                  <a:cubicBezTo>
                    <a:pt x="36356" y="62912"/>
                    <a:pt x="41674" y="57522"/>
                    <a:pt x="43266" y="50644"/>
                  </a:cubicBezTo>
                  <a:cubicBezTo>
                    <a:pt x="44689" y="44478"/>
                    <a:pt x="40499" y="40796"/>
                    <a:pt x="36792" y="40796"/>
                  </a:cubicBezTo>
                  <a:cubicBezTo>
                    <a:pt x="36300" y="40796"/>
                    <a:pt x="35815" y="40861"/>
                    <a:pt x="35354" y="40994"/>
                  </a:cubicBezTo>
                  <a:cubicBezTo>
                    <a:pt x="31421" y="42127"/>
                    <a:pt x="28697" y="45108"/>
                    <a:pt x="28950" y="49621"/>
                  </a:cubicBezTo>
                  <a:cubicBezTo>
                    <a:pt x="29063" y="51592"/>
                    <a:pt x="30164" y="52992"/>
                    <a:pt x="31370" y="53949"/>
                  </a:cubicBezTo>
                  <a:cubicBezTo>
                    <a:pt x="32927" y="55181"/>
                    <a:pt x="34658" y="55666"/>
                    <a:pt x="34658" y="55666"/>
                  </a:cubicBezTo>
                  <a:cubicBezTo>
                    <a:pt x="34658" y="55666"/>
                    <a:pt x="32226" y="58331"/>
                    <a:pt x="28609" y="58331"/>
                  </a:cubicBezTo>
                  <a:cubicBezTo>
                    <a:pt x="26853" y="58331"/>
                    <a:pt x="24819" y="57703"/>
                    <a:pt x="22648" y="55839"/>
                  </a:cubicBezTo>
                  <a:cubicBezTo>
                    <a:pt x="16006" y="50132"/>
                    <a:pt x="24353" y="35991"/>
                    <a:pt x="26821" y="33607"/>
                  </a:cubicBezTo>
                  <a:cubicBezTo>
                    <a:pt x="29293" y="31222"/>
                    <a:pt x="34820" y="29699"/>
                    <a:pt x="34820" y="29699"/>
                  </a:cubicBezTo>
                  <a:lnTo>
                    <a:pt x="34820" y="29696"/>
                  </a:lnTo>
                  <a:cubicBezTo>
                    <a:pt x="36684" y="30661"/>
                    <a:pt x="38844" y="31236"/>
                    <a:pt x="41259" y="31236"/>
                  </a:cubicBezTo>
                  <a:cubicBezTo>
                    <a:pt x="41470" y="31236"/>
                    <a:pt x="41683" y="31231"/>
                    <a:pt x="41897" y="31222"/>
                  </a:cubicBezTo>
                  <a:cubicBezTo>
                    <a:pt x="49677" y="30904"/>
                    <a:pt x="58666" y="24691"/>
                    <a:pt x="59262" y="21548"/>
                  </a:cubicBezTo>
                  <a:cubicBezTo>
                    <a:pt x="59298" y="21355"/>
                    <a:pt x="59303" y="21173"/>
                    <a:pt x="59274" y="21004"/>
                  </a:cubicBezTo>
                  <a:cubicBezTo>
                    <a:pt x="58761" y="18106"/>
                    <a:pt x="56036" y="19471"/>
                    <a:pt x="55357" y="15381"/>
                  </a:cubicBezTo>
                  <a:cubicBezTo>
                    <a:pt x="54674" y="11294"/>
                    <a:pt x="51606" y="9588"/>
                    <a:pt x="47689" y="7546"/>
                  </a:cubicBezTo>
                  <a:cubicBezTo>
                    <a:pt x="43772" y="5502"/>
                    <a:pt x="42580" y="1754"/>
                    <a:pt x="40278" y="562"/>
                  </a:cubicBezTo>
                  <a:cubicBezTo>
                    <a:pt x="39562" y="190"/>
                    <a:pt x="38829" y="0"/>
                    <a:pt x="38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4" name="Google Shape;4105;p64">
              <a:extLst>
                <a:ext uri="{FF2B5EF4-FFF2-40B4-BE49-F238E27FC236}">
                  <a16:creationId xmlns:a16="http://schemas.microsoft.com/office/drawing/2014/main" id="{F8EA6945-5858-692E-6F02-58DF14476586}"/>
                </a:ext>
              </a:extLst>
            </p:cNvPr>
            <p:cNvSpPr/>
            <p:nvPr/>
          </p:nvSpPr>
          <p:spPr>
            <a:xfrm>
              <a:off x="664444" y="1020868"/>
              <a:ext cx="1415532" cy="1095165"/>
            </a:xfrm>
            <a:custGeom>
              <a:avLst/>
              <a:gdLst/>
              <a:ahLst/>
              <a:cxnLst/>
              <a:rect l="l" t="t" r="r" b="b"/>
              <a:pathLst>
                <a:path w="49646" h="38410" extrusionOk="0">
                  <a:moveTo>
                    <a:pt x="49646" y="0"/>
                  </a:moveTo>
                  <a:lnTo>
                    <a:pt x="49646" y="0"/>
                  </a:lnTo>
                  <a:cubicBezTo>
                    <a:pt x="46972" y="998"/>
                    <a:pt x="40930" y="2918"/>
                    <a:pt x="34126" y="2918"/>
                  </a:cubicBezTo>
                  <a:cubicBezTo>
                    <a:pt x="32837" y="2918"/>
                    <a:pt x="31520" y="2849"/>
                    <a:pt x="30194" y="2692"/>
                  </a:cubicBezTo>
                  <a:cubicBezTo>
                    <a:pt x="26722" y="2281"/>
                    <a:pt x="23509" y="1975"/>
                    <a:pt x="20564" y="1975"/>
                  </a:cubicBezTo>
                  <a:cubicBezTo>
                    <a:pt x="14371" y="1975"/>
                    <a:pt x="9356" y="3326"/>
                    <a:pt x="5576" y="7886"/>
                  </a:cubicBezTo>
                  <a:cubicBezTo>
                    <a:pt x="1" y="14616"/>
                    <a:pt x="1406" y="30375"/>
                    <a:pt x="8731" y="34972"/>
                  </a:cubicBezTo>
                  <a:cubicBezTo>
                    <a:pt x="12223" y="37165"/>
                    <a:pt x="16403" y="38409"/>
                    <a:pt x="20116" y="38409"/>
                  </a:cubicBezTo>
                  <a:cubicBezTo>
                    <a:pt x="24191" y="38409"/>
                    <a:pt x="27704" y="36910"/>
                    <a:pt x="29130" y="33522"/>
                  </a:cubicBezTo>
                  <a:cubicBezTo>
                    <a:pt x="31337" y="28280"/>
                    <a:pt x="28740" y="25160"/>
                    <a:pt x="26406" y="25160"/>
                  </a:cubicBezTo>
                  <a:cubicBezTo>
                    <a:pt x="25859" y="25160"/>
                    <a:pt x="25326" y="25332"/>
                    <a:pt x="24873" y="25688"/>
                  </a:cubicBezTo>
                  <a:cubicBezTo>
                    <a:pt x="22488" y="27560"/>
                    <a:pt x="23844" y="32023"/>
                    <a:pt x="23844" y="32023"/>
                  </a:cubicBezTo>
                  <a:cubicBezTo>
                    <a:pt x="23844" y="32023"/>
                    <a:pt x="22967" y="32402"/>
                    <a:pt x="21834" y="32402"/>
                  </a:cubicBezTo>
                  <a:cubicBezTo>
                    <a:pt x="21808" y="32402"/>
                    <a:pt x="21781" y="32402"/>
                    <a:pt x="21754" y="32401"/>
                  </a:cubicBezTo>
                  <a:lnTo>
                    <a:pt x="21754" y="32401"/>
                  </a:lnTo>
                  <a:cubicBezTo>
                    <a:pt x="23311" y="33633"/>
                    <a:pt x="25042" y="34118"/>
                    <a:pt x="25042" y="34118"/>
                  </a:cubicBezTo>
                  <a:cubicBezTo>
                    <a:pt x="25042" y="34118"/>
                    <a:pt x="22610" y="36783"/>
                    <a:pt x="18993" y="36783"/>
                  </a:cubicBezTo>
                  <a:cubicBezTo>
                    <a:pt x="17237" y="36783"/>
                    <a:pt x="15203" y="36155"/>
                    <a:pt x="13032" y="34291"/>
                  </a:cubicBezTo>
                  <a:cubicBezTo>
                    <a:pt x="6390" y="28584"/>
                    <a:pt x="14737" y="14443"/>
                    <a:pt x="17205" y="12059"/>
                  </a:cubicBezTo>
                  <a:cubicBezTo>
                    <a:pt x="19677" y="9674"/>
                    <a:pt x="25204" y="8151"/>
                    <a:pt x="25204" y="8151"/>
                  </a:cubicBezTo>
                  <a:lnTo>
                    <a:pt x="25204" y="8148"/>
                  </a:lnTo>
                  <a:cubicBezTo>
                    <a:pt x="27068" y="9113"/>
                    <a:pt x="29228" y="9688"/>
                    <a:pt x="31643" y="9688"/>
                  </a:cubicBezTo>
                  <a:cubicBezTo>
                    <a:pt x="31854" y="9688"/>
                    <a:pt x="32067" y="9683"/>
                    <a:pt x="32281" y="9674"/>
                  </a:cubicBezTo>
                  <a:cubicBezTo>
                    <a:pt x="40061" y="9356"/>
                    <a:pt x="49050" y="3143"/>
                    <a:pt x="49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5" name="Google Shape;4106;p64">
              <a:extLst>
                <a:ext uri="{FF2B5EF4-FFF2-40B4-BE49-F238E27FC236}">
                  <a16:creationId xmlns:a16="http://schemas.microsoft.com/office/drawing/2014/main" id="{B743971F-06DF-8356-FCF2-711CD0DCAE83}"/>
                </a:ext>
              </a:extLst>
            </p:cNvPr>
            <p:cNvSpPr/>
            <p:nvPr/>
          </p:nvSpPr>
          <p:spPr>
            <a:xfrm>
              <a:off x="1525355" y="645199"/>
              <a:ext cx="296901" cy="307336"/>
            </a:xfrm>
            <a:custGeom>
              <a:avLst/>
              <a:gdLst/>
              <a:ahLst/>
              <a:cxnLst/>
              <a:rect l="l" t="t" r="r" b="b"/>
              <a:pathLst>
                <a:path w="10413" h="10779" extrusionOk="0">
                  <a:moveTo>
                    <a:pt x="5206" y="1"/>
                  </a:moveTo>
                  <a:cubicBezTo>
                    <a:pt x="2331" y="1"/>
                    <a:pt x="0" y="2413"/>
                    <a:pt x="0" y="5389"/>
                  </a:cubicBezTo>
                  <a:cubicBezTo>
                    <a:pt x="0" y="6819"/>
                    <a:pt x="548" y="8190"/>
                    <a:pt x="1525" y="9200"/>
                  </a:cubicBezTo>
                  <a:cubicBezTo>
                    <a:pt x="2502" y="10211"/>
                    <a:pt x="3825" y="10779"/>
                    <a:pt x="5206" y="10779"/>
                  </a:cubicBezTo>
                  <a:cubicBezTo>
                    <a:pt x="6587" y="10779"/>
                    <a:pt x="7911" y="10211"/>
                    <a:pt x="8888" y="9200"/>
                  </a:cubicBezTo>
                  <a:cubicBezTo>
                    <a:pt x="9864" y="8190"/>
                    <a:pt x="10412" y="6819"/>
                    <a:pt x="10412" y="5389"/>
                  </a:cubicBezTo>
                  <a:cubicBezTo>
                    <a:pt x="10412" y="3961"/>
                    <a:pt x="9864" y="2590"/>
                    <a:pt x="8888" y="1579"/>
                  </a:cubicBezTo>
                  <a:cubicBezTo>
                    <a:pt x="7911" y="569"/>
                    <a:pt x="6587" y="1"/>
                    <a:pt x="5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6" name="Google Shape;4107;p64">
              <a:extLst>
                <a:ext uri="{FF2B5EF4-FFF2-40B4-BE49-F238E27FC236}">
                  <a16:creationId xmlns:a16="http://schemas.microsoft.com/office/drawing/2014/main" id="{48BE795D-EB70-6F32-70E1-B52F5A002F6C}"/>
                </a:ext>
              </a:extLst>
            </p:cNvPr>
            <p:cNvSpPr/>
            <p:nvPr/>
          </p:nvSpPr>
          <p:spPr>
            <a:xfrm>
              <a:off x="994723" y="1004360"/>
              <a:ext cx="359457" cy="544218"/>
            </a:xfrm>
            <a:custGeom>
              <a:avLst/>
              <a:gdLst/>
              <a:ahLst/>
              <a:cxnLst/>
              <a:rect l="l" t="t" r="r" b="b"/>
              <a:pathLst>
                <a:path w="12607" h="19087" extrusionOk="0">
                  <a:moveTo>
                    <a:pt x="3186" y="0"/>
                  </a:moveTo>
                  <a:cubicBezTo>
                    <a:pt x="3005" y="0"/>
                    <a:pt x="2823" y="11"/>
                    <a:pt x="2641" y="35"/>
                  </a:cubicBezTo>
                  <a:cubicBezTo>
                    <a:pt x="1" y="375"/>
                    <a:pt x="426" y="6136"/>
                    <a:pt x="3323" y="9543"/>
                  </a:cubicBezTo>
                  <a:cubicBezTo>
                    <a:pt x="6219" y="12950"/>
                    <a:pt x="7410" y="13919"/>
                    <a:pt x="7410" y="13919"/>
                  </a:cubicBezTo>
                  <a:cubicBezTo>
                    <a:pt x="7410" y="13919"/>
                    <a:pt x="6303" y="18092"/>
                    <a:pt x="7837" y="18859"/>
                  </a:cubicBezTo>
                  <a:cubicBezTo>
                    <a:pt x="8151" y="19016"/>
                    <a:pt x="8440" y="19087"/>
                    <a:pt x="8701" y="19087"/>
                  </a:cubicBezTo>
                  <a:cubicBezTo>
                    <a:pt x="9714" y="19087"/>
                    <a:pt x="10307" y="18016"/>
                    <a:pt x="10307" y="16729"/>
                  </a:cubicBezTo>
                  <a:cubicBezTo>
                    <a:pt x="10307" y="15111"/>
                    <a:pt x="10732" y="12641"/>
                    <a:pt x="11670" y="12385"/>
                  </a:cubicBezTo>
                  <a:cubicBezTo>
                    <a:pt x="12606" y="12129"/>
                    <a:pt x="12435" y="11022"/>
                    <a:pt x="11116" y="10766"/>
                  </a:cubicBezTo>
                  <a:cubicBezTo>
                    <a:pt x="11022" y="10748"/>
                    <a:pt x="10932" y="10740"/>
                    <a:pt x="10844" y="10740"/>
                  </a:cubicBezTo>
                  <a:cubicBezTo>
                    <a:pt x="9989" y="10740"/>
                    <a:pt x="9426" y="11523"/>
                    <a:pt x="8997" y="11523"/>
                  </a:cubicBezTo>
                  <a:cubicBezTo>
                    <a:pt x="8852" y="11523"/>
                    <a:pt x="8723" y="11433"/>
                    <a:pt x="8603" y="11193"/>
                  </a:cubicBezTo>
                  <a:cubicBezTo>
                    <a:pt x="8092" y="10170"/>
                    <a:pt x="6278" y="6168"/>
                    <a:pt x="6036" y="5741"/>
                  </a:cubicBezTo>
                  <a:cubicBezTo>
                    <a:pt x="6008" y="5691"/>
                    <a:pt x="6016" y="5669"/>
                    <a:pt x="6053" y="5669"/>
                  </a:cubicBezTo>
                  <a:cubicBezTo>
                    <a:pt x="6301" y="5669"/>
                    <a:pt x="7856" y="6641"/>
                    <a:pt x="8618" y="6641"/>
                  </a:cubicBezTo>
                  <a:cubicBezTo>
                    <a:pt x="8711" y="6641"/>
                    <a:pt x="8793" y="6626"/>
                    <a:pt x="8859" y="6593"/>
                  </a:cubicBezTo>
                  <a:cubicBezTo>
                    <a:pt x="9540" y="6253"/>
                    <a:pt x="8708" y="2651"/>
                    <a:pt x="7837" y="1994"/>
                  </a:cubicBezTo>
                  <a:cubicBezTo>
                    <a:pt x="7837" y="1994"/>
                    <a:pt x="5622" y="0"/>
                    <a:pt x="3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4108;p64">
              <a:extLst>
                <a:ext uri="{FF2B5EF4-FFF2-40B4-BE49-F238E27FC236}">
                  <a16:creationId xmlns:a16="http://schemas.microsoft.com/office/drawing/2014/main" id="{1E4D3754-2109-BC93-E466-166D1A5E2470}"/>
                </a:ext>
              </a:extLst>
            </p:cNvPr>
            <p:cNvSpPr/>
            <p:nvPr/>
          </p:nvSpPr>
          <p:spPr>
            <a:xfrm>
              <a:off x="654750" y="1489570"/>
              <a:ext cx="462986" cy="365673"/>
            </a:xfrm>
            <a:custGeom>
              <a:avLst/>
              <a:gdLst/>
              <a:ahLst/>
              <a:cxnLst/>
              <a:rect l="l" t="t" r="r" b="b"/>
              <a:pathLst>
                <a:path w="16238" h="12825" extrusionOk="0">
                  <a:moveTo>
                    <a:pt x="5612" y="1"/>
                  </a:moveTo>
                  <a:cubicBezTo>
                    <a:pt x="4882" y="1"/>
                    <a:pt x="3980" y="168"/>
                    <a:pt x="2875" y="583"/>
                  </a:cubicBezTo>
                  <a:cubicBezTo>
                    <a:pt x="2875" y="583"/>
                    <a:pt x="1" y="2244"/>
                    <a:pt x="64" y="5502"/>
                  </a:cubicBezTo>
                  <a:cubicBezTo>
                    <a:pt x="124" y="8519"/>
                    <a:pt x="7082" y="9480"/>
                    <a:pt x="9231" y="9480"/>
                  </a:cubicBezTo>
                  <a:cubicBezTo>
                    <a:pt x="9401" y="9480"/>
                    <a:pt x="9542" y="9474"/>
                    <a:pt x="9646" y="9463"/>
                  </a:cubicBezTo>
                  <a:cubicBezTo>
                    <a:pt x="9688" y="9458"/>
                    <a:pt x="9729" y="9456"/>
                    <a:pt x="9768" y="9456"/>
                  </a:cubicBezTo>
                  <a:cubicBezTo>
                    <a:pt x="11084" y="9456"/>
                    <a:pt x="11502" y="11912"/>
                    <a:pt x="13735" y="12657"/>
                  </a:cubicBezTo>
                  <a:cubicBezTo>
                    <a:pt x="14084" y="12773"/>
                    <a:pt x="14387" y="12825"/>
                    <a:pt x="14648" y="12825"/>
                  </a:cubicBezTo>
                  <a:cubicBezTo>
                    <a:pt x="16106" y="12825"/>
                    <a:pt x="16237" y="11214"/>
                    <a:pt x="15587" y="10293"/>
                  </a:cubicBezTo>
                  <a:cubicBezTo>
                    <a:pt x="14820" y="9207"/>
                    <a:pt x="13163" y="8995"/>
                    <a:pt x="12522" y="7482"/>
                  </a:cubicBezTo>
                  <a:cubicBezTo>
                    <a:pt x="11882" y="5969"/>
                    <a:pt x="13331" y="5577"/>
                    <a:pt x="13040" y="4607"/>
                  </a:cubicBezTo>
                  <a:cubicBezTo>
                    <a:pt x="12900" y="4139"/>
                    <a:pt x="12476" y="3899"/>
                    <a:pt x="11945" y="3899"/>
                  </a:cubicBezTo>
                  <a:cubicBezTo>
                    <a:pt x="11377" y="3899"/>
                    <a:pt x="10688" y="4173"/>
                    <a:pt x="10094" y="4735"/>
                  </a:cubicBezTo>
                  <a:cubicBezTo>
                    <a:pt x="9535" y="5262"/>
                    <a:pt x="8845" y="5519"/>
                    <a:pt x="8132" y="5519"/>
                  </a:cubicBezTo>
                  <a:cubicBezTo>
                    <a:pt x="7376" y="5519"/>
                    <a:pt x="6595" y="5230"/>
                    <a:pt x="5917" y="4671"/>
                  </a:cubicBezTo>
                  <a:cubicBezTo>
                    <a:pt x="4599" y="3585"/>
                    <a:pt x="8177" y="3585"/>
                    <a:pt x="8369" y="2499"/>
                  </a:cubicBezTo>
                  <a:cubicBezTo>
                    <a:pt x="8514" y="1675"/>
                    <a:pt x="7922" y="1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8" name="Google Shape;4109;p64">
              <a:extLst>
                <a:ext uri="{FF2B5EF4-FFF2-40B4-BE49-F238E27FC236}">
                  <a16:creationId xmlns:a16="http://schemas.microsoft.com/office/drawing/2014/main" id="{31B473BB-582A-4EDB-1D09-173CC464DB71}"/>
                </a:ext>
              </a:extLst>
            </p:cNvPr>
            <p:cNvSpPr/>
            <p:nvPr/>
          </p:nvSpPr>
          <p:spPr>
            <a:xfrm>
              <a:off x="511763" y="883100"/>
              <a:ext cx="200243" cy="215155"/>
            </a:xfrm>
            <a:custGeom>
              <a:avLst/>
              <a:gdLst/>
              <a:ahLst/>
              <a:cxnLst/>
              <a:rect l="l" t="t" r="r" b="b"/>
              <a:pathLst>
                <a:path w="7023" h="7546" extrusionOk="0">
                  <a:moveTo>
                    <a:pt x="4379" y="1"/>
                  </a:moveTo>
                  <a:cubicBezTo>
                    <a:pt x="3192" y="903"/>
                    <a:pt x="1542" y="2409"/>
                    <a:pt x="0" y="4647"/>
                  </a:cubicBezTo>
                  <a:cubicBezTo>
                    <a:pt x="1539" y="5878"/>
                    <a:pt x="4485" y="7546"/>
                    <a:pt x="5970" y="7546"/>
                  </a:cubicBezTo>
                  <a:cubicBezTo>
                    <a:pt x="6490" y="7546"/>
                    <a:pt x="6831" y="7341"/>
                    <a:pt x="6869" y="6842"/>
                  </a:cubicBezTo>
                  <a:cubicBezTo>
                    <a:pt x="7023" y="4806"/>
                    <a:pt x="5094" y="1240"/>
                    <a:pt x="4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4110;p64">
              <a:extLst>
                <a:ext uri="{FF2B5EF4-FFF2-40B4-BE49-F238E27FC236}">
                  <a16:creationId xmlns:a16="http://schemas.microsoft.com/office/drawing/2014/main" id="{FC24A825-9C7A-065C-8572-B1B284D33E63}"/>
                </a:ext>
              </a:extLst>
            </p:cNvPr>
            <p:cNvSpPr/>
            <p:nvPr/>
          </p:nvSpPr>
          <p:spPr>
            <a:xfrm>
              <a:off x="399142" y="1149627"/>
              <a:ext cx="233261" cy="170505"/>
            </a:xfrm>
            <a:custGeom>
              <a:avLst/>
              <a:gdLst/>
              <a:ahLst/>
              <a:cxnLst/>
              <a:rect l="l" t="t" r="r" b="b"/>
              <a:pathLst>
                <a:path w="8181" h="5980" extrusionOk="0">
                  <a:moveTo>
                    <a:pt x="1482" y="1"/>
                  </a:moveTo>
                  <a:cubicBezTo>
                    <a:pt x="820" y="1721"/>
                    <a:pt x="295" y="3686"/>
                    <a:pt x="1" y="5915"/>
                  </a:cubicBezTo>
                  <a:cubicBezTo>
                    <a:pt x="283" y="5956"/>
                    <a:pt x="717" y="5980"/>
                    <a:pt x="1239" y="5980"/>
                  </a:cubicBezTo>
                  <a:cubicBezTo>
                    <a:pt x="3721" y="5980"/>
                    <a:pt x="8181" y="5438"/>
                    <a:pt x="7688" y="3563"/>
                  </a:cubicBezTo>
                  <a:cubicBezTo>
                    <a:pt x="7229" y="1813"/>
                    <a:pt x="3520" y="564"/>
                    <a:pt x="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40" name="Google Shape;4111;p64">
              <a:extLst>
                <a:ext uri="{FF2B5EF4-FFF2-40B4-BE49-F238E27FC236}">
                  <a16:creationId xmlns:a16="http://schemas.microsoft.com/office/drawing/2014/main" id="{BCBD92FB-833E-C098-02DA-9641DABE4DA3}"/>
                </a:ext>
              </a:extLst>
            </p:cNvPr>
            <p:cNvSpPr/>
            <p:nvPr/>
          </p:nvSpPr>
          <p:spPr>
            <a:xfrm>
              <a:off x="392242" y="1448200"/>
              <a:ext cx="224336" cy="199473"/>
            </a:xfrm>
            <a:custGeom>
              <a:avLst/>
              <a:gdLst/>
              <a:ahLst/>
              <a:cxnLst/>
              <a:rect l="l" t="t" r="r" b="b"/>
              <a:pathLst>
                <a:path w="7868" h="6996" extrusionOk="0">
                  <a:moveTo>
                    <a:pt x="4182" y="0"/>
                  </a:moveTo>
                  <a:cubicBezTo>
                    <a:pt x="2733" y="0"/>
                    <a:pt x="1075" y="422"/>
                    <a:pt x="1" y="753"/>
                  </a:cubicBezTo>
                  <a:cubicBezTo>
                    <a:pt x="3" y="830"/>
                    <a:pt x="6" y="911"/>
                    <a:pt x="10" y="991"/>
                  </a:cubicBezTo>
                  <a:cubicBezTo>
                    <a:pt x="99" y="3120"/>
                    <a:pt x="388" y="5123"/>
                    <a:pt x="853" y="6995"/>
                  </a:cubicBezTo>
                  <a:cubicBezTo>
                    <a:pt x="2988" y="5615"/>
                    <a:pt x="7868" y="1162"/>
                    <a:pt x="5951" y="309"/>
                  </a:cubicBezTo>
                  <a:cubicBezTo>
                    <a:pt x="5453" y="87"/>
                    <a:pt x="4839" y="0"/>
                    <a:pt x="41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41" name="Google Shape;4112;p64">
              <a:extLst>
                <a:ext uri="{FF2B5EF4-FFF2-40B4-BE49-F238E27FC236}">
                  <a16:creationId xmlns:a16="http://schemas.microsoft.com/office/drawing/2014/main" id="{ABCFFC88-DF62-0D54-9550-56E2D866DAB3}"/>
                </a:ext>
              </a:extLst>
            </p:cNvPr>
            <p:cNvSpPr/>
            <p:nvPr/>
          </p:nvSpPr>
          <p:spPr>
            <a:xfrm>
              <a:off x="774185" y="753173"/>
              <a:ext cx="490073" cy="79749"/>
            </a:xfrm>
            <a:custGeom>
              <a:avLst/>
              <a:gdLst/>
              <a:ahLst/>
              <a:cxnLst/>
              <a:rect l="l" t="t" r="r" b="b"/>
              <a:pathLst>
                <a:path w="17188" h="2797" extrusionOk="0">
                  <a:moveTo>
                    <a:pt x="9938" y="1"/>
                  </a:moveTo>
                  <a:cubicBezTo>
                    <a:pt x="5277" y="1"/>
                    <a:pt x="1" y="694"/>
                    <a:pt x="1262" y="2797"/>
                  </a:cubicBezTo>
                  <a:cubicBezTo>
                    <a:pt x="1262" y="2797"/>
                    <a:pt x="14028" y="2201"/>
                    <a:pt x="16205" y="1008"/>
                  </a:cubicBezTo>
                  <a:cubicBezTo>
                    <a:pt x="17188" y="470"/>
                    <a:pt x="13771" y="1"/>
                    <a:pt x="9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  <p:sp>
          <p:nvSpPr>
            <p:cNvPr id="42" name="Google Shape;4113;p64">
              <a:extLst>
                <a:ext uri="{FF2B5EF4-FFF2-40B4-BE49-F238E27FC236}">
                  <a16:creationId xmlns:a16="http://schemas.microsoft.com/office/drawing/2014/main" id="{3B910CF8-9C31-E41D-B9AE-E7040FEE659E}"/>
                </a:ext>
              </a:extLst>
            </p:cNvPr>
            <p:cNvSpPr/>
            <p:nvPr/>
          </p:nvSpPr>
          <p:spPr>
            <a:xfrm>
              <a:off x="1578501" y="726030"/>
              <a:ext cx="103500" cy="99594"/>
            </a:xfrm>
            <a:custGeom>
              <a:avLst/>
              <a:gdLst/>
              <a:ahLst/>
              <a:cxnLst/>
              <a:rect l="l" t="t" r="r" b="b"/>
              <a:pathLst>
                <a:path w="3630" h="3493" extrusionOk="0">
                  <a:moveTo>
                    <a:pt x="1884" y="0"/>
                  </a:moveTo>
                  <a:cubicBezTo>
                    <a:pt x="1177" y="0"/>
                    <a:pt x="540" y="426"/>
                    <a:pt x="270" y="1078"/>
                  </a:cubicBezTo>
                  <a:cubicBezTo>
                    <a:pt x="0" y="1731"/>
                    <a:pt x="150" y="2481"/>
                    <a:pt x="649" y="2981"/>
                  </a:cubicBezTo>
                  <a:cubicBezTo>
                    <a:pt x="983" y="3315"/>
                    <a:pt x="1429" y="3492"/>
                    <a:pt x="1884" y="3492"/>
                  </a:cubicBezTo>
                  <a:cubicBezTo>
                    <a:pt x="2109" y="3492"/>
                    <a:pt x="2336" y="3449"/>
                    <a:pt x="2552" y="3359"/>
                  </a:cubicBezTo>
                  <a:cubicBezTo>
                    <a:pt x="3204" y="3089"/>
                    <a:pt x="3629" y="2453"/>
                    <a:pt x="3629" y="1747"/>
                  </a:cubicBezTo>
                  <a:cubicBezTo>
                    <a:pt x="3629" y="782"/>
                    <a:pt x="2848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2600"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59</TotalTime>
  <Words>384</Words>
  <Application>Microsoft Office PowerPoint</Application>
  <PresentationFormat>Widescreen</PresentationFormat>
  <Paragraphs>45</Paragraphs>
  <Slides>10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Administrator</cp:lastModifiedBy>
  <cp:revision>25</cp:revision>
  <dcterms:created xsi:type="dcterms:W3CDTF">2023-04-10T09:01:57Z</dcterms:created>
  <dcterms:modified xsi:type="dcterms:W3CDTF">2024-05-21T15:59:37Z</dcterms:modified>
  <cp:category>9Slide.vn</cp:category>
</cp:coreProperties>
</file>