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34" r:id="rId2"/>
    <p:sldId id="283" r:id="rId3"/>
    <p:sldId id="270" r:id="rId4"/>
    <p:sldId id="271" r:id="rId5"/>
    <p:sldId id="272" r:id="rId6"/>
    <p:sldId id="273" r:id="rId7"/>
    <p:sldId id="274" r:id="rId8"/>
    <p:sldId id="285" r:id="rId9"/>
    <p:sldId id="286" r:id="rId10"/>
    <p:sldId id="287" r:id="rId11"/>
    <p:sldId id="289" r:id="rId12"/>
    <p:sldId id="290" r:id="rId13"/>
    <p:sldId id="291" r:id="rId14"/>
    <p:sldId id="314" r:id="rId15"/>
    <p:sldId id="293" r:id="rId16"/>
    <p:sldId id="315" r:id="rId17"/>
    <p:sldId id="323" r:id="rId18"/>
    <p:sldId id="317" r:id="rId19"/>
    <p:sldId id="319" r:id="rId20"/>
    <p:sldId id="320" r:id="rId21"/>
    <p:sldId id="322" r:id="rId22"/>
    <p:sldId id="330" r:id="rId23"/>
    <p:sldId id="328" r:id="rId24"/>
    <p:sldId id="326" r:id="rId25"/>
    <p:sldId id="278" r:id="rId26"/>
    <p:sldId id="332" r:id="rId27"/>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8959F"/>
    <a:srgbClr val="209B5C"/>
    <a:srgbClr val="E8985D"/>
    <a:srgbClr val="E19153"/>
    <a:srgbClr val="677961"/>
    <a:srgbClr val="A3593C"/>
    <a:srgbClr val="E29150"/>
    <a:srgbClr val="B3241F"/>
    <a:srgbClr val="DD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1" autoAdjust="0"/>
    <p:restoredTop sz="92883" autoAdjust="0"/>
  </p:normalViewPr>
  <p:slideViewPr>
    <p:cSldViewPr>
      <p:cViewPr varScale="1">
        <p:scale>
          <a:sx n="79" d="100"/>
          <a:sy n="79" d="100"/>
        </p:scale>
        <p:origin x="996" y="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8C7F8-8CCE-4B20-9B30-B931386389AE}" type="doc">
      <dgm:prSet loTypeId="urn:microsoft.com/office/officeart/2008/layout/VerticalCurvedList" loCatId="list" qsTypeId="urn:microsoft.com/office/officeart/2005/8/quickstyle/3d2#1" qsCatId="3D" csTypeId="urn:microsoft.com/office/officeart/2005/8/colors/colorful5" csCatId="colorful" phldr="1"/>
      <dgm:spPr/>
      <dgm:t>
        <a:bodyPr/>
        <a:lstStyle/>
        <a:p>
          <a:endParaRPr lang="en-US"/>
        </a:p>
      </dgm:t>
    </dgm:pt>
    <dgm:pt modelId="{3665794C-94F4-46F7-A2E5-2CDBCCBC680B}">
      <dgm:prSet/>
      <dgm:spPr/>
      <dgm:t>
        <a:bodyPr/>
        <a:lstStyle/>
        <a:p>
          <a:pPr algn="ctr" rtl="0"/>
          <a:r>
            <a:rPr lang="en-US" dirty="0" err="1" smtClean="0">
              <a:solidFill>
                <a:schemeClr val="tx1"/>
              </a:solidFill>
              <a:latin typeface="Times New Roman" panose="02020603050405020304" pitchFamily="18" charset="0"/>
              <a:cs typeface="Times New Roman" panose="02020603050405020304" pitchFamily="18" charset="0"/>
            </a:rPr>
            <a:t>vô</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tư</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thật</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đẹp</a:t>
          </a:r>
          <a:r>
            <a:rPr lang="en-US"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dgm:t>
    </dgm:pt>
    <dgm:pt modelId="{C989AB9E-6AF2-40EC-B252-0CA9E588A50A}" type="parTrans" cxnId="{923F6A19-BA21-45C9-93B6-B11996745154}">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6AE25442-CA60-402F-AA52-86865AEE1614}" type="sibTrans" cxnId="{923F6A19-BA21-45C9-93B6-B11996745154}">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828AB69C-9242-48C3-ADD9-F75BA24F176D}">
      <dgm:prSet/>
      <dgm:spPr/>
      <dgm:t>
        <a:bodyPr/>
        <a:lstStyle/>
        <a:p>
          <a:pPr algn="ctr"/>
          <a:r>
            <a:rPr lang="en-US" dirty="0" err="1" smtClean="0">
              <a:solidFill>
                <a:schemeClr val="tx1"/>
              </a:solidFill>
              <a:latin typeface="Times New Roman" panose="02020603050405020304" pitchFamily="18" charset="0"/>
              <a:cs typeface="Times New Roman" panose="02020603050405020304" pitchFamily="18" charset="0"/>
            </a:rPr>
            <a:t>Chúng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em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là</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yêu</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thương</a:t>
          </a:r>
          <a:endParaRPr lang="en-US" dirty="0">
            <a:solidFill>
              <a:schemeClr val="tx1"/>
            </a:solidFill>
            <a:latin typeface="Times New Roman" panose="02020603050405020304" pitchFamily="18" charset="0"/>
            <a:cs typeface="Times New Roman" panose="02020603050405020304" pitchFamily="18" charset="0"/>
          </a:endParaRPr>
        </a:p>
      </dgm:t>
    </dgm:pt>
    <dgm:pt modelId="{3CFA69FA-09A9-484E-8124-DBEBF1390217}" type="parTrans" cxnId="{3FB7EC42-1F78-4411-8BD8-3628A2D8E04C}">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718AA01A-9B70-4C61-8F94-A8FF7E23919B}" type="sibTrans" cxnId="{3FB7EC42-1F78-4411-8BD8-3628A2D8E04C}">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52E9E340-036C-4677-A187-2FAEEAC7B2D5}">
      <dgm:prSet/>
      <dgm:spPr/>
      <dgm:t>
        <a:bodyPr/>
        <a:lstStyle/>
        <a:p>
          <a:pPr algn="ctr"/>
          <a:r>
            <a:rPr lang="en-US" dirty="0" err="1" smtClean="0">
              <a:solidFill>
                <a:schemeClr val="tx1"/>
              </a:solidFill>
              <a:latin typeface="Times New Roman" panose="02020603050405020304" pitchFamily="18" charset="0"/>
              <a:cs typeface="Times New Roman" panose="02020603050405020304" pitchFamily="18" charset="0"/>
            </a:rPr>
            <a:t>chúng</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em</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vô</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tư</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chân</a:t>
          </a:r>
          <a:r>
            <a:rPr lang="en-US" dirty="0" smtClean="0">
              <a:solidFill>
                <a:schemeClr val="tx1"/>
              </a:solidFill>
              <a:latin typeface="Times New Roman" panose="02020603050405020304" pitchFamily="18" charset="0"/>
              <a:cs typeface="Times New Roman" panose="02020603050405020304" pitchFamily="18" charset="0"/>
            </a:rPr>
            <a:t> </a:t>
          </a:r>
          <a:r>
            <a:rPr lang="en-US" dirty="0" err="1" smtClean="0">
              <a:solidFill>
                <a:schemeClr val="tx1"/>
              </a:solidFill>
              <a:latin typeface="Times New Roman" panose="02020603050405020304" pitchFamily="18" charset="0"/>
              <a:cs typeface="Times New Roman" panose="02020603050405020304" pitchFamily="18" charset="0"/>
            </a:rPr>
            <a:t>thật</a:t>
          </a:r>
          <a:endParaRPr lang="en-US" dirty="0">
            <a:solidFill>
              <a:schemeClr val="tx1"/>
            </a:solidFill>
            <a:latin typeface="Times New Roman" panose="02020603050405020304" pitchFamily="18" charset="0"/>
            <a:cs typeface="Times New Roman" panose="02020603050405020304" pitchFamily="18" charset="0"/>
          </a:endParaRPr>
        </a:p>
      </dgm:t>
    </dgm:pt>
    <dgm:pt modelId="{B9CFE11A-C6BA-4AAE-8FA9-41AA7DADF567}" type="parTrans" cxnId="{6AFFEB91-A8B2-415A-BA57-040676BFF299}">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3E4D37C7-018A-4F12-8E81-0DF61FC0545B}" type="sibTrans" cxnId="{6AFFEB91-A8B2-415A-BA57-040676BFF299}">
      <dgm:prSet/>
      <dgm:spPr/>
      <dgm:t>
        <a:bodyPr/>
        <a:lstStyle/>
        <a:p>
          <a:pPr algn="ctr"/>
          <a:endParaRPr lang="en-US">
            <a:solidFill>
              <a:schemeClr val="tx1"/>
            </a:solidFill>
            <a:latin typeface="Times New Roman" panose="02020603050405020304" pitchFamily="18" charset="0"/>
            <a:cs typeface="Times New Roman" panose="02020603050405020304" pitchFamily="18" charset="0"/>
          </a:endParaRPr>
        </a:p>
      </dgm:t>
    </dgm:pt>
    <dgm:pt modelId="{00359FA8-05DF-43BE-B213-D696AEFD86DC}" type="pres">
      <dgm:prSet presAssocID="{7AB8C7F8-8CCE-4B20-9B30-B931386389AE}" presName="Name0" presStyleCnt="0">
        <dgm:presLayoutVars>
          <dgm:chMax val="7"/>
          <dgm:chPref val="7"/>
          <dgm:dir/>
        </dgm:presLayoutVars>
      </dgm:prSet>
      <dgm:spPr/>
      <dgm:t>
        <a:bodyPr/>
        <a:lstStyle/>
        <a:p>
          <a:endParaRPr lang="en-US"/>
        </a:p>
      </dgm:t>
    </dgm:pt>
    <dgm:pt modelId="{7E9887E0-7E85-44DB-B028-C048850E3304}" type="pres">
      <dgm:prSet presAssocID="{7AB8C7F8-8CCE-4B20-9B30-B931386389AE}" presName="Name1" presStyleCnt="0"/>
      <dgm:spPr/>
    </dgm:pt>
    <dgm:pt modelId="{B4203628-D966-4D8F-8A38-EA4E08721B32}" type="pres">
      <dgm:prSet presAssocID="{7AB8C7F8-8CCE-4B20-9B30-B931386389AE}" presName="cycle" presStyleCnt="0"/>
      <dgm:spPr/>
    </dgm:pt>
    <dgm:pt modelId="{91648D40-483B-4244-A7FC-2296322E50E4}" type="pres">
      <dgm:prSet presAssocID="{7AB8C7F8-8CCE-4B20-9B30-B931386389AE}" presName="srcNode" presStyleLbl="node1" presStyleIdx="0" presStyleCnt="3"/>
      <dgm:spPr/>
    </dgm:pt>
    <dgm:pt modelId="{34A53836-9DDD-4F86-941E-4003A6B57021}" type="pres">
      <dgm:prSet presAssocID="{7AB8C7F8-8CCE-4B20-9B30-B931386389AE}" presName="conn" presStyleLbl="parChTrans1D2" presStyleIdx="0" presStyleCnt="1"/>
      <dgm:spPr/>
      <dgm:t>
        <a:bodyPr/>
        <a:lstStyle/>
        <a:p>
          <a:endParaRPr lang="en-US"/>
        </a:p>
      </dgm:t>
    </dgm:pt>
    <dgm:pt modelId="{C78746D8-2192-46DC-93E8-1992E92FC90E}" type="pres">
      <dgm:prSet presAssocID="{7AB8C7F8-8CCE-4B20-9B30-B931386389AE}" presName="extraNode" presStyleLbl="node1" presStyleIdx="0" presStyleCnt="3"/>
      <dgm:spPr/>
    </dgm:pt>
    <dgm:pt modelId="{22878132-2EB4-41CB-ABDC-35CAD72B6FF2}" type="pres">
      <dgm:prSet presAssocID="{7AB8C7F8-8CCE-4B20-9B30-B931386389AE}" presName="dstNode" presStyleLbl="node1" presStyleIdx="0" presStyleCnt="3"/>
      <dgm:spPr/>
    </dgm:pt>
    <dgm:pt modelId="{D3E32F3F-7DA1-4EB0-83A4-FA4537D59A2A}" type="pres">
      <dgm:prSet presAssocID="{3665794C-94F4-46F7-A2E5-2CDBCCBC680B}" presName="text_1" presStyleLbl="node1" presStyleIdx="0" presStyleCnt="3" custLinFactNeighborX="19294" custLinFactNeighborY="-4545">
        <dgm:presLayoutVars>
          <dgm:bulletEnabled val="1"/>
        </dgm:presLayoutVars>
      </dgm:prSet>
      <dgm:spPr/>
      <dgm:t>
        <a:bodyPr/>
        <a:lstStyle/>
        <a:p>
          <a:endParaRPr lang="en-US"/>
        </a:p>
      </dgm:t>
    </dgm:pt>
    <dgm:pt modelId="{2095FF66-BB61-4BF1-8773-2088C05465C6}" type="pres">
      <dgm:prSet presAssocID="{3665794C-94F4-46F7-A2E5-2CDBCCBC680B}" presName="accent_1" presStyleCnt="0"/>
      <dgm:spPr/>
    </dgm:pt>
    <dgm:pt modelId="{BA7CAAF4-9CEC-4D38-9843-86159631F82B}" type="pres">
      <dgm:prSet presAssocID="{3665794C-94F4-46F7-A2E5-2CDBCCBC680B}" presName="accentRepeatNode" presStyleLbl="solidFgAcc1" presStyleIdx="0" presStyleCnt="3" custLinFactNeighborX="960" custLinFactNeighborY="2616"/>
      <dgm:spPr>
        <a:blipFill rotWithShape="0">
          <a:blip xmlns:r="http://schemas.openxmlformats.org/officeDocument/2006/relationships" r:embed="rId1"/>
          <a:stretch>
            <a:fillRect/>
          </a:stretch>
        </a:blipFill>
      </dgm:spPr>
    </dgm:pt>
    <dgm:pt modelId="{0C522B73-BE18-4686-8D4E-B59BE3F0B451}" type="pres">
      <dgm:prSet presAssocID="{828AB69C-9242-48C3-ADD9-F75BA24F176D}" presName="text_2" presStyleLbl="node1" presStyleIdx="1" presStyleCnt="3">
        <dgm:presLayoutVars>
          <dgm:bulletEnabled val="1"/>
        </dgm:presLayoutVars>
      </dgm:prSet>
      <dgm:spPr/>
      <dgm:t>
        <a:bodyPr/>
        <a:lstStyle/>
        <a:p>
          <a:endParaRPr lang="en-US"/>
        </a:p>
      </dgm:t>
    </dgm:pt>
    <dgm:pt modelId="{CD13FB71-E6F5-421D-A2EA-2993797532ED}" type="pres">
      <dgm:prSet presAssocID="{828AB69C-9242-48C3-ADD9-F75BA24F176D}" presName="accent_2" presStyleCnt="0"/>
      <dgm:spPr/>
    </dgm:pt>
    <dgm:pt modelId="{E30362FD-8816-469A-A8AD-CF2852C1C89F}" type="pres">
      <dgm:prSet presAssocID="{828AB69C-9242-48C3-ADD9-F75BA24F176D}" presName="accentRepeatNode" presStyleLbl="solidFgAcc1" presStyleIdx="1" presStyleCnt="3" custLinFactNeighborX="-848" custLinFactNeighborY="-4545"/>
      <dgm:spPr>
        <a:blipFill rotWithShape="0">
          <a:blip xmlns:r="http://schemas.openxmlformats.org/officeDocument/2006/relationships" r:embed="rId2"/>
          <a:stretch>
            <a:fillRect/>
          </a:stretch>
        </a:blipFill>
      </dgm:spPr>
    </dgm:pt>
    <dgm:pt modelId="{D82B6370-A95C-4344-A6EB-7614FB29D00C}" type="pres">
      <dgm:prSet presAssocID="{52E9E340-036C-4677-A187-2FAEEAC7B2D5}" presName="text_3" presStyleLbl="node1" presStyleIdx="2" presStyleCnt="3">
        <dgm:presLayoutVars>
          <dgm:bulletEnabled val="1"/>
        </dgm:presLayoutVars>
      </dgm:prSet>
      <dgm:spPr/>
      <dgm:t>
        <a:bodyPr/>
        <a:lstStyle/>
        <a:p>
          <a:endParaRPr lang="en-US"/>
        </a:p>
      </dgm:t>
    </dgm:pt>
    <dgm:pt modelId="{39E8874A-46C1-4759-B544-EE372E15E5EA}" type="pres">
      <dgm:prSet presAssocID="{52E9E340-036C-4677-A187-2FAEEAC7B2D5}" presName="accent_3" presStyleCnt="0"/>
      <dgm:spPr/>
    </dgm:pt>
    <dgm:pt modelId="{F5D8F6F8-AEC3-48F0-8A13-6232094F009F}" type="pres">
      <dgm:prSet presAssocID="{52E9E340-036C-4677-A187-2FAEEAC7B2D5}" presName="accentRepeatNode" presStyleLbl="solidFgAcc1" presStyleIdx="2" presStyleCnt="3" custLinFactNeighborX="4432" custLinFactNeighborY="7273"/>
      <dgm:spPr>
        <a:blipFill rotWithShape="0">
          <a:blip xmlns:r="http://schemas.openxmlformats.org/officeDocument/2006/relationships" r:embed="rId3"/>
          <a:stretch>
            <a:fillRect/>
          </a:stretch>
        </a:blipFill>
      </dgm:spPr>
      <dgm:t>
        <a:bodyPr/>
        <a:lstStyle/>
        <a:p>
          <a:endParaRPr lang="en-US"/>
        </a:p>
      </dgm:t>
    </dgm:pt>
  </dgm:ptLst>
  <dgm:cxnLst>
    <dgm:cxn modelId="{802FE0AB-AF50-420D-90C4-FC52191844C8}" type="presOf" srcId="{828AB69C-9242-48C3-ADD9-F75BA24F176D}" destId="{0C522B73-BE18-4686-8D4E-B59BE3F0B451}" srcOrd="0" destOrd="0" presId="urn:microsoft.com/office/officeart/2008/layout/VerticalCurvedList"/>
    <dgm:cxn modelId="{B2413F5D-ADC3-48D8-87FC-17E25847A071}" type="presOf" srcId="{6AE25442-CA60-402F-AA52-86865AEE1614}" destId="{34A53836-9DDD-4F86-941E-4003A6B57021}" srcOrd="0" destOrd="0" presId="urn:microsoft.com/office/officeart/2008/layout/VerticalCurvedList"/>
    <dgm:cxn modelId="{F839F2C6-42F8-427D-A61E-CD13B1A03BD4}" type="presOf" srcId="{7AB8C7F8-8CCE-4B20-9B30-B931386389AE}" destId="{00359FA8-05DF-43BE-B213-D696AEFD86DC}" srcOrd="0" destOrd="0" presId="urn:microsoft.com/office/officeart/2008/layout/VerticalCurvedList"/>
    <dgm:cxn modelId="{6AF891D9-455A-42A7-8C39-1DB672467676}" type="presOf" srcId="{3665794C-94F4-46F7-A2E5-2CDBCCBC680B}" destId="{D3E32F3F-7DA1-4EB0-83A4-FA4537D59A2A}" srcOrd="0" destOrd="0" presId="urn:microsoft.com/office/officeart/2008/layout/VerticalCurvedList"/>
    <dgm:cxn modelId="{6AFFEB91-A8B2-415A-BA57-040676BFF299}" srcId="{7AB8C7F8-8CCE-4B20-9B30-B931386389AE}" destId="{52E9E340-036C-4677-A187-2FAEEAC7B2D5}" srcOrd="2" destOrd="0" parTransId="{B9CFE11A-C6BA-4AAE-8FA9-41AA7DADF567}" sibTransId="{3E4D37C7-018A-4F12-8E81-0DF61FC0545B}"/>
    <dgm:cxn modelId="{AA6812C0-DDEE-4E1A-8FB7-E917E553C58D}" type="presOf" srcId="{52E9E340-036C-4677-A187-2FAEEAC7B2D5}" destId="{D82B6370-A95C-4344-A6EB-7614FB29D00C}" srcOrd="0" destOrd="0" presId="urn:microsoft.com/office/officeart/2008/layout/VerticalCurvedList"/>
    <dgm:cxn modelId="{923F6A19-BA21-45C9-93B6-B11996745154}" srcId="{7AB8C7F8-8CCE-4B20-9B30-B931386389AE}" destId="{3665794C-94F4-46F7-A2E5-2CDBCCBC680B}" srcOrd="0" destOrd="0" parTransId="{C989AB9E-6AF2-40EC-B252-0CA9E588A50A}" sibTransId="{6AE25442-CA60-402F-AA52-86865AEE1614}"/>
    <dgm:cxn modelId="{3FB7EC42-1F78-4411-8BD8-3628A2D8E04C}" srcId="{7AB8C7F8-8CCE-4B20-9B30-B931386389AE}" destId="{828AB69C-9242-48C3-ADD9-F75BA24F176D}" srcOrd="1" destOrd="0" parTransId="{3CFA69FA-09A9-484E-8124-DBEBF1390217}" sibTransId="{718AA01A-9B70-4C61-8F94-A8FF7E23919B}"/>
    <dgm:cxn modelId="{9BDDFD8B-5413-4BFD-915E-9B5A142A50B6}" type="presParOf" srcId="{00359FA8-05DF-43BE-B213-D696AEFD86DC}" destId="{7E9887E0-7E85-44DB-B028-C048850E3304}" srcOrd="0" destOrd="0" presId="urn:microsoft.com/office/officeart/2008/layout/VerticalCurvedList"/>
    <dgm:cxn modelId="{4823FCFE-9F44-4C40-ABC0-BBAE83262A58}" type="presParOf" srcId="{7E9887E0-7E85-44DB-B028-C048850E3304}" destId="{B4203628-D966-4D8F-8A38-EA4E08721B32}" srcOrd="0" destOrd="0" presId="urn:microsoft.com/office/officeart/2008/layout/VerticalCurvedList"/>
    <dgm:cxn modelId="{80628BB4-F450-4840-94BF-8EB4C96A0142}" type="presParOf" srcId="{B4203628-D966-4D8F-8A38-EA4E08721B32}" destId="{91648D40-483B-4244-A7FC-2296322E50E4}" srcOrd="0" destOrd="0" presId="urn:microsoft.com/office/officeart/2008/layout/VerticalCurvedList"/>
    <dgm:cxn modelId="{49195E18-10B4-4FDD-8C8E-EF158AA06BA4}" type="presParOf" srcId="{B4203628-D966-4D8F-8A38-EA4E08721B32}" destId="{34A53836-9DDD-4F86-941E-4003A6B57021}" srcOrd="1" destOrd="0" presId="urn:microsoft.com/office/officeart/2008/layout/VerticalCurvedList"/>
    <dgm:cxn modelId="{77CC00FC-F2B3-4963-9927-A7A89D3F68F3}" type="presParOf" srcId="{B4203628-D966-4D8F-8A38-EA4E08721B32}" destId="{C78746D8-2192-46DC-93E8-1992E92FC90E}" srcOrd="2" destOrd="0" presId="urn:microsoft.com/office/officeart/2008/layout/VerticalCurvedList"/>
    <dgm:cxn modelId="{572B17E4-2EB1-4031-963E-C6CA5E826B70}" type="presParOf" srcId="{B4203628-D966-4D8F-8A38-EA4E08721B32}" destId="{22878132-2EB4-41CB-ABDC-35CAD72B6FF2}" srcOrd="3" destOrd="0" presId="urn:microsoft.com/office/officeart/2008/layout/VerticalCurvedList"/>
    <dgm:cxn modelId="{B7B9534D-8D4C-4615-9C32-6DE7BFA12A02}" type="presParOf" srcId="{7E9887E0-7E85-44DB-B028-C048850E3304}" destId="{D3E32F3F-7DA1-4EB0-83A4-FA4537D59A2A}" srcOrd="1" destOrd="0" presId="urn:microsoft.com/office/officeart/2008/layout/VerticalCurvedList"/>
    <dgm:cxn modelId="{C235ABB1-7B97-46D6-B1DC-6186224E1DB7}" type="presParOf" srcId="{7E9887E0-7E85-44DB-B028-C048850E3304}" destId="{2095FF66-BB61-4BF1-8773-2088C05465C6}" srcOrd="2" destOrd="0" presId="urn:microsoft.com/office/officeart/2008/layout/VerticalCurvedList"/>
    <dgm:cxn modelId="{81457063-5BB4-442D-BF20-A94938134BEB}" type="presParOf" srcId="{2095FF66-BB61-4BF1-8773-2088C05465C6}" destId="{BA7CAAF4-9CEC-4D38-9843-86159631F82B}" srcOrd="0" destOrd="0" presId="urn:microsoft.com/office/officeart/2008/layout/VerticalCurvedList"/>
    <dgm:cxn modelId="{FBC28AC3-6A48-49E1-AAAC-C98F7750568B}" type="presParOf" srcId="{7E9887E0-7E85-44DB-B028-C048850E3304}" destId="{0C522B73-BE18-4686-8D4E-B59BE3F0B451}" srcOrd="3" destOrd="0" presId="urn:microsoft.com/office/officeart/2008/layout/VerticalCurvedList"/>
    <dgm:cxn modelId="{35B1D3EB-139F-4FAC-AF1C-09169C3C79B3}" type="presParOf" srcId="{7E9887E0-7E85-44DB-B028-C048850E3304}" destId="{CD13FB71-E6F5-421D-A2EA-2993797532ED}" srcOrd="4" destOrd="0" presId="urn:microsoft.com/office/officeart/2008/layout/VerticalCurvedList"/>
    <dgm:cxn modelId="{C6A483BA-7BC3-4776-91E8-9CC837123394}" type="presParOf" srcId="{CD13FB71-E6F5-421D-A2EA-2993797532ED}" destId="{E30362FD-8816-469A-A8AD-CF2852C1C89F}" srcOrd="0" destOrd="0" presId="urn:microsoft.com/office/officeart/2008/layout/VerticalCurvedList"/>
    <dgm:cxn modelId="{BCFB96D9-F0FE-4992-883C-B48002330E03}" type="presParOf" srcId="{7E9887E0-7E85-44DB-B028-C048850E3304}" destId="{D82B6370-A95C-4344-A6EB-7614FB29D00C}" srcOrd="5" destOrd="0" presId="urn:microsoft.com/office/officeart/2008/layout/VerticalCurvedList"/>
    <dgm:cxn modelId="{D84A2C4C-7A77-4D68-858E-51FFA9A4A50E}" type="presParOf" srcId="{7E9887E0-7E85-44DB-B028-C048850E3304}" destId="{39E8874A-46C1-4759-B544-EE372E15E5EA}" srcOrd="6" destOrd="0" presId="urn:microsoft.com/office/officeart/2008/layout/VerticalCurvedList"/>
    <dgm:cxn modelId="{2611F1D8-9C47-465F-A503-9525AEED6D0A}" type="presParOf" srcId="{39E8874A-46C1-4759-B544-EE372E15E5EA}" destId="{F5D8F6F8-AEC3-48F0-8A13-6232094F009F}"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53836-9DDD-4F86-941E-4003A6B57021}">
      <dsp:nvSpPr>
        <dsp:cNvPr id="0" name=""/>
        <dsp:cNvSpPr/>
      </dsp:nvSpPr>
      <dsp:spPr>
        <a:xfrm>
          <a:off x="-3581015" y="-550356"/>
          <a:ext cx="4269065" cy="4269065"/>
        </a:xfrm>
        <a:prstGeom prst="blockArc">
          <a:avLst>
            <a:gd name="adj1" fmla="val 18900000"/>
            <a:gd name="adj2" fmla="val 2700000"/>
            <a:gd name="adj3" fmla="val 506"/>
          </a:avLst>
        </a:prstGeom>
        <a:noFill/>
        <a:ln w="25400"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3E32F3F-7DA1-4EB0-83A4-FA4537D59A2A}">
      <dsp:nvSpPr>
        <dsp:cNvPr id="0" name=""/>
        <dsp:cNvSpPr/>
      </dsp:nvSpPr>
      <dsp:spPr>
        <a:xfrm>
          <a:off x="483490" y="288034"/>
          <a:ext cx="3584961" cy="63367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2976" tIns="53340" rIns="53340" bIns="53340" numCol="1" spcCol="1270" anchor="ctr" anchorCtr="0">
          <a:noAutofit/>
        </a:bodyPr>
        <a:lstStyle/>
        <a:p>
          <a:pPr lvl="0" algn="ctr" defTabSz="933450" rtl="0">
            <a:lnSpc>
              <a:spcPct val="90000"/>
            </a:lnSpc>
            <a:spcBef>
              <a:spcPct val="0"/>
            </a:spcBef>
            <a:spcAft>
              <a:spcPct val="35000"/>
            </a:spcAft>
          </a:pPr>
          <a:r>
            <a:rPr lang="en-US" sz="2100" kern="1200" dirty="0" err="1" smtClean="0">
              <a:solidFill>
                <a:schemeClr val="tx1"/>
              </a:solidFill>
              <a:latin typeface="Times New Roman" panose="02020603050405020304" pitchFamily="18" charset="0"/>
              <a:cs typeface="Times New Roman" panose="02020603050405020304" pitchFamily="18" charset="0"/>
            </a:rPr>
            <a:t>vô</a:t>
          </a:r>
          <a:r>
            <a:rPr lang="en-US" sz="2100" kern="1200" dirty="0" smtClean="0">
              <a:solidFill>
                <a:schemeClr val="tx1"/>
              </a:solidFill>
              <a:latin typeface="Times New Roman" panose="02020603050405020304" pitchFamily="18" charset="0"/>
              <a:cs typeface="Times New Roman" panose="02020603050405020304" pitchFamily="18" charset="0"/>
            </a:rPr>
            <a:t> </a:t>
          </a:r>
          <a:r>
            <a:rPr lang="en-US" sz="2100" kern="1200" dirty="0" err="1" smtClean="0">
              <a:solidFill>
                <a:schemeClr val="tx1"/>
              </a:solidFill>
              <a:latin typeface="Times New Roman" panose="02020603050405020304" pitchFamily="18" charset="0"/>
              <a:cs typeface="Times New Roman" panose="02020603050405020304" pitchFamily="18" charset="0"/>
            </a:rPr>
            <a:t>tư</a:t>
          </a:r>
          <a:r>
            <a:rPr lang="en-US" sz="2100" kern="1200" dirty="0" smtClean="0">
              <a:solidFill>
                <a:schemeClr val="tx1"/>
              </a:solidFill>
              <a:latin typeface="Times New Roman" panose="02020603050405020304" pitchFamily="18" charset="0"/>
              <a:cs typeface="Times New Roman" panose="02020603050405020304" pitchFamily="18" charset="0"/>
            </a:rPr>
            <a:t>, </a:t>
          </a:r>
          <a:r>
            <a:rPr lang="en-US" sz="2100" kern="1200" dirty="0" err="1" smtClean="0">
              <a:solidFill>
                <a:schemeClr val="tx1"/>
              </a:solidFill>
              <a:latin typeface="Times New Roman" panose="02020603050405020304" pitchFamily="18" charset="0"/>
              <a:cs typeface="Times New Roman" panose="02020603050405020304" pitchFamily="18" charset="0"/>
            </a:rPr>
            <a:t>chân</a:t>
          </a:r>
          <a:r>
            <a:rPr lang="en-US" sz="2100" kern="1200" dirty="0" smtClean="0">
              <a:solidFill>
                <a:schemeClr val="tx1"/>
              </a:solidFill>
              <a:latin typeface="Times New Roman" panose="02020603050405020304" pitchFamily="18" charset="0"/>
              <a:cs typeface="Times New Roman" panose="02020603050405020304" pitchFamily="18" charset="0"/>
            </a:rPr>
            <a:t> </a:t>
          </a:r>
          <a:r>
            <a:rPr lang="en-US" sz="2100" kern="1200" dirty="0" err="1" smtClean="0">
              <a:solidFill>
                <a:schemeClr val="tx1"/>
              </a:solidFill>
              <a:latin typeface="Times New Roman" panose="02020603050405020304" pitchFamily="18" charset="0"/>
              <a:cs typeface="Times New Roman" panose="02020603050405020304" pitchFamily="18" charset="0"/>
            </a:rPr>
            <a:t>thật</a:t>
          </a:r>
          <a:r>
            <a:rPr lang="en-US" sz="2100" kern="1200" dirty="0" smtClean="0">
              <a:solidFill>
                <a:schemeClr val="tx1"/>
              </a:solidFill>
              <a:latin typeface="Times New Roman" panose="02020603050405020304" pitchFamily="18" charset="0"/>
              <a:cs typeface="Times New Roman" panose="02020603050405020304" pitchFamily="18" charset="0"/>
            </a:rPr>
            <a:t>, </a:t>
          </a:r>
          <a:r>
            <a:rPr lang="en-US" sz="2100" kern="1200" dirty="0" err="1" smtClean="0">
              <a:solidFill>
                <a:schemeClr val="tx1"/>
              </a:solidFill>
              <a:latin typeface="Times New Roman" panose="02020603050405020304" pitchFamily="18" charset="0"/>
              <a:cs typeface="Times New Roman" panose="02020603050405020304" pitchFamily="18" charset="0"/>
            </a:rPr>
            <a:t>đẹp</a:t>
          </a:r>
          <a:r>
            <a:rPr lang="en-US" sz="2100" kern="1200" dirty="0" smtClean="0">
              <a:solidFill>
                <a:schemeClr val="tx1"/>
              </a:solidFill>
              <a:latin typeface="Times New Roman" panose="02020603050405020304" pitchFamily="18" charset="0"/>
              <a:cs typeface="Times New Roman" panose="02020603050405020304" pitchFamily="18" charset="0"/>
            </a:rPr>
            <a:t>.</a:t>
          </a:r>
          <a:endParaRPr lang="en-US" sz="2100" kern="1200" dirty="0">
            <a:solidFill>
              <a:schemeClr val="tx1"/>
            </a:solidFill>
            <a:latin typeface="Times New Roman" panose="02020603050405020304" pitchFamily="18" charset="0"/>
            <a:cs typeface="Times New Roman" panose="02020603050405020304" pitchFamily="18" charset="0"/>
          </a:endParaRPr>
        </a:p>
      </dsp:txBody>
      <dsp:txXfrm>
        <a:off x="483490" y="288034"/>
        <a:ext cx="3584961" cy="633670"/>
      </dsp:txXfrm>
    </dsp:sp>
    <dsp:sp modelId="{BA7CAAF4-9CEC-4D38-9843-86159631F82B}">
      <dsp:nvSpPr>
        <dsp:cNvPr id="0" name=""/>
        <dsp:cNvSpPr/>
      </dsp:nvSpPr>
      <dsp:spPr>
        <a:xfrm>
          <a:off x="54009" y="258347"/>
          <a:ext cx="792087" cy="792087"/>
        </a:xfrm>
        <a:prstGeom prst="ellipse">
          <a:avLst/>
        </a:prstGeom>
        <a:blipFill rotWithShape="0">
          <a:blip xmlns:r="http://schemas.openxmlformats.org/officeDocument/2006/relationships" r:embed="rId1"/>
          <a:stretch>
            <a:fillRect/>
          </a:stretch>
        </a:blip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C522B73-BE18-4686-8D4E-B59BE3F0B451}">
      <dsp:nvSpPr>
        <dsp:cNvPr id="0" name=""/>
        <dsp:cNvSpPr/>
      </dsp:nvSpPr>
      <dsp:spPr>
        <a:xfrm>
          <a:off x="672788" y="1267340"/>
          <a:ext cx="3354622" cy="633670"/>
        </a:xfrm>
        <a:prstGeom prst="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2976" tIns="53340" rIns="53340" bIns="53340"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solidFill>
              <a:latin typeface="Times New Roman" panose="02020603050405020304" pitchFamily="18" charset="0"/>
              <a:cs typeface="Times New Roman" panose="02020603050405020304" pitchFamily="18" charset="0"/>
            </a:rPr>
            <a:t>Chúng</a:t>
          </a:r>
          <a:r>
            <a:rPr lang="en-US" sz="2100" kern="1200" dirty="0" smtClean="0">
              <a:solidFill>
                <a:schemeClr val="tx1"/>
              </a:solidFill>
              <a:latin typeface="Times New Roman" panose="02020603050405020304" pitchFamily="18" charset="0"/>
              <a:cs typeface="Times New Roman" panose="02020603050405020304" pitchFamily="18" charset="0"/>
            </a:rPr>
            <a:t> </a:t>
          </a:r>
          <a:r>
            <a:rPr lang="en-US" sz="2100" kern="1200" dirty="0" err="1" smtClean="0">
              <a:solidFill>
                <a:schemeClr val="tx1"/>
              </a:solidFill>
              <a:latin typeface="Times New Roman" panose="02020603050405020304" pitchFamily="18" charset="0"/>
              <a:cs typeface="Times New Roman" panose="02020603050405020304" pitchFamily="18" charset="0"/>
            </a:rPr>
            <a:t>em</a:t>
          </a:r>
          <a:r>
            <a:rPr lang="en-US" sz="2100" kern="1200" dirty="0" smtClean="0">
              <a:solidFill>
                <a:schemeClr val="tx1"/>
              </a:solidFill>
              <a:latin typeface="Times New Roman" panose="02020603050405020304" pitchFamily="18" charset="0"/>
              <a:cs typeface="Times New Roman" panose="02020603050405020304" pitchFamily="18" charset="0"/>
            </a:rPr>
            <a:t>. </a:t>
          </a:r>
          <a:r>
            <a:rPr lang="en-US" sz="2100" kern="1200" dirty="0" err="1" smtClean="0">
              <a:solidFill>
                <a:schemeClr val="tx1"/>
              </a:solidFill>
              <a:latin typeface="Times New Roman" panose="02020603050405020304" pitchFamily="18" charset="0"/>
              <a:cs typeface="Times New Roman" panose="02020603050405020304" pitchFamily="18" charset="0"/>
            </a:rPr>
            <a:t>là</a:t>
          </a:r>
          <a:r>
            <a:rPr lang="en-US" sz="2100" kern="1200" dirty="0" smtClean="0">
              <a:solidFill>
                <a:schemeClr val="tx1"/>
              </a:solidFill>
              <a:latin typeface="Times New Roman" panose="02020603050405020304" pitchFamily="18" charset="0"/>
              <a:cs typeface="Times New Roman" panose="02020603050405020304" pitchFamily="18" charset="0"/>
            </a:rPr>
            <a:t>, </a:t>
          </a:r>
          <a:r>
            <a:rPr lang="en-US" sz="2100" kern="1200" dirty="0" err="1" smtClean="0">
              <a:solidFill>
                <a:schemeClr val="tx1"/>
              </a:solidFill>
              <a:latin typeface="Times New Roman" panose="02020603050405020304" pitchFamily="18" charset="0"/>
              <a:cs typeface="Times New Roman" panose="02020603050405020304" pitchFamily="18" charset="0"/>
            </a:rPr>
            <a:t>yêu</a:t>
          </a:r>
          <a:r>
            <a:rPr lang="en-US" sz="2100" kern="1200" dirty="0" smtClean="0">
              <a:solidFill>
                <a:schemeClr val="tx1"/>
              </a:solidFill>
              <a:latin typeface="Times New Roman" panose="02020603050405020304" pitchFamily="18" charset="0"/>
              <a:cs typeface="Times New Roman" panose="02020603050405020304" pitchFamily="18" charset="0"/>
            </a:rPr>
            <a:t> </a:t>
          </a:r>
          <a:r>
            <a:rPr lang="en-US" sz="2100" kern="1200" dirty="0" err="1" smtClean="0">
              <a:solidFill>
                <a:schemeClr val="tx1"/>
              </a:solidFill>
              <a:latin typeface="Times New Roman" panose="02020603050405020304" pitchFamily="18" charset="0"/>
              <a:cs typeface="Times New Roman" panose="02020603050405020304" pitchFamily="18" charset="0"/>
            </a:rPr>
            <a:t>thương</a:t>
          </a:r>
          <a:endParaRPr lang="en-US" sz="2100" kern="1200" dirty="0">
            <a:solidFill>
              <a:schemeClr val="tx1"/>
            </a:solidFill>
            <a:latin typeface="Times New Roman" panose="02020603050405020304" pitchFamily="18" charset="0"/>
            <a:cs typeface="Times New Roman" panose="02020603050405020304" pitchFamily="18" charset="0"/>
          </a:endParaRPr>
        </a:p>
      </dsp:txBody>
      <dsp:txXfrm>
        <a:off x="672788" y="1267340"/>
        <a:ext cx="3354622" cy="633670"/>
      </dsp:txXfrm>
    </dsp:sp>
    <dsp:sp modelId="{E30362FD-8816-469A-A8AD-CF2852C1C89F}">
      <dsp:nvSpPr>
        <dsp:cNvPr id="0" name=""/>
        <dsp:cNvSpPr/>
      </dsp:nvSpPr>
      <dsp:spPr>
        <a:xfrm>
          <a:off x="270028" y="1152131"/>
          <a:ext cx="792087" cy="792087"/>
        </a:xfrm>
        <a:prstGeom prst="ellipse">
          <a:avLst/>
        </a:prstGeom>
        <a:blipFill rotWithShape="0">
          <a:blip xmlns:r="http://schemas.openxmlformats.org/officeDocument/2006/relationships" r:embed="rId2"/>
          <a:stretch>
            <a:fillRect/>
          </a:stretch>
        </a:blip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82B6370-A95C-4344-A6EB-7614FB29D00C}">
      <dsp:nvSpPr>
        <dsp:cNvPr id="0" name=""/>
        <dsp:cNvSpPr/>
      </dsp:nvSpPr>
      <dsp:spPr>
        <a:xfrm>
          <a:off x="442449" y="2217846"/>
          <a:ext cx="3584961" cy="633670"/>
        </a:xfrm>
        <a:prstGeom prst="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2976" tIns="53340" rIns="53340" bIns="53340" numCol="1" spcCol="1270" anchor="ctr" anchorCtr="0">
          <a:noAutofit/>
        </a:bodyPr>
        <a:lstStyle/>
        <a:p>
          <a:pPr lvl="0" algn="ctr" defTabSz="933450">
            <a:lnSpc>
              <a:spcPct val="90000"/>
            </a:lnSpc>
            <a:spcBef>
              <a:spcPct val="0"/>
            </a:spcBef>
            <a:spcAft>
              <a:spcPct val="35000"/>
            </a:spcAft>
          </a:pPr>
          <a:r>
            <a:rPr lang="en-US" sz="2100" kern="1200" dirty="0" err="1" smtClean="0">
              <a:solidFill>
                <a:schemeClr val="tx1"/>
              </a:solidFill>
              <a:latin typeface="Times New Roman" panose="02020603050405020304" pitchFamily="18" charset="0"/>
              <a:cs typeface="Times New Roman" panose="02020603050405020304" pitchFamily="18" charset="0"/>
            </a:rPr>
            <a:t>chúng</a:t>
          </a:r>
          <a:r>
            <a:rPr lang="en-US" sz="2100" kern="1200" dirty="0" smtClean="0">
              <a:solidFill>
                <a:schemeClr val="tx1"/>
              </a:solidFill>
              <a:latin typeface="Times New Roman" panose="02020603050405020304" pitchFamily="18" charset="0"/>
              <a:cs typeface="Times New Roman" panose="02020603050405020304" pitchFamily="18" charset="0"/>
            </a:rPr>
            <a:t> </a:t>
          </a:r>
          <a:r>
            <a:rPr lang="en-US" sz="2100" kern="1200" dirty="0" err="1" smtClean="0">
              <a:solidFill>
                <a:schemeClr val="tx1"/>
              </a:solidFill>
              <a:latin typeface="Times New Roman" panose="02020603050405020304" pitchFamily="18" charset="0"/>
              <a:cs typeface="Times New Roman" panose="02020603050405020304" pitchFamily="18" charset="0"/>
            </a:rPr>
            <a:t>em</a:t>
          </a:r>
          <a:r>
            <a:rPr lang="en-US" sz="2100" kern="1200" dirty="0" smtClean="0">
              <a:solidFill>
                <a:schemeClr val="tx1"/>
              </a:solidFill>
              <a:latin typeface="Times New Roman" panose="02020603050405020304" pitchFamily="18" charset="0"/>
              <a:cs typeface="Times New Roman" panose="02020603050405020304" pitchFamily="18" charset="0"/>
            </a:rPr>
            <a:t>, </a:t>
          </a:r>
          <a:r>
            <a:rPr lang="en-US" sz="2100" kern="1200" dirty="0" err="1" smtClean="0">
              <a:solidFill>
                <a:schemeClr val="tx1"/>
              </a:solidFill>
              <a:latin typeface="Times New Roman" panose="02020603050405020304" pitchFamily="18" charset="0"/>
              <a:cs typeface="Times New Roman" panose="02020603050405020304" pitchFamily="18" charset="0"/>
            </a:rPr>
            <a:t>vô</a:t>
          </a:r>
          <a:r>
            <a:rPr lang="en-US" sz="2100" kern="1200" dirty="0" smtClean="0">
              <a:solidFill>
                <a:schemeClr val="tx1"/>
              </a:solidFill>
              <a:latin typeface="Times New Roman" panose="02020603050405020304" pitchFamily="18" charset="0"/>
              <a:cs typeface="Times New Roman" panose="02020603050405020304" pitchFamily="18" charset="0"/>
            </a:rPr>
            <a:t> </a:t>
          </a:r>
          <a:r>
            <a:rPr lang="en-US" sz="2100" kern="1200" dirty="0" err="1" smtClean="0">
              <a:solidFill>
                <a:schemeClr val="tx1"/>
              </a:solidFill>
              <a:latin typeface="Times New Roman" panose="02020603050405020304" pitchFamily="18" charset="0"/>
              <a:cs typeface="Times New Roman" panose="02020603050405020304" pitchFamily="18" charset="0"/>
            </a:rPr>
            <a:t>tư</a:t>
          </a:r>
          <a:r>
            <a:rPr lang="en-US" sz="2100" kern="1200" dirty="0" smtClean="0">
              <a:solidFill>
                <a:schemeClr val="tx1"/>
              </a:solidFill>
              <a:latin typeface="Times New Roman" panose="02020603050405020304" pitchFamily="18" charset="0"/>
              <a:cs typeface="Times New Roman" panose="02020603050405020304" pitchFamily="18" charset="0"/>
            </a:rPr>
            <a:t>, </a:t>
          </a:r>
          <a:r>
            <a:rPr lang="en-US" sz="2100" kern="1200" dirty="0" err="1" smtClean="0">
              <a:solidFill>
                <a:schemeClr val="tx1"/>
              </a:solidFill>
              <a:latin typeface="Times New Roman" panose="02020603050405020304" pitchFamily="18" charset="0"/>
              <a:cs typeface="Times New Roman" panose="02020603050405020304" pitchFamily="18" charset="0"/>
            </a:rPr>
            <a:t>chân</a:t>
          </a:r>
          <a:r>
            <a:rPr lang="en-US" sz="2100" kern="1200" dirty="0" smtClean="0">
              <a:solidFill>
                <a:schemeClr val="tx1"/>
              </a:solidFill>
              <a:latin typeface="Times New Roman" panose="02020603050405020304" pitchFamily="18" charset="0"/>
              <a:cs typeface="Times New Roman" panose="02020603050405020304" pitchFamily="18" charset="0"/>
            </a:rPr>
            <a:t> </a:t>
          </a:r>
          <a:r>
            <a:rPr lang="en-US" sz="2100" kern="1200" dirty="0" err="1" smtClean="0">
              <a:solidFill>
                <a:schemeClr val="tx1"/>
              </a:solidFill>
              <a:latin typeface="Times New Roman" panose="02020603050405020304" pitchFamily="18" charset="0"/>
              <a:cs typeface="Times New Roman" panose="02020603050405020304" pitchFamily="18" charset="0"/>
            </a:rPr>
            <a:t>thật</a:t>
          </a:r>
          <a:endParaRPr lang="en-US" sz="2100" kern="1200" dirty="0">
            <a:solidFill>
              <a:schemeClr val="tx1"/>
            </a:solidFill>
            <a:latin typeface="Times New Roman" panose="02020603050405020304" pitchFamily="18" charset="0"/>
            <a:cs typeface="Times New Roman" panose="02020603050405020304" pitchFamily="18" charset="0"/>
          </a:endParaRPr>
        </a:p>
      </dsp:txBody>
      <dsp:txXfrm>
        <a:off x="442449" y="2217846"/>
        <a:ext cx="3584961" cy="633670"/>
      </dsp:txXfrm>
    </dsp:sp>
    <dsp:sp modelId="{F5D8F6F8-AEC3-48F0-8A13-6232094F009F}">
      <dsp:nvSpPr>
        <dsp:cNvPr id="0" name=""/>
        <dsp:cNvSpPr/>
      </dsp:nvSpPr>
      <dsp:spPr>
        <a:xfrm>
          <a:off x="81511" y="2196246"/>
          <a:ext cx="792087" cy="792087"/>
        </a:xfrm>
        <a:prstGeom prst="ellipse">
          <a:avLst/>
        </a:prstGeom>
        <a:blipFill rotWithShape="0">
          <a:blip xmlns:r="http://schemas.openxmlformats.org/officeDocument/2006/relationships" r:embed="rId3"/>
          <a:stretch>
            <a:fillRect/>
          </a:stretch>
        </a:blip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EFF1E0-2C9B-46D2-8C0F-67A96AE6785F}" type="datetimeFigureOut">
              <a:rPr lang="vi-VN" smtClean="0"/>
              <a:pPr/>
              <a:t>04/12/2023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7A9637-4D5B-4398-A956-26B094020262}" type="slidenum">
              <a:rPr lang="vi-VN" smtClean="0"/>
              <a:pPr/>
              <a:t>‹#›</a:t>
            </a:fld>
            <a:endParaRPr lang="vi-VN"/>
          </a:p>
        </p:txBody>
      </p:sp>
    </p:spTree>
    <p:extLst>
      <p:ext uri="{BB962C8B-B14F-4D97-AF65-F5344CB8AC3E}">
        <p14:creationId xmlns:p14="http://schemas.microsoft.com/office/powerpoint/2010/main" val="314088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Thầy</a:t>
            </a:r>
            <a:r>
              <a:rPr lang="en-US" dirty="0" smtClean="0"/>
              <a:t> </a:t>
            </a:r>
            <a:r>
              <a:rPr lang="en-US" dirty="0" err="1" smtClean="0"/>
              <a:t>cô</a:t>
            </a:r>
            <a:r>
              <a:rPr lang="en-US" baseline="0" dirty="0" smtClean="0"/>
              <a:t> </a:t>
            </a:r>
            <a:r>
              <a:rPr lang="en-US" baseline="0" dirty="0" err="1" smtClean="0"/>
              <a:t>bấm</a:t>
            </a:r>
            <a:r>
              <a:rPr lang="en-US" baseline="0" dirty="0" smtClean="0"/>
              <a:t> </a:t>
            </a:r>
            <a:r>
              <a:rPr lang="en-US" baseline="0" dirty="0" err="1" smtClean="0"/>
              <a:t>mũi</a:t>
            </a:r>
            <a:r>
              <a:rPr lang="en-US" baseline="0" dirty="0" smtClean="0"/>
              <a:t> </a:t>
            </a:r>
            <a:r>
              <a:rPr lang="en-US" baseline="0" dirty="0" err="1" smtClean="0"/>
              <a:t>tên</a:t>
            </a:r>
            <a:r>
              <a:rPr lang="en-US" baseline="0" dirty="0" smtClean="0"/>
              <a:t> </a:t>
            </a:r>
            <a:r>
              <a:rPr lang="en-US" baseline="0" dirty="0" err="1" smtClean="0"/>
              <a:t>trên</a:t>
            </a:r>
            <a:r>
              <a:rPr lang="en-US" baseline="0" dirty="0" smtClean="0"/>
              <a:t> </a:t>
            </a:r>
            <a:r>
              <a:rPr lang="en-US" baseline="0" dirty="0" err="1" smtClean="0"/>
              <a:t>cùng</a:t>
            </a:r>
            <a:r>
              <a:rPr lang="en-US" baseline="0" dirty="0" smtClean="0"/>
              <a:t> </a:t>
            </a:r>
            <a:r>
              <a:rPr lang="en-US" baseline="0" dirty="0" err="1" smtClean="0"/>
              <a:t>bên</a:t>
            </a:r>
            <a:r>
              <a:rPr lang="en-US" baseline="0" dirty="0" smtClean="0"/>
              <a:t> </a:t>
            </a:r>
            <a:r>
              <a:rPr lang="en-US" baseline="0" dirty="0" err="1" smtClean="0"/>
              <a:t>phải</a:t>
            </a:r>
            <a:r>
              <a:rPr lang="en-US" baseline="0" dirty="0" smtClean="0"/>
              <a:t> </a:t>
            </a:r>
            <a:r>
              <a:rPr lang="en-US" baseline="0" dirty="0" err="1" smtClean="0"/>
              <a:t>để</a:t>
            </a:r>
            <a:r>
              <a:rPr lang="en-US" baseline="0" dirty="0" smtClean="0"/>
              <a:t> </a:t>
            </a:r>
            <a:r>
              <a:rPr lang="en-US" baseline="0" dirty="0" err="1" smtClean="0"/>
              <a:t>vào</a:t>
            </a:r>
            <a:r>
              <a:rPr lang="en-US" baseline="0" dirty="0" smtClean="0"/>
              <a:t> </a:t>
            </a:r>
            <a:r>
              <a:rPr lang="en-US" baseline="0" dirty="0" err="1" smtClean="0"/>
              <a:t>bài</a:t>
            </a:r>
            <a:endParaRPr lang="vi-VN" dirty="0"/>
          </a:p>
        </p:txBody>
      </p:sp>
      <p:sp>
        <p:nvSpPr>
          <p:cNvPr id="4" name="Slide Number Placeholder 3"/>
          <p:cNvSpPr>
            <a:spLocks noGrp="1"/>
          </p:cNvSpPr>
          <p:nvPr>
            <p:ph type="sldNum" sz="quarter" idx="10"/>
          </p:nvPr>
        </p:nvSpPr>
        <p:spPr/>
        <p:txBody>
          <a:bodyPr/>
          <a:lstStyle/>
          <a:p>
            <a:fld id="{9B7A9637-4D5B-4398-A956-26B094020262}" type="slidenum">
              <a:rPr lang="vi-VN" smtClean="0"/>
              <a:pPr/>
              <a:t>4</a:t>
            </a:fld>
            <a:endParaRPr lang="vi-VN"/>
          </a:p>
        </p:txBody>
      </p:sp>
    </p:spTree>
    <p:extLst>
      <p:ext uri="{BB962C8B-B14F-4D97-AF65-F5344CB8AC3E}">
        <p14:creationId xmlns:p14="http://schemas.microsoft.com/office/powerpoint/2010/main" val="2785079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pPr/>
              <a:t>04/12/2023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pPr/>
              <a:t>‹#›</a:t>
            </a:fld>
            <a:endParaRPr lang="vi-VN"/>
          </a:p>
        </p:txBody>
      </p:sp>
    </p:spTree>
    <p:extLst>
      <p:ext uri="{BB962C8B-B14F-4D97-AF65-F5344CB8AC3E}">
        <p14:creationId xmlns:p14="http://schemas.microsoft.com/office/powerpoint/2010/main" val="175803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pPr/>
              <a:t>04/12/2023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pPr/>
              <a:t>‹#›</a:t>
            </a:fld>
            <a:endParaRPr lang="vi-VN"/>
          </a:p>
        </p:txBody>
      </p:sp>
    </p:spTree>
    <p:extLst>
      <p:ext uri="{BB962C8B-B14F-4D97-AF65-F5344CB8AC3E}">
        <p14:creationId xmlns:p14="http://schemas.microsoft.com/office/powerpoint/2010/main" val="66137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pPr/>
              <a:t>04/12/2023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pPr/>
              <a:t>‹#›</a:t>
            </a:fld>
            <a:endParaRPr lang="vi-VN"/>
          </a:p>
        </p:txBody>
      </p:sp>
    </p:spTree>
    <p:extLst>
      <p:ext uri="{BB962C8B-B14F-4D97-AF65-F5344CB8AC3E}">
        <p14:creationId xmlns:p14="http://schemas.microsoft.com/office/powerpoint/2010/main" val="194178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06F46ED6-0D68-464C-BFDA-9BBE32C46BA8}" type="datetimeFigureOut">
              <a:rPr lang="vi-VN" smtClean="0"/>
              <a:pPr/>
              <a:t>04/12/2023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pPr/>
              <a:t>‹#›</a:t>
            </a:fld>
            <a:endParaRPr lang="vi-VN"/>
          </a:p>
        </p:txBody>
      </p:sp>
    </p:spTree>
    <p:extLst>
      <p:ext uri="{BB962C8B-B14F-4D97-AF65-F5344CB8AC3E}">
        <p14:creationId xmlns:p14="http://schemas.microsoft.com/office/powerpoint/2010/main" val="357919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46ED6-0D68-464C-BFDA-9BBE32C46BA8}" type="datetimeFigureOut">
              <a:rPr lang="vi-VN" smtClean="0"/>
              <a:pPr/>
              <a:t>04/12/2023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C4419F2-5615-4844-B248-9C200856D3EB}" type="slidenum">
              <a:rPr lang="vi-VN" smtClean="0"/>
              <a:pPr/>
              <a:t>‹#›</a:t>
            </a:fld>
            <a:endParaRPr lang="vi-VN"/>
          </a:p>
        </p:txBody>
      </p:sp>
    </p:spTree>
    <p:extLst>
      <p:ext uri="{BB962C8B-B14F-4D97-AF65-F5344CB8AC3E}">
        <p14:creationId xmlns:p14="http://schemas.microsoft.com/office/powerpoint/2010/main" val="4083913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06F46ED6-0D68-464C-BFDA-9BBE32C46BA8}" type="datetimeFigureOut">
              <a:rPr lang="vi-VN" smtClean="0"/>
              <a:pPr/>
              <a:t>04/12/2023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C4419F2-5615-4844-B248-9C200856D3EB}" type="slidenum">
              <a:rPr lang="vi-VN" smtClean="0"/>
              <a:pPr/>
              <a:t>‹#›</a:t>
            </a:fld>
            <a:endParaRPr lang="vi-VN"/>
          </a:p>
        </p:txBody>
      </p:sp>
    </p:spTree>
    <p:extLst>
      <p:ext uri="{BB962C8B-B14F-4D97-AF65-F5344CB8AC3E}">
        <p14:creationId xmlns:p14="http://schemas.microsoft.com/office/powerpoint/2010/main" val="139856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06F46ED6-0D68-464C-BFDA-9BBE32C46BA8}" type="datetimeFigureOut">
              <a:rPr lang="vi-VN" smtClean="0"/>
              <a:pPr/>
              <a:t>04/12/2023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C4419F2-5615-4844-B248-9C200856D3EB}" type="slidenum">
              <a:rPr lang="vi-VN" smtClean="0"/>
              <a:pPr/>
              <a:t>‹#›</a:t>
            </a:fld>
            <a:endParaRPr lang="vi-VN"/>
          </a:p>
        </p:txBody>
      </p:sp>
    </p:spTree>
    <p:extLst>
      <p:ext uri="{BB962C8B-B14F-4D97-AF65-F5344CB8AC3E}">
        <p14:creationId xmlns:p14="http://schemas.microsoft.com/office/powerpoint/2010/main" val="99111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06F46ED6-0D68-464C-BFDA-9BBE32C46BA8}" type="datetimeFigureOut">
              <a:rPr lang="vi-VN" smtClean="0"/>
              <a:pPr/>
              <a:t>04/12/2023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C4419F2-5615-4844-B248-9C200856D3EB}" type="slidenum">
              <a:rPr lang="vi-VN" smtClean="0"/>
              <a:pPr/>
              <a:t>‹#›</a:t>
            </a:fld>
            <a:endParaRPr lang="vi-VN"/>
          </a:p>
        </p:txBody>
      </p:sp>
    </p:spTree>
    <p:extLst>
      <p:ext uri="{BB962C8B-B14F-4D97-AF65-F5344CB8AC3E}">
        <p14:creationId xmlns:p14="http://schemas.microsoft.com/office/powerpoint/2010/main" val="154770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46ED6-0D68-464C-BFDA-9BBE32C46BA8}" type="datetimeFigureOut">
              <a:rPr lang="vi-VN" smtClean="0"/>
              <a:pPr/>
              <a:t>04/12/2023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C4419F2-5615-4844-B248-9C200856D3EB}" type="slidenum">
              <a:rPr lang="vi-VN" smtClean="0"/>
              <a:pPr/>
              <a:t>‹#›</a:t>
            </a:fld>
            <a:endParaRPr lang="vi-VN"/>
          </a:p>
        </p:txBody>
      </p:sp>
    </p:spTree>
    <p:extLst>
      <p:ext uri="{BB962C8B-B14F-4D97-AF65-F5344CB8AC3E}">
        <p14:creationId xmlns:p14="http://schemas.microsoft.com/office/powerpoint/2010/main" val="363878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46ED6-0D68-464C-BFDA-9BBE32C46BA8}" type="datetimeFigureOut">
              <a:rPr lang="vi-VN" smtClean="0"/>
              <a:pPr/>
              <a:t>04/12/2023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C4419F2-5615-4844-B248-9C200856D3EB}" type="slidenum">
              <a:rPr lang="vi-VN" smtClean="0"/>
              <a:pPr/>
              <a:t>‹#›</a:t>
            </a:fld>
            <a:endParaRPr lang="vi-VN"/>
          </a:p>
        </p:txBody>
      </p:sp>
    </p:spTree>
    <p:extLst>
      <p:ext uri="{BB962C8B-B14F-4D97-AF65-F5344CB8AC3E}">
        <p14:creationId xmlns:p14="http://schemas.microsoft.com/office/powerpoint/2010/main" val="184300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46ED6-0D68-464C-BFDA-9BBE32C46BA8}" type="datetimeFigureOut">
              <a:rPr lang="vi-VN" smtClean="0"/>
              <a:pPr/>
              <a:t>04/12/2023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C4419F2-5615-4844-B248-9C200856D3EB}" type="slidenum">
              <a:rPr lang="vi-VN" smtClean="0"/>
              <a:pPr/>
              <a:t>‹#›</a:t>
            </a:fld>
            <a:endParaRPr lang="vi-VN"/>
          </a:p>
        </p:txBody>
      </p:sp>
    </p:spTree>
    <p:extLst>
      <p:ext uri="{BB962C8B-B14F-4D97-AF65-F5344CB8AC3E}">
        <p14:creationId xmlns:p14="http://schemas.microsoft.com/office/powerpoint/2010/main" val="217666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6F46ED6-0D68-464C-BFDA-9BBE32C46BA8}" type="datetimeFigureOut">
              <a:rPr lang="vi-VN" smtClean="0"/>
              <a:pPr/>
              <a:t>04/12/2023</a:t>
            </a:fld>
            <a:endParaRPr lang="vi-VN"/>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4419F2-5615-4844-B248-9C200856D3EB}" type="slidenum">
              <a:rPr lang="vi-VN" smtClean="0"/>
              <a:pPr/>
              <a:t>‹#›</a:t>
            </a:fld>
            <a:endParaRPr lang="vi-VN"/>
          </a:p>
        </p:txBody>
      </p:sp>
    </p:spTree>
    <p:extLst>
      <p:ext uri="{BB962C8B-B14F-4D97-AF65-F5344CB8AC3E}">
        <p14:creationId xmlns:p14="http://schemas.microsoft.com/office/powerpoint/2010/main" val="2357788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8.xml"/><Relationship Id="rId3" Type="http://schemas.openxmlformats.org/officeDocument/2006/relationships/image" Target="../media/image11.jpeg"/><Relationship Id="rId7" Type="http://schemas.openxmlformats.org/officeDocument/2006/relationships/image" Target="../media/image14.png"/><Relationship Id="rId12" Type="http://schemas.openxmlformats.org/officeDocument/2006/relationships/image" Target="../media/image17.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slide" Target="slide5.xml"/><Relationship Id="rId10" Type="http://schemas.openxmlformats.org/officeDocument/2006/relationships/slide" Target="slide7.xml"/><Relationship Id="rId4" Type="http://schemas.openxmlformats.org/officeDocument/2006/relationships/image" Target="../media/image12.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4.xml"/><Relationship Id="rId7" Type="http://schemas.openxmlformats.org/officeDocument/2006/relationships/diagramQuickStyle" Target="../diagrams/quickStyle1.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0.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595" y="-28237"/>
            <a:ext cx="9142810" cy="5171402"/>
            <a:chOff x="0" y="-24"/>
            <a:chExt cx="5760" cy="4368"/>
          </a:xfrm>
        </p:grpSpPr>
        <p:grpSp>
          <p:nvGrpSpPr>
            <p:cNvPr id="4103" name="Group 3"/>
            <p:cNvGrpSpPr>
              <a:grpSpLocks/>
            </p:cNvGrpSpPr>
            <p:nvPr/>
          </p:nvGrpSpPr>
          <p:grpSpPr bwMode="auto">
            <a:xfrm>
              <a:off x="0" y="-24"/>
              <a:ext cx="5760" cy="4368"/>
              <a:chOff x="0" y="-24"/>
              <a:chExt cx="5760" cy="4368"/>
            </a:xfrm>
          </p:grpSpPr>
          <p:pic>
            <p:nvPicPr>
              <p:cNvPr id="4113" name="Picture 4"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4"/>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5"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0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6"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88" y="2088"/>
                <a:ext cx="43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7" descr="ttrtrtr115138067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00"/>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4" name="Group 8"/>
            <p:cNvGrpSpPr>
              <a:grpSpLocks/>
            </p:cNvGrpSpPr>
            <p:nvPr/>
          </p:nvGrpSpPr>
          <p:grpSpPr bwMode="auto">
            <a:xfrm>
              <a:off x="0" y="0"/>
              <a:ext cx="5760" cy="4320"/>
              <a:chOff x="0" y="0"/>
              <a:chExt cx="5760" cy="4320"/>
            </a:xfrm>
          </p:grpSpPr>
          <p:pic>
            <p:nvPicPr>
              <p:cNvPr id="4105" name="Picture 9"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descr="flower[1][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3"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4"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5"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6"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099" name="WordArt 17" descr="BIRTHDAY 25"/>
          <p:cNvSpPr>
            <a:spLocks noChangeArrowheads="1" noChangeShapeType="1" noTextEdit="1"/>
          </p:cNvSpPr>
          <p:nvPr/>
        </p:nvSpPr>
        <p:spPr bwMode="auto">
          <a:xfrm>
            <a:off x="857734" y="884854"/>
            <a:ext cx="7714246" cy="465830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ArchUpPour">
              <a:avLst>
                <a:gd name="adj1" fmla="val 12241295"/>
                <a:gd name="adj2" fmla="val 62861"/>
              </a:avLst>
            </a:prstTxWarp>
          </a:bodyPr>
          <a:lstStyle/>
          <a:p>
            <a:pPr algn="ctr"/>
            <a:r>
              <a:rPr lang="en-US" sz="5399" kern="10">
                <a:blipFill dpi="0" rotWithShape="0">
                  <a:blip r:embed="rId5"/>
                  <a:srcRect/>
                  <a:stretch>
                    <a:fillRect/>
                  </a:stretch>
                </a:blipFill>
                <a:latin typeface="VNI-Times" pitchFamily="2" charset="0"/>
              </a:rPr>
              <a:t>Chaøo möøng quyù thaày coâ veà döï giôø </a:t>
            </a:r>
          </a:p>
        </p:txBody>
      </p:sp>
      <p:sp>
        <p:nvSpPr>
          <p:cNvPr id="4100" name="WordArt 19"/>
          <p:cNvSpPr>
            <a:spLocks noChangeArrowheads="1" noChangeShapeType="1" noTextEdit="1"/>
          </p:cNvSpPr>
          <p:nvPr/>
        </p:nvSpPr>
        <p:spPr bwMode="auto">
          <a:xfrm>
            <a:off x="2672011" y="2474132"/>
            <a:ext cx="3828551" cy="635711"/>
          </a:xfrm>
          <a:prstGeom prst="rect">
            <a:avLst/>
          </a:prstGeom>
        </p:spPr>
        <p:txBody>
          <a:bodyPr wrap="none" fromWordArt="1">
            <a:prstTxWarp prst="textPlain">
              <a:avLst>
                <a:gd name="adj" fmla="val 50000"/>
              </a:avLst>
            </a:prstTxWarp>
          </a:bodyPr>
          <a:lstStyle/>
          <a:p>
            <a:pPr algn="ctr"/>
            <a:r>
              <a:rPr lang="en-US" sz="2700"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Tiết</a:t>
            </a:r>
            <a:r>
              <a:rPr lang="en-US" sz="27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700"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Tiếng</a:t>
            </a:r>
            <a:r>
              <a:rPr lang="en-US" sz="27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 </a:t>
            </a:r>
            <a:r>
              <a:rPr lang="en-US" sz="2700"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việt</a:t>
            </a:r>
            <a:endParaRPr lang="en-US" sz="27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a:p>
            <a:pPr algn="ctr"/>
            <a:r>
              <a:rPr lang="en-US" sz="27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rPr>
              <a:t>Lớp </a:t>
            </a:r>
            <a:r>
              <a:rPr lang="en-US" sz="27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rPr>
              <a:t>2/4</a:t>
            </a:r>
            <a:endParaRPr lang="en-US" sz="27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endParaRPr>
          </a:p>
        </p:txBody>
      </p:sp>
      <p:sp>
        <p:nvSpPr>
          <p:cNvPr id="4101" name="Text Box 20"/>
          <p:cNvSpPr txBox="1">
            <a:spLocks noChangeArrowheads="1"/>
          </p:cNvSpPr>
          <p:nvPr/>
        </p:nvSpPr>
        <p:spPr bwMode="auto">
          <a:xfrm>
            <a:off x="1270827" y="3589603"/>
            <a:ext cx="639996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50000"/>
              </a:spcBef>
              <a:buFontTx/>
              <a:buNone/>
            </a:pPr>
            <a:r>
              <a:rPr lang="en-US" sz="1800" b="1">
                <a:solidFill>
                  <a:srgbClr val="0000FF"/>
                </a:solidFill>
                <a:latin typeface=".VnTime" panose="020B7200000000000000" pitchFamily="34" charset="0"/>
              </a:rPr>
              <a:t>     Gi¸o viªn thùc hiÖn: </a:t>
            </a:r>
            <a:r>
              <a:rPr lang="en-US" sz="2700" b="1" i="1">
                <a:solidFill>
                  <a:srgbClr val="0000FF"/>
                </a:solidFill>
                <a:latin typeface="Times" panose="02020603050405020304" pitchFamily="18" charset="0"/>
              </a:rPr>
              <a:t>Phạm Văn Mừng</a:t>
            </a:r>
            <a:endParaRPr lang="en-US" sz="2700" b="1" i="1">
              <a:solidFill>
                <a:srgbClr val="0000FF"/>
              </a:solidFill>
              <a:latin typeface=".VnTime" panose="020B7200000000000000" pitchFamily="34" charset="0"/>
            </a:endParaRPr>
          </a:p>
        </p:txBody>
      </p:sp>
      <p:sp>
        <p:nvSpPr>
          <p:cNvPr id="4102" name="Text Box 20"/>
          <p:cNvSpPr txBox="1">
            <a:spLocks noChangeArrowheads="1"/>
          </p:cNvSpPr>
          <p:nvPr/>
        </p:nvSpPr>
        <p:spPr bwMode="auto">
          <a:xfrm>
            <a:off x="1411303" y="514618"/>
            <a:ext cx="639996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50000"/>
              </a:spcBef>
              <a:buFontTx/>
              <a:buNone/>
            </a:pPr>
            <a:r>
              <a:rPr lang="en-US" sz="2100" b="1">
                <a:solidFill>
                  <a:srgbClr val="0000FF"/>
                </a:solidFill>
                <a:latin typeface="Times New Roman" panose="02020603050405020304" pitchFamily="18" charset="0"/>
              </a:rPr>
              <a:t>TRƯỜNG TIỂU HỌC BÌNH THẠNH</a:t>
            </a:r>
          </a:p>
        </p:txBody>
      </p:sp>
    </p:spTree>
    <p:extLst>
      <p:ext uri="{BB962C8B-B14F-4D97-AF65-F5344CB8AC3E}">
        <p14:creationId xmlns:p14="http://schemas.microsoft.com/office/powerpoint/2010/main" val="1831442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MOI 21- 22\HINH\1.png"/>
          <p:cNvPicPr>
            <a:picLocks noChangeAspect="1" noChangeArrowheads="1"/>
          </p:cNvPicPr>
          <p:nvPr/>
        </p:nvPicPr>
        <p:blipFill>
          <a:blip r:embed="rId2" cstate="print"/>
          <a:srcRect/>
          <a:stretch>
            <a:fillRect/>
          </a:stretch>
        </p:blipFill>
        <p:spPr bwMode="auto">
          <a:xfrm>
            <a:off x="0" y="0"/>
            <a:ext cx="4139952" cy="3651870"/>
          </a:xfrm>
          <a:prstGeom prst="rect">
            <a:avLst/>
          </a:prstGeom>
          <a:noFill/>
        </p:spPr>
      </p:pic>
      <p:sp>
        <p:nvSpPr>
          <p:cNvPr id="3" name="TextBox 2"/>
          <p:cNvSpPr txBox="1"/>
          <p:nvPr/>
        </p:nvSpPr>
        <p:spPr>
          <a:xfrm>
            <a:off x="0" y="3579862"/>
            <a:ext cx="3995936" cy="830997"/>
          </a:xfrm>
          <a:prstGeom prst="rect">
            <a:avLst/>
          </a:prstGeom>
          <a:noFill/>
        </p:spPr>
        <p:txBody>
          <a:bodyPr wrap="square" rtlCol="0">
            <a:spAutoFit/>
          </a:bodyPr>
          <a:lstStyle/>
          <a:p>
            <a:r>
              <a:rPr lang="en-US" sz="2400" b="1" dirty="0" err="1" smtClean="0">
                <a:solidFill>
                  <a:srgbClr val="0000FF"/>
                </a:solidFill>
              </a:rPr>
              <a:t>Các</a:t>
            </a:r>
            <a:r>
              <a:rPr lang="en-US" sz="2400" b="1" dirty="0" smtClean="0">
                <a:solidFill>
                  <a:srgbClr val="0000FF"/>
                </a:solidFill>
              </a:rPr>
              <a:t> </a:t>
            </a:r>
            <a:r>
              <a:rPr lang="en-US" sz="2400" b="1" dirty="0" err="1" smtClean="0">
                <a:solidFill>
                  <a:srgbClr val="0000FF"/>
                </a:solidFill>
              </a:rPr>
              <a:t>bạn</a:t>
            </a:r>
            <a:r>
              <a:rPr lang="en-US" sz="2400" b="1" dirty="0" smtClean="0">
                <a:solidFill>
                  <a:srgbClr val="0000FF"/>
                </a:solidFill>
              </a:rPr>
              <a:t> </a:t>
            </a:r>
            <a:r>
              <a:rPr lang="en-US" sz="2400" b="1" dirty="0" err="1" smtClean="0">
                <a:solidFill>
                  <a:srgbClr val="0000FF"/>
                </a:solidFill>
              </a:rPr>
              <a:t>đang</a:t>
            </a:r>
            <a:r>
              <a:rPr lang="en-US" sz="2400" b="1" dirty="0" smtClean="0">
                <a:solidFill>
                  <a:srgbClr val="0000FF"/>
                </a:solidFill>
              </a:rPr>
              <a:t> </a:t>
            </a:r>
            <a:r>
              <a:rPr lang="en-US" sz="2400" b="1" dirty="0" err="1" smtClean="0">
                <a:solidFill>
                  <a:srgbClr val="0000FF"/>
                </a:solidFill>
              </a:rPr>
              <a:t>cùng</a:t>
            </a:r>
            <a:r>
              <a:rPr lang="en-US" sz="2400" b="1" dirty="0" smtClean="0">
                <a:solidFill>
                  <a:srgbClr val="0000FF"/>
                </a:solidFill>
              </a:rPr>
              <a:t> </a:t>
            </a:r>
            <a:r>
              <a:rPr lang="en-US" sz="2400" b="1" dirty="0" err="1" smtClean="0">
                <a:solidFill>
                  <a:srgbClr val="0000FF"/>
                </a:solidFill>
              </a:rPr>
              <a:t>nhau</a:t>
            </a:r>
            <a:r>
              <a:rPr lang="en-US" sz="2400" b="1" dirty="0" smtClean="0">
                <a:solidFill>
                  <a:srgbClr val="0000FF"/>
                </a:solidFill>
              </a:rPr>
              <a:t> </a:t>
            </a:r>
            <a:r>
              <a:rPr lang="en-US" sz="2400" b="1" dirty="0" err="1" smtClean="0">
                <a:solidFill>
                  <a:srgbClr val="0000FF"/>
                </a:solidFill>
              </a:rPr>
              <a:t>đến</a:t>
            </a:r>
            <a:r>
              <a:rPr lang="en-US" sz="2400" b="1" dirty="0" smtClean="0">
                <a:solidFill>
                  <a:srgbClr val="0000FF"/>
                </a:solidFill>
              </a:rPr>
              <a:t> </a:t>
            </a:r>
            <a:r>
              <a:rPr lang="en-US" sz="2400" b="1" dirty="0" err="1" smtClean="0">
                <a:solidFill>
                  <a:srgbClr val="0000FF"/>
                </a:solidFill>
              </a:rPr>
              <a:t>trường</a:t>
            </a:r>
            <a:r>
              <a:rPr lang="en-US" sz="2400" b="1" dirty="0" smtClean="0">
                <a:solidFill>
                  <a:srgbClr val="0000FF"/>
                </a:solidFill>
              </a:rPr>
              <a:t>.</a:t>
            </a:r>
            <a:endParaRPr lang="en-US" sz="2400" b="1" dirty="0">
              <a:solidFill>
                <a:srgbClr val="0000FF"/>
              </a:solidFill>
            </a:endParaRPr>
          </a:p>
        </p:txBody>
      </p:sp>
      <p:pic>
        <p:nvPicPr>
          <p:cNvPr id="4" name="Picture 2" descr="D:\MOI 21- 22\HINH\2.png"/>
          <p:cNvPicPr>
            <a:picLocks noChangeAspect="1" noChangeArrowheads="1"/>
          </p:cNvPicPr>
          <p:nvPr/>
        </p:nvPicPr>
        <p:blipFill>
          <a:blip r:embed="rId3" cstate="print"/>
          <a:srcRect/>
          <a:stretch>
            <a:fillRect/>
          </a:stretch>
        </p:blipFill>
        <p:spPr bwMode="auto">
          <a:xfrm>
            <a:off x="4355976" y="0"/>
            <a:ext cx="4608512" cy="3795886"/>
          </a:xfrm>
          <a:prstGeom prst="rect">
            <a:avLst/>
          </a:prstGeom>
          <a:noFill/>
        </p:spPr>
      </p:pic>
      <p:sp>
        <p:nvSpPr>
          <p:cNvPr id="5" name="TextBox 4"/>
          <p:cNvSpPr txBox="1"/>
          <p:nvPr/>
        </p:nvSpPr>
        <p:spPr>
          <a:xfrm>
            <a:off x="4572000" y="3651870"/>
            <a:ext cx="3995936" cy="830997"/>
          </a:xfrm>
          <a:prstGeom prst="rect">
            <a:avLst/>
          </a:prstGeom>
          <a:noFill/>
        </p:spPr>
        <p:txBody>
          <a:bodyPr wrap="square" rtlCol="0">
            <a:spAutoFit/>
          </a:bodyPr>
          <a:lstStyle/>
          <a:p>
            <a:r>
              <a:rPr lang="en-US" sz="2400" b="1" dirty="0" err="1" smtClean="0">
                <a:solidFill>
                  <a:srgbClr val="0000FF"/>
                </a:solidFill>
              </a:rPr>
              <a:t>Các</a:t>
            </a:r>
            <a:r>
              <a:rPr lang="en-US" sz="2400" b="1" dirty="0" smtClean="0">
                <a:solidFill>
                  <a:srgbClr val="0000FF"/>
                </a:solidFill>
              </a:rPr>
              <a:t> </a:t>
            </a:r>
            <a:r>
              <a:rPr lang="en-US" sz="2400" b="1" dirty="0" err="1" smtClean="0">
                <a:solidFill>
                  <a:srgbClr val="0000FF"/>
                </a:solidFill>
              </a:rPr>
              <a:t>bạn</a:t>
            </a:r>
            <a:r>
              <a:rPr lang="en-US" sz="2400" b="1" dirty="0" smtClean="0">
                <a:solidFill>
                  <a:srgbClr val="0000FF"/>
                </a:solidFill>
              </a:rPr>
              <a:t> </a:t>
            </a:r>
            <a:r>
              <a:rPr lang="en-US" sz="2400" b="1" dirty="0" err="1" smtClean="0">
                <a:solidFill>
                  <a:srgbClr val="0000FF"/>
                </a:solidFill>
              </a:rPr>
              <a:t>đang</a:t>
            </a:r>
            <a:r>
              <a:rPr lang="en-US" sz="2400" b="1" dirty="0" smtClean="0">
                <a:solidFill>
                  <a:srgbClr val="0000FF"/>
                </a:solidFill>
              </a:rPr>
              <a:t> </a:t>
            </a:r>
            <a:r>
              <a:rPr lang="en-US" sz="2400" b="1" dirty="0" err="1" smtClean="0">
                <a:solidFill>
                  <a:srgbClr val="0000FF"/>
                </a:solidFill>
              </a:rPr>
              <a:t>cùng</a:t>
            </a:r>
            <a:r>
              <a:rPr lang="en-US" sz="2400" b="1" dirty="0" smtClean="0">
                <a:solidFill>
                  <a:srgbClr val="0000FF"/>
                </a:solidFill>
              </a:rPr>
              <a:t> </a:t>
            </a:r>
            <a:r>
              <a:rPr lang="en-US" sz="2400" b="1" dirty="0" err="1" smtClean="0">
                <a:solidFill>
                  <a:srgbClr val="0000FF"/>
                </a:solidFill>
              </a:rPr>
              <a:t>nhau</a:t>
            </a:r>
            <a:r>
              <a:rPr lang="en-US" sz="2400" b="1" dirty="0" smtClean="0">
                <a:solidFill>
                  <a:srgbClr val="0000FF"/>
                </a:solidFill>
              </a:rPr>
              <a:t> </a:t>
            </a:r>
            <a:r>
              <a:rPr lang="en-US" sz="2400" b="1" dirty="0" err="1" smtClean="0">
                <a:solidFill>
                  <a:srgbClr val="0000FF"/>
                </a:solidFill>
              </a:rPr>
              <a:t>đọc</a:t>
            </a:r>
            <a:r>
              <a:rPr lang="en-US" sz="2400" b="1" dirty="0" smtClean="0">
                <a:solidFill>
                  <a:srgbClr val="0000FF"/>
                </a:solidFill>
              </a:rPr>
              <a:t> </a:t>
            </a:r>
            <a:r>
              <a:rPr lang="en-US" sz="2400" b="1" dirty="0" err="1" smtClean="0">
                <a:solidFill>
                  <a:srgbClr val="0000FF"/>
                </a:solidFill>
              </a:rPr>
              <a:t>sách</a:t>
            </a:r>
            <a:r>
              <a:rPr lang="en-US" sz="2400" b="1" dirty="0" smtClean="0">
                <a:solidFill>
                  <a:srgbClr val="0000FF"/>
                </a:solidFill>
              </a:rPr>
              <a:t>.</a:t>
            </a:r>
            <a:endParaRPr lang="en-US" sz="24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MOI 21- 22\HINH\3.png"/>
          <p:cNvPicPr>
            <a:picLocks noChangeAspect="1" noChangeArrowheads="1"/>
          </p:cNvPicPr>
          <p:nvPr/>
        </p:nvPicPr>
        <p:blipFill>
          <a:blip r:embed="rId2" cstate="print"/>
          <a:srcRect/>
          <a:stretch>
            <a:fillRect/>
          </a:stretch>
        </p:blipFill>
        <p:spPr bwMode="auto">
          <a:xfrm rot="20216222">
            <a:off x="356710" y="780377"/>
            <a:ext cx="2736304" cy="2379418"/>
          </a:xfrm>
          <a:prstGeom prst="rect">
            <a:avLst/>
          </a:prstGeom>
          <a:noFill/>
        </p:spPr>
      </p:pic>
      <p:sp>
        <p:nvSpPr>
          <p:cNvPr id="3" name="TextBox 2"/>
          <p:cNvSpPr txBox="1"/>
          <p:nvPr/>
        </p:nvSpPr>
        <p:spPr>
          <a:xfrm>
            <a:off x="2411760" y="3435846"/>
            <a:ext cx="4896544" cy="461665"/>
          </a:xfrm>
          <a:prstGeom prst="rect">
            <a:avLst/>
          </a:prstGeom>
          <a:noFill/>
        </p:spPr>
        <p:txBody>
          <a:bodyPr wrap="square" rtlCol="0">
            <a:spAutoFit/>
          </a:bodyPr>
          <a:lstStyle/>
          <a:p>
            <a:r>
              <a:rPr lang="en-US" sz="2400" b="1" dirty="0" err="1" smtClean="0">
                <a:solidFill>
                  <a:srgbClr val="0000FF"/>
                </a:solidFill>
              </a:rPr>
              <a:t>Các</a:t>
            </a:r>
            <a:r>
              <a:rPr lang="en-US" sz="2400" b="1" dirty="0" smtClean="0">
                <a:solidFill>
                  <a:srgbClr val="0000FF"/>
                </a:solidFill>
              </a:rPr>
              <a:t> </a:t>
            </a:r>
            <a:r>
              <a:rPr lang="en-US" sz="2400" b="1" dirty="0" err="1" smtClean="0">
                <a:solidFill>
                  <a:srgbClr val="0000FF"/>
                </a:solidFill>
              </a:rPr>
              <a:t>bạn</a:t>
            </a:r>
            <a:r>
              <a:rPr lang="en-US" sz="2400" b="1" dirty="0" smtClean="0">
                <a:solidFill>
                  <a:srgbClr val="0000FF"/>
                </a:solidFill>
              </a:rPr>
              <a:t> </a:t>
            </a:r>
            <a:r>
              <a:rPr lang="en-US" sz="2400" b="1" dirty="0" err="1" smtClean="0">
                <a:solidFill>
                  <a:srgbClr val="0000FF"/>
                </a:solidFill>
              </a:rPr>
              <a:t>đang</a:t>
            </a:r>
            <a:r>
              <a:rPr lang="en-US" sz="2400" b="1" dirty="0" smtClean="0">
                <a:solidFill>
                  <a:srgbClr val="0000FF"/>
                </a:solidFill>
              </a:rPr>
              <a:t> </a:t>
            </a:r>
            <a:r>
              <a:rPr lang="en-US" sz="2400" b="1" dirty="0" err="1" smtClean="0">
                <a:solidFill>
                  <a:srgbClr val="0000FF"/>
                </a:solidFill>
              </a:rPr>
              <a:t>cùng</a:t>
            </a:r>
            <a:r>
              <a:rPr lang="en-US" sz="2400" b="1" dirty="0" smtClean="0">
                <a:solidFill>
                  <a:srgbClr val="0000FF"/>
                </a:solidFill>
              </a:rPr>
              <a:t> </a:t>
            </a:r>
            <a:r>
              <a:rPr lang="en-US" sz="2400" b="1" dirty="0" err="1" smtClean="0">
                <a:solidFill>
                  <a:srgbClr val="0000FF"/>
                </a:solidFill>
              </a:rPr>
              <a:t>nhau</a:t>
            </a:r>
            <a:r>
              <a:rPr lang="en-US" sz="2400" b="1" dirty="0" smtClean="0">
                <a:solidFill>
                  <a:srgbClr val="0000FF"/>
                </a:solidFill>
              </a:rPr>
              <a:t> </a:t>
            </a:r>
            <a:r>
              <a:rPr lang="en-US" sz="2400" b="1" dirty="0" err="1" smtClean="0">
                <a:solidFill>
                  <a:srgbClr val="0000FF"/>
                </a:solidFill>
              </a:rPr>
              <a:t>học</a:t>
            </a:r>
            <a:r>
              <a:rPr lang="en-US" sz="2400" b="1" dirty="0" smtClean="0">
                <a:solidFill>
                  <a:srgbClr val="0000FF"/>
                </a:solidFill>
              </a:rPr>
              <a:t> </a:t>
            </a:r>
            <a:r>
              <a:rPr lang="en-US" sz="2400" b="1" dirty="0" err="1" smtClean="0">
                <a:solidFill>
                  <a:srgbClr val="0000FF"/>
                </a:solidFill>
              </a:rPr>
              <a:t>bài</a:t>
            </a:r>
            <a:r>
              <a:rPr lang="en-US" sz="2400" b="1" dirty="0" smtClean="0">
                <a:solidFill>
                  <a:srgbClr val="0000FF"/>
                </a:solidFill>
              </a:rPr>
              <a:t>.</a:t>
            </a:r>
            <a:endParaRPr lang="en-US" sz="2400" b="1" dirty="0">
              <a:solidFill>
                <a:srgbClr val="0000FF"/>
              </a:solidFill>
            </a:endParaRPr>
          </a:p>
        </p:txBody>
      </p:sp>
      <p:pic>
        <p:nvPicPr>
          <p:cNvPr id="4" name="Picture 2" descr="D:\MOI 21- 22\HINH\4.png"/>
          <p:cNvPicPr>
            <a:picLocks noChangeAspect="1" noChangeArrowheads="1"/>
          </p:cNvPicPr>
          <p:nvPr/>
        </p:nvPicPr>
        <p:blipFill>
          <a:blip r:embed="rId3" cstate="print"/>
          <a:srcRect/>
          <a:stretch>
            <a:fillRect/>
          </a:stretch>
        </p:blipFill>
        <p:spPr bwMode="auto">
          <a:xfrm>
            <a:off x="3131840" y="0"/>
            <a:ext cx="2663969" cy="2520280"/>
          </a:xfrm>
          <a:prstGeom prst="rect">
            <a:avLst/>
          </a:prstGeom>
          <a:noFill/>
        </p:spPr>
      </p:pic>
      <p:pic>
        <p:nvPicPr>
          <p:cNvPr id="6" name="Picture 2" descr="D:\MOI 21- 22\HINH\5.png"/>
          <p:cNvPicPr>
            <a:picLocks noChangeAspect="1" noChangeArrowheads="1"/>
          </p:cNvPicPr>
          <p:nvPr/>
        </p:nvPicPr>
        <p:blipFill>
          <a:blip r:embed="rId4" cstate="print"/>
          <a:srcRect/>
          <a:stretch>
            <a:fillRect/>
          </a:stretch>
        </p:blipFill>
        <p:spPr bwMode="auto">
          <a:xfrm rot="1588753">
            <a:off x="5864931" y="740359"/>
            <a:ext cx="2952328" cy="21602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1259632" y="267494"/>
            <a:ext cx="6696744" cy="830997"/>
          </a:xfrm>
          <a:prstGeom prst="rect">
            <a:avLst/>
          </a:prstGeom>
          <a:noFill/>
        </p:spPr>
        <p:txBody>
          <a:bodyPr wrap="square" rtlCol="0">
            <a:spAutoFit/>
          </a:bodyPr>
          <a:lstStyle/>
          <a:p>
            <a:pPr algn="ctr"/>
            <a:r>
              <a:rPr lang="en-US" sz="2400" b="1" dirty="0" err="1" smtClean="0">
                <a:solidFill>
                  <a:srgbClr val="FF0000"/>
                </a:solidFill>
                <a:latin typeface="Times New Roman" pitchFamily="18" charset="0"/>
                <a:cs typeface="Times New Roman" pitchFamily="18" charset="0"/>
              </a:rPr>
              <a:t>Các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bạn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cùng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học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đọc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sách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cùng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nhau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học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bài</a:t>
            </a:r>
            <a:endParaRPr lang="en-US" sz="2400" b="1" dirty="0" smtClean="0">
              <a:solidFill>
                <a:srgbClr val="FF0000"/>
              </a:solidFill>
              <a:latin typeface="Times New Roman" pitchFamily="18" charset="0"/>
              <a:cs typeface="Times New Roman" pitchFamily="18" charset="0"/>
            </a:endParaRPr>
          </a:p>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và</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vẻ</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mặt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của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bạn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rất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vui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vẻ</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359024" y="195486"/>
            <a:ext cx="8784976" cy="47525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275606"/>
            <a:ext cx="8496944" cy="622030"/>
          </a:xfrm>
          <a:prstGeom prst="rect">
            <a:avLst/>
          </a:prstGeom>
        </p:spPr>
        <p:txBody>
          <a:bodyPr wrap="square" lIns="68580" tIns="34290" rIns="68580" bIns="34290">
            <a:spAutoFit/>
          </a:bodyPr>
          <a:lstStyle/>
          <a:p>
            <a:pPr defTabSz="685783" eaLnBrk="0" fontAlgn="base" hangingPunct="0">
              <a:lnSpc>
                <a:spcPct val="107000"/>
              </a:lnSpc>
              <a:spcBef>
                <a:spcPct val="0"/>
              </a:spcBef>
              <a:spcAft>
                <a:spcPct val="0"/>
              </a:spcAft>
              <a:defRPr/>
            </a:pPr>
            <a:r>
              <a:rPr lang="en-US" alt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đọc 1: Bài  hát  tới  trường (tiết </a:t>
            </a:r>
            <a:r>
              <a:rPr lang="en-US" alt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p>
        </p:txBody>
      </p:sp>
      <p:sp>
        <p:nvSpPr>
          <p:cNvPr id="3" name="Rectangle 2"/>
          <p:cNvSpPr/>
          <p:nvPr/>
        </p:nvSpPr>
        <p:spPr>
          <a:xfrm>
            <a:off x="1043608" y="267494"/>
            <a:ext cx="6911206" cy="1123128"/>
          </a:xfrm>
          <a:prstGeom prst="rect">
            <a:avLst/>
          </a:prstGeom>
        </p:spPr>
        <p:txBody>
          <a:bodyPr wrap="square" lIns="68580" tIns="34290" rIns="68580" bIns="34290">
            <a:spAutoFit/>
          </a:bodyPr>
          <a:lstStyle/>
          <a:p>
            <a:pPr algn="ctr" defTabSz="685783" eaLnBrk="0" fontAlgn="base" hangingPunct="0">
              <a:lnSpc>
                <a:spcPct val="107000"/>
              </a:lnSpc>
              <a:spcBef>
                <a:spcPct val="0"/>
              </a:spcBef>
              <a:spcAft>
                <a:spcPct val="0"/>
              </a:spcAft>
              <a:defRPr/>
            </a:pPr>
            <a:r>
              <a:rPr lang="en-US" altLang="en-US" sz="3200" b="1" dirty="0">
                <a:solidFill>
                  <a:srgbClr val="000000"/>
                </a:solidFill>
                <a:latin typeface="Times New Roman" panose="02020603050405020304" pitchFamily="18" charset="0"/>
                <a:cs typeface="Times New Roman" panose="02020603050405020304" pitchFamily="18" charset="0"/>
              </a:rPr>
              <a:t>Thứ </a:t>
            </a:r>
            <a:r>
              <a:rPr lang="en-US" altLang="en-US" sz="3200" b="1" dirty="0" smtClean="0">
                <a:solidFill>
                  <a:srgbClr val="000000"/>
                </a:solidFill>
                <a:latin typeface="Times New Roman" panose="02020603050405020304" pitchFamily="18" charset="0"/>
                <a:cs typeface="Times New Roman" panose="02020603050405020304" pitchFamily="18" charset="0"/>
              </a:rPr>
              <a:t>hai </a:t>
            </a:r>
            <a:r>
              <a:rPr lang="en-US" altLang="en-US" sz="3200" b="1" dirty="0">
                <a:solidFill>
                  <a:srgbClr val="000000"/>
                </a:solidFill>
                <a:latin typeface="Times New Roman" panose="02020603050405020304" pitchFamily="18" charset="0"/>
                <a:cs typeface="Times New Roman" panose="02020603050405020304" pitchFamily="18" charset="0"/>
              </a:rPr>
              <a:t>, ngày </a:t>
            </a:r>
            <a:r>
              <a:rPr lang="en-US" altLang="en-US" sz="3200" b="1" dirty="0" smtClean="0">
                <a:solidFill>
                  <a:srgbClr val="000000"/>
                </a:solidFill>
                <a:latin typeface="Times New Roman" panose="02020603050405020304" pitchFamily="18" charset="0"/>
                <a:cs typeface="Times New Roman" panose="02020603050405020304" pitchFamily="18" charset="0"/>
              </a:rPr>
              <a:t>06  </a:t>
            </a:r>
            <a:r>
              <a:rPr lang="en-US" altLang="en-US" sz="3200" b="1" dirty="0">
                <a:solidFill>
                  <a:srgbClr val="000000"/>
                </a:solidFill>
                <a:latin typeface="Times New Roman" panose="02020603050405020304" pitchFamily="18" charset="0"/>
                <a:cs typeface="Times New Roman" panose="02020603050405020304" pitchFamily="18" charset="0"/>
              </a:rPr>
              <a:t>tháng </a:t>
            </a:r>
            <a:r>
              <a:rPr lang="en-US" altLang="en-US" sz="3200" b="1" dirty="0" smtClean="0">
                <a:solidFill>
                  <a:srgbClr val="000000"/>
                </a:solidFill>
                <a:latin typeface="Times New Roman" panose="02020603050405020304" pitchFamily="18" charset="0"/>
                <a:cs typeface="Times New Roman" panose="02020603050405020304" pitchFamily="18" charset="0"/>
              </a:rPr>
              <a:t>11 </a:t>
            </a:r>
            <a:r>
              <a:rPr lang="en-US" altLang="en-US" sz="3200" b="1" dirty="0">
                <a:solidFill>
                  <a:srgbClr val="000000"/>
                </a:solidFill>
                <a:latin typeface="Times New Roman" panose="02020603050405020304" pitchFamily="18" charset="0"/>
                <a:cs typeface="Times New Roman" panose="02020603050405020304" pitchFamily="18" charset="0"/>
              </a:rPr>
              <a:t>năm </a:t>
            </a:r>
            <a:r>
              <a:rPr lang="en-US" altLang="en-US" sz="3200" b="1" dirty="0" smtClean="0">
                <a:solidFill>
                  <a:srgbClr val="000000"/>
                </a:solidFill>
                <a:latin typeface="Times New Roman" panose="02020603050405020304" pitchFamily="18" charset="0"/>
                <a:cs typeface="Times New Roman" panose="02020603050405020304" pitchFamily="18" charset="0"/>
              </a:rPr>
              <a:t>2023</a:t>
            </a:r>
            <a:endParaRPr lang="en-US" altLang="en-US" sz="3200" b="1" dirty="0">
              <a:solidFill>
                <a:srgbClr val="000000"/>
              </a:solidFill>
              <a:latin typeface="Times New Roman" panose="02020603050405020304" pitchFamily="18" charset="0"/>
              <a:cs typeface="Times New Roman" panose="02020603050405020304" pitchFamily="18" charset="0"/>
            </a:endParaRPr>
          </a:p>
          <a:p>
            <a:pPr algn="ctr" defTabSz="685783" eaLnBrk="0" fontAlgn="base" hangingPunct="0">
              <a:lnSpc>
                <a:spcPct val="107000"/>
              </a:lnSpc>
              <a:spcBef>
                <a:spcPct val="0"/>
              </a:spcBef>
              <a:spcAft>
                <a:spcPct val="0"/>
              </a:spcAft>
              <a:defRPr/>
            </a:pP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Tiếng</a:t>
            </a:r>
            <a:r>
              <a:rPr lang="en-US" altLang="en-US"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Việt</a:t>
            </a:r>
            <a:endPar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951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9792" y="0"/>
            <a:ext cx="432048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BÀI HÁT TỚI TRƯỜNG - </a:t>
            </a:r>
            <a:r>
              <a:rPr lang="en-US" b="1" dirty="0" err="1" smtClean="0">
                <a:solidFill>
                  <a:srgbClr val="FF0000"/>
                </a:solidFill>
                <a:latin typeface="Times New Roman" pitchFamily="18" charset="0"/>
                <a:cs typeface="Times New Roman" pitchFamily="18" charset="0"/>
              </a:rPr>
              <a:t>Trích</a:t>
            </a:r>
            <a:endParaRPr lang="en-US" b="1" dirty="0">
              <a:solidFill>
                <a:srgbClr val="FF0000"/>
              </a:solidFill>
              <a:latin typeface="Times New Roman" pitchFamily="18" charset="0"/>
              <a:cs typeface="Times New Roman" pitchFamily="18" charset="0"/>
            </a:endParaRPr>
          </a:p>
        </p:txBody>
      </p:sp>
      <p:sp>
        <p:nvSpPr>
          <p:cNvPr id="4" name="Rectangle 3"/>
          <p:cNvSpPr/>
          <p:nvPr/>
        </p:nvSpPr>
        <p:spPr>
          <a:xfrm>
            <a:off x="467544" y="411510"/>
            <a:ext cx="3419872" cy="4924425"/>
          </a:xfrm>
          <a:prstGeom prst="rect">
            <a:avLst/>
          </a:prstGeom>
        </p:spPr>
        <p:txBody>
          <a:bodyPr wrap="square">
            <a:spAutoFit/>
          </a:bodyPr>
          <a:lstStyle/>
          <a:p>
            <a:pPr>
              <a:spcBef>
                <a:spcPts val="600"/>
              </a:spcBef>
            </a:pPr>
            <a:r>
              <a:rPr lang="en-US" sz="2400" b="1" dirty="0" err="1" smtClean="0">
                <a:latin typeface="Times New Roman" pitchFamily="18" charset="0"/>
                <a:cs typeface="Times New Roman" pitchFamily="18" charset="0"/>
              </a:rPr>
              <a:t>Bố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mẹ</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làm</a:t>
            </a:r>
            <a:endParaRPr lang="en-US" sz="2400" b="1" dirty="0" smtClean="0">
              <a:latin typeface="Times New Roman" pitchFamily="18" charset="0"/>
              <a:cs typeface="Times New Roman" pitchFamily="18" charset="0"/>
            </a:endParaRPr>
          </a:p>
          <a:p>
            <a:pPr>
              <a:spcBef>
                <a:spcPts val="600"/>
              </a:spcBef>
            </a:pPr>
            <a:r>
              <a:rPr lang="en-US" sz="2400" b="1" dirty="0" smtClean="0">
                <a:latin typeface="Times New Roman" pitchFamily="18" charset="0"/>
                <a:cs typeface="Times New Roman" pitchFamily="18" charset="0"/>
              </a:rPr>
              <a:t>Ta </a:t>
            </a:r>
            <a:r>
              <a:rPr lang="en-US" sz="2400" b="1" dirty="0" err="1" smtClean="0">
                <a:latin typeface="Times New Roman" pitchFamily="18" charset="0"/>
                <a:cs typeface="Times New Roman" pitchFamily="18" charset="0"/>
              </a:rPr>
              <a:t>đi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nhé</a:t>
            </a:r>
            <a:endParaRPr lang="en-US" sz="2400" b="1" dirty="0" smtClean="0">
              <a:latin typeface="Times New Roman" pitchFamily="18" charset="0"/>
              <a:cs typeface="Times New Roman" pitchFamily="18" charset="0"/>
            </a:endParaRPr>
          </a:p>
          <a:p>
            <a:pPr>
              <a:spcBef>
                <a:spcPts val="600"/>
              </a:spcBef>
            </a:pPr>
            <a:r>
              <a:rPr lang="en-US" sz="2400" b="1" dirty="0" err="1" smtClean="0">
                <a:latin typeface="Times New Roman" pitchFamily="18" charset="0"/>
                <a:cs typeface="Times New Roman" pitchFamily="18" charset="0"/>
              </a:rPr>
              <a:t>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quần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sạch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sẽ</a:t>
            </a:r>
            <a:endParaRPr lang="en-US" sz="2400" b="1" dirty="0" smtClean="0">
              <a:latin typeface="Times New Roman" pitchFamily="18" charset="0"/>
              <a:cs typeface="Times New Roman" pitchFamily="18" charset="0"/>
            </a:endParaRPr>
          </a:p>
          <a:p>
            <a:pPr>
              <a:spcBef>
                <a:spcPts val="600"/>
              </a:spcBef>
            </a:pPr>
            <a:r>
              <a:rPr lang="en-US" sz="2400" b="1" dirty="0" err="1" smtClean="0">
                <a:latin typeface="Times New Roman" pitchFamily="18" charset="0"/>
                <a:cs typeface="Times New Roman" pitchFamily="18" charset="0"/>
              </a:rPr>
              <a:t>Bầu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xanh</a:t>
            </a:r>
            <a:r>
              <a:rPr lang="en-US" sz="2400" b="1" dirty="0" smtClean="0">
                <a:latin typeface="Times New Roman" pitchFamily="18" charset="0"/>
                <a:cs typeface="Times New Roman" pitchFamily="18" charset="0"/>
              </a:rPr>
              <a:t>.</a:t>
            </a:r>
          </a:p>
          <a:p>
            <a:pPr>
              <a:spcBef>
                <a:spcPts val="600"/>
              </a:spcBef>
            </a:pPr>
            <a:endParaRPr lang="en-US" sz="2400" b="1" dirty="0" smtClean="0">
              <a:latin typeface="Times New Roman" pitchFamily="18" charset="0"/>
              <a:cs typeface="Times New Roman" pitchFamily="18" charset="0"/>
            </a:endParaRPr>
          </a:p>
          <a:p>
            <a:pPr>
              <a:spcBef>
                <a:spcPts val="600"/>
              </a:spcBef>
            </a:pPr>
            <a:r>
              <a:rPr lang="en-US" sz="2400" b="1" dirty="0" err="1" smtClean="0">
                <a:latin typeface="Times New Roman" pitchFamily="18" charset="0"/>
                <a:cs typeface="Times New Roman" pitchFamily="18" charset="0"/>
              </a:rPr>
              <a:t>Giữ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gìn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chân</a:t>
            </a:r>
            <a:endParaRPr lang="en-US" sz="2400" b="1" dirty="0" smtClean="0">
              <a:latin typeface="Times New Roman" pitchFamily="18" charset="0"/>
              <a:cs typeface="Times New Roman" pitchFamily="18" charset="0"/>
            </a:endParaRPr>
          </a:p>
          <a:p>
            <a:pPr>
              <a:spcBef>
                <a:spcPts val="600"/>
              </a:spcBef>
            </a:pPr>
            <a:r>
              <a:rPr lang="en-US" sz="2400" b="1" dirty="0" err="1" smtClean="0">
                <a:latin typeface="Times New Roman" pitchFamily="18" charset="0"/>
                <a:cs typeface="Times New Roman" pitchFamily="18" charset="0"/>
              </a:rPr>
              <a:t>Đừng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đôi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dép</a:t>
            </a:r>
            <a:r>
              <a:rPr lang="en-US" sz="2400" b="1" dirty="0" smtClean="0">
                <a:latin typeface="Times New Roman" pitchFamily="18" charset="0"/>
                <a:cs typeface="Times New Roman" pitchFamily="18" charset="0"/>
              </a:rPr>
              <a:t>.</a:t>
            </a:r>
          </a:p>
          <a:p>
            <a:pPr>
              <a:spcBef>
                <a:spcPts val="600"/>
              </a:spcBef>
            </a:pPr>
            <a:r>
              <a:rPr lang="en-US" sz="2400" b="1" dirty="0" err="1" smtClean="0">
                <a:latin typeface="Times New Roman" pitchFamily="18" charset="0"/>
                <a:cs typeface="Times New Roman" pitchFamily="18" charset="0"/>
              </a:rPr>
              <a:t>Giữ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gương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mặt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đẹp</a:t>
            </a:r>
            <a:endParaRPr lang="en-US" sz="2400" b="1" dirty="0" smtClean="0">
              <a:latin typeface="Times New Roman" pitchFamily="18" charset="0"/>
              <a:cs typeface="Times New Roman" pitchFamily="18" charset="0"/>
            </a:endParaRPr>
          </a:p>
          <a:p>
            <a:pPr>
              <a:spcBef>
                <a:spcPts val="600"/>
              </a:spcBef>
            </a:pPr>
            <a:r>
              <a:rPr lang="en-US" sz="2400" b="1" dirty="0" err="1" smtClean="0">
                <a:latin typeface="Times New Roman" pitchFamily="18" charset="0"/>
                <a:cs typeface="Times New Roman" pitchFamily="18" charset="0"/>
              </a:rPr>
              <a:t>Nhớ</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đừng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a:t>
            </a:r>
          </a:p>
          <a:p>
            <a:pPr>
              <a:spcBef>
                <a:spcPts val="600"/>
              </a:spcBef>
            </a:pPr>
            <a:endParaRPr lang="en-US" sz="2400" dirty="0" smtClean="0">
              <a:latin typeface="Times New Roman" pitchFamily="18" charset="0"/>
              <a:cs typeface="Times New Roman" pitchFamily="18" charset="0"/>
            </a:endParaRPr>
          </a:p>
          <a:p>
            <a:pPr>
              <a:spcBef>
                <a:spcPts val="600"/>
              </a:spcBef>
            </a:pPr>
            <a:endParaRPr lang="en-US" sz="2400" dirty="0" smtClean="0">
              <a:latin typeface="Times New Roman" pitchFamily="18" charset="0"/>
              <a:cs typeface="Times New Roman" pitchFamily="18" charset="0"/>
            </a:endParaRPr>
          </a:p>
        </p:txBody>
      </p:sp>
      <p:sp>
        <p:nvSpPr>
          <p:cNvPr id="5" name="Rectangle 4"/>
          <p:cNvSpPr/>
          <p:nvPr/>
        </p:nvSpPr>
        <p:spPr>
          <a:xfrm>
            <a:off x="3203848" y="0"/>
            <a:ext cx="3419872" cy="5370701"/>
          </a:xfrm>
          <a:prstGeom prst="rect">
            <a:avLst/>
          </a:prstGeom>
        </p:spPr>
        <p:txBody>
          <a:bodyPr wrap="square">
            <a:spAutoFit/>
          </a:bodyPr>
          <a:lstStyle/>
          <a:p>
            <a:pPr>
              <a:spcBef>
                <a:spcPts val="600"/>
              </a:spcBef>
            </a:pPr>
            <a:endParaRPr lang="en-US" sz="2400" dirty="0" smtClean="0">
              <a:latin typeface="Times New Roman" pitchFamily="18" charset="0"/>
              <a:cs typeface="Times New Roman" pitchFamily="18" charset="0"/>
            </a:endParaRPr>
          </a:p>
          <a:p>
            <a:pPr>
              <a:spcBef>
                <a:spcPts val="600"/>
              </a:spcBef>
              <a:buFontTx/>
              <a:buChar char="-"/>
            </a:pPr>
            <a:r>
              <a:rPr lang="en-US" sz="2400" b="1" dirty="0" err="1" smtClean="0">
                <a:latin typeface="Times New Roman" pitchFamily="18" charset="0"/>
                <a:cs typeface="Times New Roman" pitchFamily="18" charset="0"/>
              </a:rPr>
              <a:t>Thước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kẻ</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đâu</a:t>
            </a:r>
            <a:r>
              <a:rPr lang="en-US" sz="2400" b="1" dirty="0" smtClean="0">
                <a:latin typeface="Times New Roman" pitchFamily="18" charset="0"/>
                <a:cs typeface="Times New Roman" pitchFamily="18" charset="0"/>
              </a:rPr>
              <a:t>?</a:t>
            </a:r>
          </a:p>
          <a:p>
            <a:pPr>
              <a:spcBef>
                <a:spcPts val="600"/>
              </a:spcBef>
              <a:buFontTx/>
              <a:buChar char="-"/>
            </a:pPr>
            <a:r>
              <a:rPr lang="en-US" sz="2400" b="1" dirty="0" smtClean="0">
                <a:latin typeface="Times New Roman" pitchFamily="18" charset="0"/>
                <a:cs typeface="Times New Roman" pitchFamily="18" charset="0"/>
              </a:rPr>
              <a:t>Ở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cặp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sách</a:t>
            </a:r>
            <a:r>
              <a:rPr lang="en-US" sz="2400" b="1" dirty="0" smtClean="0">
                <a:latin typeface="Times New Roman" pitchFamily="18" charset="0"/>
                <a:cs typeface="Times New Roman" pitchFamily="18" charset="0"/>
              </a:rPr>
              <a:t>.</a:t>
            </a:r>
          </a:p>
          <a:p>
            <a:pPr>
              <a:spcBef>
                <a:spcPts val="600"/>
              </a:spcBef>
            </a:pP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Cây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bút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đâu</a:t>
            </a:r>
            <a:r>
              <a:rPr lang="en-US" sz="2400" b="1" dirty="0" smtClean="0">
                <a:latin typeface="Times New Roman" pitchFamily="18" charset="0"/>
                <a:cs typeface="Times New Roman" pitchFamily="18" charset="0"/>
              </a:rPr>
              <a:t>?</a:t>
            </a:r>
          </a:p>
          <a:p>
            <a:pPr>
              <a:spcBef>
                <a:spcPts val="600"/>
              </a:spcBef>
            </a:pPr>
            <a:r>
              <a:rPr lang="en-US" sz="2400" b="1" dirty="0" smtClean="0">
                <a:latin typeface="Times New Roman" pitchFamily="18" charset="0"/>
                <a:cs typeface="Times New Roman" pitchFamily="18" charset="0"/>
              </a:rPr>
              <a:t>-Ở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cặp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sách</a:t>
            </a:r>
            <a:r>
              <a:rPr lang="en-US" sz="2400" b="1" dirty="0" smtClean="0">
                <a:latin typeface="Times New Roman" pitchFamily="18" charset="0"/>
                <a:cs typeface="Times New Roman" pitchFamily="18" charset="0"/>
              </a:rPr>
              <a:t>. </a:t>
            </a:r>
          </a:p>
          <a:p>
            <a:pPr>
              <a:spcBef>
                <a:spcPts val="600"/>
              </a:spcBef>
            </a:pPr>
            <a:endParaRPr lang="en-US" sz="2400" b="1" dirty="0" smtClean="0">
              <a:latin typeface="Times New Roman" pitchFamily="18" charset="0"/>
              <a:cs typeface="Times New Roman" pitchFamily="18" charset="0"/>
            </a:endParaRPr>
          </a:p>
          <a:p>
            <a:pPr>
              <a:spcBef>
                <a:spcPts val="600"/>
              </a:spcBef>
            </a:pP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Lọ</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đầy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viết</a:t>
            </a:r>
            <a:r>
              <a:rPr lang="en-US" sz="2400" b="1" dirty="0" smtClean="0">
                <a:latin typeface="Times New Roman" pitchFamily="18" charset="0"/>
                <a:cs typeface="Times New Roman" pitchFamily="18" charset="0"/>
              </a:rPr>
              <a:t>?</a:t>
            </a:r>
          </a:p>
          <a:p>
            <a:pPr>
              <a:spcBef>
                <a:spcPts val="600"/>
              </a:spcBef>
            </a:pP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Thì</a:t>
            </a:r>
            <a:r>
              <a:rPr lang="en-US" sz="2400" b="1" dirty="0" smtClean="0">
                <a:latin typeface="Times New Roman" pitchFamily="18" charset="0"/>
                <a:cs typeface="Times New Roman" pitchFamily="18" charset="0"/>
              </a:rPr>
              <a:t> ở </a:t>
            </a:r>
            <a:r>
              <a:rPr lang="en-US" sz="2400" b="1" dirty="0" err="1" smtClean="0">
                <a:latin typeface="Times New Roman" pitchFamily="18" charset="0"/>
                <a:cs typeface="Times New Roman" pitchFamily="18" charset="0"/>
              </a:rPr>
              <a:t>trên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tay</a:t>
            </a:r>
            <a:r>
              <a:rPr lang="en-US" sz="2400" b="1" dirty="0" smtClean="0">
                <a:latin typeface="Times New Roman" pitchFamily="18" charset="0"/>
                <a:cs typeface="Times New Roman" pitchFamily="18" charset="0"/>
              </a:rPr>
              <a:t>.</a:t>
            </a:r>
          </a:p>
          <a:p>
            <a:pPr>
              <a:spcBef>
                <a:spcPts val="600"/>
              </a:spcBef>
            </a:pP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Còn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thơ</a:t>
            </a:r>
            <a:r>
              <a:rPr lang="en-US" sz="2400" b="1" dirty="0" smtClean="0">
                <a:latin typeface="Times New Roman" pitchFamily="18" charset="0"/>
                <a:cs typeface="Times New Roman" pitchFamily="18" charset="0"/>
              </a:rPr>
              <a:t> hay?</a:t>
            </a:r>
          </a:p>
          <a:p>
            <a:pPr>
              <a:spcBef>
                <a:spcPts val="600"/>
              </a:spcBef>
              <a:buFontTx/>
              <a:buChar char="-"/>
            </a:pPr>
            <a:r>
              <a:rPr lang="en-US" sz="2400" b="1" dirty="0" smtClean="0">
                <a:latin typeface="Times New Roman" pitchFamily="18" charset="0"/>
                <a:cs typeface="Times New Roman" pitchFamily="18" charset="0"/>
              </a:rPr>
              <a:t>Ở </a:t>
            </a:r>
            <a:r>
              <a:rPr lang="en-US" sz="2400" b="1" dirty="0" err="1" smtClean="0">
                <a:latin typeface="Times New Roman" pitchFamily="18" charset="0"/>
                <a:cs typeface="Times New Roman" pitchFamily="18" charset="0"/>
              </a:rPr>
              <a:t>ngay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dưới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mũ</a:t>
            </a:r>
            <a:r>
              <a:rPr lang="en-US" sz="2400" b="1" dirty="0" smtClean="0">
                <a:latin typeface="Times New Roman" pitchFamily="18" charset="0"/>
                <a:cs typeface="Times New Roman" pitchFamily="18" charset="0"/>
              </a:rPr>
              <a:t>.</a:t>
            </a:r>
          </a:p>
          <a:p>
            <a:pPr>
              <a:spcBef>
                <a:spcPts val="600"/>
              </a:spcBef>
            </a:pPr>
            <a:endParaRPr lang="en-US" sz="2400" dirty="0" smtClean="0">
              <a:latin typeface="Times New Roman" pitchFamily="18" charset="0"/>
              <a:cs typeface="Times New Roman" pitchFamily="18" charset="0"/>
            </a:endParaRPr>
          </a:p>
          <a:p>
            <a:pPr>
              <a:spcBef>
                <a:spcPts val="600"/>
              </a:spcBef>
            </a:pPr>
            <a:endParaRPr lang="en-US" sz="2400" dirty="0" smtClean="0">
              <a:latin typeface="Times New Roman" pitchFamily="18" charset="0"/>
              <a:cs typeface="Times New Roman" pitchFamily="18" charset="0"/>
            </a:endParaRPr>
          </a:p>
        </p:txBody>
      </p:sp>
      <p:sp>
        <p:nvSpPr>
          <p:cNvPr id="7" name="Rectangle 6"/>
          <p:cNvSpPr/>
          <p:nvPr/>
        </p:nvSpPr>
        <p:spPr>
          <a:xfrm>
            <a:off x="5796136" y="0"/>
            <a:ext cx="3816424" cy="4031873"/>
          </a:xfrm>
          <a:prstGeom prst="rect">
            <a:avLst/>
          </a:prstGeom>
        </p:spPr>
        <p:txBody>
          <a:bodyPr wrap="square">
            <a:spAutoFit/>
          </a:bodyPr>
          <a:lstStyle/>
          <a:p>
            <a:pPr>
              <a:spcBef>
                <a:spcPts val="600"/>
              </a:spcBef>
              <a:buFontTx/>
              <a:buChar char="-"/>
            </a:pPr>
            <a:endParaRPr lang="en-US" sz="2400" dirty="0" smtClean="0">
              <a:latin typeface="Times New Roman" pitchFamily="18" charset="0"/>
              <a:cs typeface="Times New Roman" pitchFamily="18" charset="0"/>
            </a:endParaRPr>
          </a:p>
          <a:p>
            <a:pPr>
              <a:spcBef>
                <a:spcPts val="600"/>
              </a:spcBef>
            </a:pPr>
            <a:r>
              <a:rPr lang="en-US" sz="2400" b="1" dirty="0" err="1" smtClean="0">
                <a:latin typeface="Times New Roman" pitchFamily="18" charset="0"/>
                <a:cs typeface="Times New Roman" pitchFamily="18" charset="0"/>
              </a:rPr>
              <a:t>Bạn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bè</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đủ</a:t>
            </a:r>
            <a:endParaRPr lang="en-US" sz="2400" b="1" dirty="0" smtClean="0">
              <a:latin typeface="Times New Roman" pitchFamily="18" charset="0"/>
              <a:cs typeface="Times New Roman" pitchFamily="18" charset="0"/>
            </a:endParaRPr>
          </a:p>
          <a:p>
            <a:pPr>
              <a:spcBef>
                <a:spcPts val="600"/>
              </a:spcBef>
            </a:pPr>
            <a:r>
              <a:rPr lang="en-US" sz="2400" b="1" dirty="0" err="1" smtClean="0">
                <a:latin typeface="Times New Roman" pitchFamily="18" charset="0"/>
                <a:cs typeface="Times New Roman" pitchFamily="18" charset="0"/>
              </a:rPr>
              <a:t>Không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thiếu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ai</a:t>
            </a:r>
            <a:endParaRPr lang="en-US" sz="2400" b="1" dirty="0" smtClean="0">
              <a:latin typeface="Times New Roman" pitchFamily="18" charset="0"/>
              <a:cs typeface="Times New Roman" pitchFamily="18" charset="0"/>
            </a:endParaRPr>
          </a:p>
          <a:p>
            <a:pPr>
              <a:spcBef>
                <a:spcPts val="600"/>
              </a:spcBef>
            </a:pPr>
            <a:r>
              <a:rPr lang="en-US" sz="2400" b="1" dirty="0" err="1" smtClean="0">
                <a:latin typeface="Times New Roman" pitchFamily="18" charset="0"/>
                <a:cs typeface="Times New Roman" pitchFamily="18" charset="0"/>
              </a:rPr>
              <a:t>Nhưng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ơi</a:t>
            </a:r>
            <a:endParaRPr lang="en-US" sz="2400" b="1" dirty="0" smtClean="0">
              <a:latin typeface="Times New Roman" pitchFamily="18" charset="0"/>
              <a:cs typeface="Times New Roman" pitchFamily="18" charset="0"/>
            </a:endParaRPr>
          </a:p>
          <a:p>
            <a:pPr>
              <a:spcBef>
                <a:spcPts val="600"/>
              </a:spcBef>
            </a:pPr>
            <a:r>
              <a:rPr lang="en-US" sz="2400" b="1" dirty="0" err="1" smtClean="0">
                <a:latin typeface="Times New Roman" pitchFamily="18" charset="0"/>
                <a:cs typeface="Times New Roman" pitchFamily="18" charset="0"/>
              </a:rPr>
              <a:t>Xin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đừng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chạy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vội</a:t>
            </a:r>
            <a:endParaRPr lang="en-US" sz="2400" b="1" dirty="0" smtClean="0">
              <a:latin typeface="Times New Roman" pitchFamily="18" charset="0"/>
              <a:cs typeface="Times New Roman" pitchFamily="18" charset="0"/>
            </a:endParaRPr>
          </a:p>
          <a:p>
            <a:pPr>
              <a:spcBef>
                <a:spcPts val="600"/>
              </a:spcBef>
            </a:pP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đoàn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đội</a:t>
            </a:r>
            <a:endParaRPr lang="en-US" sz="2400" b="1" dirty="0" smtClean="0">
              <a:latin typeface="Times New Roman" pitchFamily="18" charset="0"/>
              <a:cs typeface="Times New Roman" pitchFamily="18" charset="0"/>
            </a:endParaRPr>
          </a:p>
          <a:p>
            <a:pPr>
              <a:spcBef>
                <a:spcPts val="600"/>
              </a:spcBef>
            </a:pPr>
            <a:r>
              <a:rPr lang="en-US" sz="2400" b="1" dirty="0" err="1" smtClean="0">
                <a:latin typeface="Times New Roman" pitchFamily="18" charset="0"/>
                <a:cs typeface="Times New Roman" pitchFamily="18" charset="0"/>
              </a:rPr>
              <a:t>Tới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trường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cùng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nhau</a:t>
            </a:r>
            <a:r>
              <a:rPr lang="en-US" sz="2400" b="1" dirty="0" smtClean="0">
                <a:latin typeface="Times New Roman" pitchFamily="18" charset="0"/>
                <a:cs typeface="Times New Roman" pitchFamily="18" charset="0"/>
              </a:rPr>
              <a:t>… </a:t>
            </a:r>
          </a:p>
          <a:p>
            <a:pPr>
              <a:spcBef>
                <a:spcPts val="600"/>
              </a:spcBef>
            </a:pPr>
            <a:endParaRPr lang="en-US" sz="2400" b="1" dirty="0" smtClean="0">
              <a:latin typeface="Times New Roman" pitchFamily="18" charset="0"/>
              <a:cs typeface="Times New Roman" pitchFamily="18" charset="0"/>
            </a:endParaRPr>
          </a:p>
          <a:p>
            <a:pPr>
              <a:spcBef>
                <a:spcPts val="600"/>
              </a:spcBef>
            </a:pPr>
            <a:r>
              <a:rPr lang="en-US" sz="24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NGUYỄN TRỌNG TẠO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9892" r="1900" b="16560"/>
          <a:stretch/>
        </p:blipFill>
        <p:spPr>
          <a:xfrm>
            <a:off x="2483768" y="915566"/>
            <a:ext cx="5846389" cy="3672407"/>
          </a:xfrm>
          <a:prstGeom prst="rect">
            <a:avLst/>
          </a:prstGeom>
        </p:spPr>
      </p:pic>
      <p:sp>
        <p:nvSpPr>
          <p:cNvPr id="3" name="TextBox 2"/>
          <p:cNvSpPr txBox="1"/>
          <p:nvPr/>
        </p:nvSpPr>
        <p:spPr>
          <a:xfrm>
            <a:off x="3635896" y="2751769"/>
            <a:ext cx="3618878" cy="1300356"/>
          </a:xfrm>
          <a:prstGeom prst="rect">
            <a:avLst/>
          </a:prstGeom>
          <a:noFill/>
        </p:spPr>
        <p:txBody>
          <a:bodyPr wrap="square" lIns="68580" tIns="34290" rIns="68580" bIns="34290" rtlCol="0">
            <a:spAutoFit/>
          </a:bodyPr>
          <a:lstStyle/>
          <a:p>
            <a:pPr algn="ctr"/>
            <a:r>
              <a:rPr lang="en-US" sz="4000" b="1" dirty="0" err="1"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40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nối</a:t>
            </a:r>
            <a:r>
              <a:rPr lang="en-US" sz="40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tiếp</a:t>
            </a:r>
            <a:r>
              <a:rPr lang="en-US" sz="40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hai</a:t>
            </a:r>
            <a:r>
              <a:rPr lang="en-US" sz="40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dòng</a:t>
            </a:r>
            <a:r>
              <a:rPr lang="en-US" sz="40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thơ</a:t>
            </a:r>
            <a:endParaRPr lang="en-US" sz="40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a:xfrm>
            <a:off x="244186" y="84106"/>
            <a:ext cx="3031670" cy="769907"/>
          </a:xfrm>
          <a:prstGeom prst="roundRect">
            <a:avLst/>
          </a:prstGeom>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algn="ctr"/>
            <a:r>
              <a:rPr lang="en-US" sz="3200" b="1" dirty="0" smtClean="0">
                <a:latin typeface="Times New Roman" panose="02020603050405020304" pitchFamily="18" charset="0"/>
                <a:cs typeface="Times New Roman" panose="02020603050405020304" pitchFamily="18" charset="0"/>
              </a:rPr>
              <a:t>LUYỆN ĐỌC</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6616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275606"/>
            <a:ext cx="8496944" cy="622030"/>
          </a:xfrm>
          <a:prstGeom prst="rect">
            <a:avLst/>
          </a:prstGeom>
        </p:spPr>
        <p:txBody>
          <a:bodyPr wrap="square" lIns="68580" tIns="34290" rIns="68580" bIns="34290">
            <a:spAutoFit/>
          </a:bodyPr>
          <a:lstStyle/>
          <a:p>
            <a:pPr defTabSz="685783" eaLnBrk="0" fontAlgn="base" hangingPunct="0">
              <a:lnSpc>
                <a:spcPct val="107000"/>
              </a:lnSpc>
              <a:spcBef>
                <a:spcPct val="0"/>
              </a:spcBef>
              <a:spcAft>
                <a:spcPct val="0"/>
              </a:spcAft>
              <a:defRPr/>
            </a:pPr>
            <a:r>
              <a:rPr lang="en-US" alt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đọc 1: Bài  hát  tới  trường (tiết </a:t>
            </a:r>
            <a:r>
              <a:rPr lang="en-US" alt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p>
        </p:txBody>
      </p:sp>
      <p:sp>
        <p:nvSpPr>
          <p:cNvPr id="5" name="Rectangle 4"/>
          <p:cNvSpPr/>
          <p:nvPr/>
        </p:nvSpPr>
        <p:spPr>
          <a:xfrm>
            <a:off x="1043608" y="267494"/>
            <a:ext cx="6911206" cy="1123128"/>
          </a:xfrm>
          <a:prstGeom prst="rect">
            <a:avLst/>
          </a:prstGeom>
        </p:spPr>
        <p:txBody>
          <a:bodyPr wrap="square" lIns="68580" tIns="34290" rIns="68580" bIns="34290">
            <a:spAutoFit/>
          </a:bodyPr>
          <a:lstStyle/>
          <a:p>
            <a:pPr algn="ctr" defTabSz="685783" eaLnBrk="0" fontAlgn="base" hangingPunct="0">
              <a:lnSpc>
                <a:spcPct val="107000"/>
              </a:lnSpc>
              <a:spcBef>
                <a:spcPct val="0"/>
              </a:spcBef>
              <a:spcAft>
                <a:spcPct val="0"/>
              </a:spcAft>
              <a:defRPr/>
            </a:pPr>
            <a:r>
              <a:rPr lang="en-US" altLang="en-US" sz="3200" b="1" dirty="0">
                <a:solidFill>
                  <a:srgbClr val="000000"/>
                </a:solidFill>
                <a:latin typeface="Times New Roman" panose="02020603050405020304" pitchFamily="18" charset="0"/>
                <a:cs typeface="Times New Roman" panose="02020603050405020304" pitchFamily="18" charset="0"/>
              </a:rPr>
              <a:t>Thứ </a:t>
            </a:r>
            <a:r>
              <a:rPr lang="en-US" altLang="en-US" sz="3200" b="1" dirty="0" smtClean="0">
                <a:solidFill>
                  <a:srgbClr val="000000"/>
                </a:solidFill>
                <a:latin typeface="Times New Roman" panose="02020603050405020304" pitchFamily="18" charset="0"/>
                <a:cs typeface="Times New Roman" panose="02020603050405020304" pitchFamily="18" charset="0"/>
              </a:rPr>
              <a:t>hai </a:t>
            </a:r>
            <a:r>
              <a:rPr lang="en-US" altLang="en-US" sz="3200" b="1" dirty="0">
                <a:solidFill>
                  <a:srgbClr val="000000"/>
                </a:solidFill>
                <a:latin typeface="Times New Roman" panose="02020603050405020304" pitchFamily="18" charset="0"/>
                <a:cs typeface="Times New Roman" panose="02020603050405020304" pitchFamily="18" charset="0"/>
              </a:rPr>
              <a:t>, ngày </a:t>
            </a:r>
            <a:r>
              <a:rPr lang="en-US" altLang="en-US" sz="3200" b="1" dirty="0" smtClean="0">
                <a:solidFill>
                  <a:srgbClr val="000000"/>
                </a:solidFill>
                <a:latin typeface="Times New Roman" panose="02020603050405020304" pitchFamily="18" charset="0"/>
                <a:cs typeface="Times New Roman" panose="02020603050405020304" pitchFamily="18" charset="0"/>
              </a:rPr>
              <a:t>06  </a:t>
            </a:r>
            <a:r>
              <a:rPr lang="en-US" altLang="en-US" sz="3200" b="1" dirty="0">
                <a:solidFill>
                  <a:srgbClr val="000000"/>
                </a:solidFill>
                <a:latin typeface="Times New Roman" panose="02020603050405020304" pitchFamily="18" charset="0"/>
                <a:cs typeface="Times New Roman" panose="02020603050405020304" pitchFamily="18" charset="0"/>
              </a:rPr>
              <a:t>tháng </a:t>
            </a:r>
            <a:r>
              <a:rPr lang="en-US" altLang="en-US" sz="3200" b="1" dirty="0" smtClean="0">
                <a:solidFill>
                  <a:srgbClr val="000000"/>
                </a:solidFill>
                <a:latin typeface="Times New Roman" panose="02020603050405020304" pitchFamily="18" charset="0"/>
                <a:cs typeface="Times New Roman" panose="02020603050405020304" pitchFamily="18" charset="0"/>
              </a:rPr>
              <a:t>11 </a:t>
            </a:r>
            <a:r>
              <a:rPr lang="en-US" altLang="en-US" sz="3200" b="1" dirty="0">
                <a:solidFill>
                  <a:srgbClr val="000000"/>
                </a:solidFill>
                <a:latin typeface="Times New Roman" panose="02020603050405020304" pitchFamily="18" charset="0"/>
                <a:cs typeface="Times New Roman" panose="02020603050405020304" pitchFamily="18" charset="0"/>
              </a:rPr>
              <a:t>năm </a:t>
            </a:r>
            <a:r>
              <a:rPr lang="en-US" altLang="en-US" sz="3200" b="1" dirty="0" smtClean="0">
                <a:solidFill>
                  <a:srgbClr val="000000"/>
                </a:solidFill>
                <a:latin typeface="Times New Roman" panose="02020603050405020304" pitchFamily="18" charset="0"/>
                <a:cs typeface="Times New Roman" panose="02020603050405020304" pitchFamily="18" charset="0"/>
              </a:rPr>
              <a:t>2023</a:t>
            </a:r>
            <a:endParaRPr lang="en-US" altLang="en-US" sz="3200" b="1" dirty="0">
              <a:solidFill>
                <a:srgbClr val="000000"/>
              </a:solidFill>
              <a:latin typeface="Times New Roman" panose="02020603050405020304" pitchFamily="18" charset="0"/>
              <a:cs typeface="Times New Roman" panose="02020603050405020304" pitchFamily="18" charset="0"/>
            </a:endParaRPr>
          </a:p>
          <a:p>
            <a:pPr algn="ctr" defTabSz="685783" eaLnBrk="0" fontAlgn="base" hangingPunct="0">
              <a:lnSpc>
                <a:spcPct val="107000"/>
              </a:lnSpc>
              <a:spcBef>
                <a:spcPct val="0"/>
              </a:spcBef>
              <a:spcAft>
                <a:spcPct val="0"/>
              </a:spcAft>
              <a:defRPr/>
            </a:pP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Tiếng</a:t>
            </a:r>
            <a:r>
              <a:rPr lang="en-US" altLang="en-US"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Việt</a:t>
            </a:r>
            <a:endParaRPr lang="en-US" alt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951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89" y="0"/>
            <a:ext cx="9051266" cy="5098211"/>
          </a:xfrm>
          <a:prstGeom prst="rect">
            <a:avLst/>
          </a:prstGeom>
        </p:spPr>
      </p:pic>
      <p:pic>
        <p:nvPicPr>
          <p:cNvPr id="3"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5524" y="-116457"/>
            <a:ext cx="395288" cy="146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5524" y="1344678"/>
            <a:ext cx="395288" cy="146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55524" y="2747585"/>
            <a:ext cx="395288" cy="146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9156" y="614111"/>
            <a:ext cx="395288" cy="146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25648" y="1811548"/>
            <a:ext cx="395288" cy="253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1012625" y="512921"/>
            <a:ext cx="342900" cy="342900"/>
          </a:xfrm>
          <a:prstGeom prst="ellipse">
            <a:avLst/>
          </a:prstGeom>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algn="ctr"/>
            <a:r>
              <a:rPr lang="en-US" b="1" dirty="0">
                <a:solidFill>
                  <a:schemeClr val="tx1"/>
                </a:solidFill>
                <a:latin typeface="Times New Roman" panose="02020603050405020304" pitchFamily="18" charset="0"/>
                <a:cs typeface="Times New Roman" panose="02020603050405020304" pitchFamily="18" charset="0"/>
              </a:rPr>
              <a:t>1</a:t>
            </a:r>
          </a:p>
        </p:txBody>
      </p:sp>
      <p:sp>
        <p:nvSpPr>
          <p:cNvPr id="10" name="Oval 9"/>
          <p:cNvSpPr/>
          <p:nvPr/>
        </p:nvSpPr>
        <p:spPr>
          <a:xfrm>
            <a:off x="961540" y="1811547"/>
            <a:ext cx="342900" cy="342900"/>
          </a:xfrm>
          <a:prstGeom prst="ellipse">
            <a:avLst/>
          </a:prstGeom>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algn="ctr"/>
            <a:r>
              <a:rPr lang="en-US" b="1" dirty="0">
                <a:solidFill>
                  <a:schemeClr val="tx1"/>
                </a:solidFill>
                <a:latin typeface="Times New Roman" panose="02020603050405020304" pitchFamily="18" charset="0"/>
                <a:cs typeface="Times New Roman" panose="02020603050405020304" pitchFamily="18" charset="0"/>
              </a:rPr>
              <a:t>2</a:t>
            </a:r>
          </a:p>
        </p:txBody>
      </p:sp>
      <p:sp>
        <p:nvSpPr>
          <p:cNvPr id="12" name="Oval 11"/>
          <p:cNvSpPr/>
          <p:nvPr/>
        </p:nvSpPr>
        <p:spPr>
          <a:xfrm>
            <a:off x="1012625" y="3400964"/>
            <a:ext cx="342900" cy="342900"/>
          </a:xfrm>
          <a:prstGeom prst="ellipse">
            <a:avLst/>
          </a:prstGeom>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algn="ctr"/>
            <a:r>
              <a:rPr lang="en-US" b="1" dirty="0">
                <a:solidFill>
                  <a:schemeClr val="tx1"/>
                </a:solidFill>
                <a:latin typeface="Times New Roman" panose="02020603050405020304" pitchFamily="18" charset="0"/>
                <a:cs typeface="Times New Roman" panose="02020603050405020304" pitchFamily="18" charset="0"/>
              </a:rPr>
              <a:t>3</a:t>
            </a:r>
          </a:p>
        </p:txBody>
      </p:sp>
      <p:sp>
        <p:nvSpPr>
          <p:cNvPr id="13" name="Oval 12"/>
          <p:cNvSpPr/>
          <p:nvPr/>
        </p:nvSpPr>
        <p:spPr>
          <a:xfrm>
            <a:off x="4882748" y="3079630"/>
            <a:ext cx="342900" cy="342900"/>
          </a:xfrm>
          <a:prstGeom prst="ellipse">
            <a:avLst/>
          </a:prstGeom>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algn="ctr"/>
            <a:r>
              <a:rPr lang="en-US" b="1" dirty="0">
                <a:solidFill>
                  <a:schemeClr val="tx1"/>
                </a:solidFill>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325938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ox(i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2" grpId="0" bldLvl="0" animBg="1"/>
      <p:bldP spid="1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6" y="45289"/>
            <a:ext cx="9051266" cy="5098211"/>
          </a:xfrm>
          <a:prstGeom prst="rect">
            <a:avLst/>
          </a:prstGeom>
        </p:spPr>
      </p:pic>
      <p:cxnSp>
        <p:nvCxnSpPr>
          <p:cNvPr id="4" name="Straight Connector 3"/>
          <p:cNvCxnSpPr/>
          <p:nvPr/>
        </p:nvCxnSpPr>
        <p:spPr>
          <a:xfrm flipH="1">
            <a:off x="3131389" y="226444"/>
            <a:ext cx="77638"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3129232" y="580127"/>
            <a:ext cx="77638"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469976" y="869112"/>
            <a:ext cx="77638"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720142" y="1229265"/>
            <a:ext cx="77638"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763274" y="1278866"/>
            <a:ext cx="77638"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508794" y="1755474"/>
            <a:ext cx="77638"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802092" y="2057398"/>
            <a:ext cx="77638"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877573" y="2066022"/>
            <a:ext cx="77638"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769742" y="2401370"/>
            <a:ext cx="77638"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909918" y="2736718"/>
            <a:ext cx="77638"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955203" y="2736718"/>
            <a:ext cx="77638"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881878" y="3176666"/>
            <a:ext cx="77639"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81878" y="3176665"/>
            <a:ext cx="77639"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3948736" y="3197141"/>
            <a:ext cx="77639"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758960" y="3460234"/>
            <a:ext cx="77639"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808561" y="3503304"/>
            <a:ext cx="77639"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750333" y="3788990"/>
            <a:ext cx="77639"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797779" y="3797389"/>
            <a:ext cx="77639"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758951" y="4174567"/>
            <a:ext cx="77639"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799934" y="4166632"/>
            <a:ext cx="77639"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845730" y="864798"/>
            <a:ext cx="77639"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882391" y="891755"/>
            <a:ext cx="77639"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375588" y="1278865"/>
            <a:ext cx="77639"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425194" y="1292883"/>
            <a:ext cx="77639"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847896" y="1608824"/>
            <a:ext cx="77639"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886715" y="1659502"/>
            <a:ext cx="81968" cy="1240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763762" y="1952790"/>
            <a:ext cx="81968" cy="1240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796092" y="2005087"/>
            <a:ext cx="81968" cy="12400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556740" y="2449893"/>
            <a:ext cx="103517"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856513" y="2778229"/>
            <a:ext cx="103517"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673201" y="3155610"/>
            <a:ext cx="103517"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7692575" y="3547576"/>
            <a:ext cx="103517"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502833" y="3926393"/>
            <a:ext cx="103517"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8270622" y="4305210"/>
            <a:ext cx="103517"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8303056" y="4349252"/>
            <a:ext cx="103517" cy="174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839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r="-10000"/>
          </a:stretch>
        </a:blipFill>
        <a:effectLst/>
      </p:bgPr>
    </p:bg>
    <p:spTree>
      <p:nvGrpSpPr>
        <p:cNvPr id="1" name=""/>
        <p:cNvGrpSpPr/>
        <p:nvPr/>
      </p:nvGrpSpPr>
      <p:grpSpPr>
        <a:xfrm>
          <a:off x="0" y="0"/>
          <a:ext cx="0" cy="0"/>
          <a:chOff x="0" y="0"/>
          <a:chExt cx="0" cy="0"/>
        </a:xfrm>
      </p:grpSpPr>
      <p:pic>
        <p:nvPicPr>
          <p:cNvPr id="5" name="图片 2"/>
          <p:cNvPicPr>
            <a:picLocks noChangeAspect="1"/>
          </p:cNvPicPr>
          <p:nvPr/>
        </p:nvPicPr>
        <p:blipFill>
          <a:blip r:embed="rId3" cstate="print"/>
          <a:stretch>
            <a:fillRect/>
          </a:stretch>
        </p:blipFill>
        <p:spPr>
          <a:xfrm>
            <a:off x="2379058" y="1059582"/>
            <a:ext cx="4986708" cy="2499758"/>
          </a:xfrm>
          <a:prstGeom prst="rect">
            <a:avLst/>
          </a:prstGeom>
        </p:spPr>
      </p:pic>
      <p:pic>
        <p:nvPicPr>
          <p:cNvPr id="6" name="图片 3"/>
          <p:cNvPicPr>
            <a:picLocks noChangeAspect="1"/>
          </p:cNvPicPr>
          <p:nvPr/>
        </p:nvPicPr>
        <p:blipFill>
          <a:blip r:embed="rId4" cstate="print"/>
          <a:stretch>
            <a:fillRect/>
          </a:stretch>
        </p:blipFill>
        <p:spPr>
          <a:xfrm>
            <a:off x="2177221" y="673820"/>
            <a:ext cx="1199842" cy="1295012"/>
          </a:xfrm>
          <a:prstGeom prst="rect">
            <a:avLst/>
          </a:prstGeom>
        </p:spPr>
      </p:pic>
      <p:pic>
        <p:nvPicPr>
          <p:cNvPr id="7" name="图片 4"/>
          <p:cNvPicPr>
            <a:picLocks noChangeAspect="1"/>
          </p:cNvPicPr>
          <p:nvPr/>
        </p:nvPicPr>
        <p:blipFill>
          <a:blip r:embed="rId5" cstate="print"/>
          <a:stretch>
            <a:fillRect/>
          </a:stretch>
        </p:blipFill>
        <p:spPr>
          <a:xfrm>
            <a:off x="7388460" y="606724"/>
            <a:ext cx="930785" cy="1149504"/>
          </a:xfrm>
          <a:prstGeom prst="rect">
            <a:avLst/>
          </a:prstGeom>
        </p:spPr>
      </p:pic>
      <p:pic>
        <p:nvPicPr>
          <p:cNvPr id="8" name="图片 5"/>
          <p:cNvPicPr>
            <a:picLocks noChangeAspect="1"/>
          </p:cNvPicPr>
          <p:nvPr/>
        </p:nvPicPr>
        <p:blipFill>
          <a:blip r:embed="rId6" cstate="print"/>
          <a:stretch>
            <a:fillRect/>
          </a:stretch>
        </p:blipFill>
        <p:spPr>
          <a:xfrm>
            <a:off x="2926686" y="3089122"/>
            <a:ext cx="3862365" cy="948473"/>
          </a:xfrm>
          <a:prstGeom prst="rect">
            <a:avLst/>
          </a:prstGeom>
        </p:spPr>
      </p:pic>
      <p:grpSp>
        <p:nvGrpSpPr>
          <p:cNvPr id="9" name="组合 10"/>
          <p:cNvGrpSpPr/>
          <p:nvPr/>
        </p:nvGrpSpPr>
        <p:grpSpPr>
          <a:xfrm rot="6329695" flipH="1">
            <a:off x="6888553" y="2013261"/>
            <a:ext cx="657131" cy="543473"/>
            <a:chOff x="9015984" y="2528554"/>
            <a:chExt cx="2157344" cy="1473489"/>
          </a:xfrm>
        </p:grpSpPr>
        <p:sp>
          <p:nvSpPr>
            <p:cNvPr id="10" name="Freeform 166"/>
            <p:cNvSpPr/>
            <p:nvPr/>
          </p:nvSpPr>
          <p:spPr bwMode="auto">
            <a:xfrm>
              <a:off x="10132784" y="3116474"/>
              <a:ext cx="831450" cy="526422"/>
            </a:xfrm>
            <a:custGeom>
              <a:avLst/>
              <a:gdLst>
                <a:gd name="T0" fmla="*/ 10 w 143"/>
                <a:gd name="T1" fmla="*/ 90 h 90"/>
                <a:gd name="T2" fmla="*/ 10 w 143"/>
                <a:gd name="T3" fmla="*/ 90 h 90"/>
                <a:gd name="T4" fmla="*/ 143 w 143"/>
                <a:gd name="T5" fmla="*/ 18 h 90"/>
                <a:gd name="T6" fmla="*/ 130 w 143"/>
                <a:gd name="T7" fmla="*/ 0 h 90"/>
                <a:gd name="T8" fmla="*/ 0 w 143"/>
                <a:gd name="T9" fmla="*/ 77 h 90"/>
                <a:gd name="T10" fmla="*/ 10 w 143"/>
                <a:gd name="T11" fmla="*/ 90 h 90"/>
              </a:gdLst>
              <a:ahLst/>
              <a:cxnLst>
                <a:cxn ang="0">
                  <a:pos x="T0" y="T1"/>
                </a:cxn>
                <a:cxn ang="0">
                  <a:pos x="T2" y="T3"/>
                </a:cxn>
                <a:cxn ang="0">
                  <a:pos x="T4" y="T5"/>
                </a:cxn>
                <a:cxn ang="0">
                  <a:pos x="T6" y="T7"/>
                </a:cxn>
                <a:cxn ang="0">
                  <a:pos x="T8" y="T9"/>
                </a:cxn>
                <a:cxn ang="0">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1" name="Freeform 167"/>
            <p:cNvSpPr/>
            <p:nvPr/>
          </p:nvSpPr>
          <p:spPr bwMode="auto">
            <a:xfrm>
              <a:off x="9933530" y="2779466"/>
              <a:ext cx="954446" cy="787173"/>
            </a:xfrm>
            <a:custGeom>
              <a:avLst/>
              <a:gdLst>
                <a:gd name="T0" fmla="*/ 164 w 164"/>
                <a:gd name="T1" fmla="*/ 58 h 135"/>
                <a:gd name="T2" fmla="*/ 140 w 164"/>
                <a:gd name="T3" fmla="*/ 0 h 135"/>
                <a:gd name="T4" fmla="*/ 9 w 164"/>
                <a:gd name="T5" fmla="*/ 77 h 135"/>
                <a:gd name="T6" fmla="*/ 5 w 164"/>
                <a:gd name="T7" fmla="*/ 120 h 135"/>
                <a:gd name="T8" fmla="*/ 34 w 164"/>
                <a:gd name="T9" fmla="*/ 135 h 135"/>
                <a:gd name="T10" fmla="*/ 164 w 164"/>
                <a:gd name="T11" fmla="*/ 58 h 135"/>
              </a:gdLst>
              <a:ahLst/>
              <a:cxnLst>
                <a:cxn ang="0">
                  <a:pos x="T0" y="T1"/>
                </a:cxn>
                <a:cxn ang="0">
                  <a:pos x="T2" y="T3"/>
                </a:cxn>
                <a:cxn ang="0">
                  <a:pos x="T4" y="T5"/>
                </a:cxn>
                <a:cxn ang="0">
                  <a:pos x="T6" y="T7"/>
                </a:cxn>
                <a:cxn ang="0">
                  <a:pos x="T8" y="T9"/>
                </a:cxn>
                <a:cxn ang="0">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2" name="Freeform 168"/>
            <p:cNvSpPr/>
            <p:nvPr/>
          </p:nvSpPr>
          <p:spPr bwMode="auto">
            <a:xfrm>
              <a:off x="9618662" y="2570374"/>
              <a:ext cx="1129101" cy="656798"/>
            </a:xfrm>
            <a:custGeom>
              <a:avLst/>
              <a:gdLst>
                <a:gd name="T0" fmla="*/ 185 w 194"/>
                <a:gd name="T1" fmla="*/ 0 h 113"/>
                <a:gd name="T2" fmla="*/ 0 w 194"/>
                <a:gd name="T3" fmla="*/ 110 h 113"/>
                <a:gd name="T4" fmla="*/ 59 w 194"/>
                <a:gd name="T5" fmla="*/ 105 h 113"/>
                <a:gd name="T6" fmla="*/ 63 w 194"/>
                <a:gd name="T7" fmla="*/ 113 h 113"/>
                <a:gd name="T8" fmla="*/ 194 w 194"/>
                <a:gd name="T9" fmla="*/ 36 h 113"/>
                <a:gd name="T10" fmla="*/ 185 w 194"/>
                <a:gd name="T11" fmla="*/ 0 h 113"/>
              </a:gdLst>
              <a:ahLst/>
              <a:cxnLst>
                <a:cxn ang="0">
                  <a:pos x="T0" y="T1"/>
                </a:cxn>
                <a:cxn ang="0">
                  <a:pos x="T2" y="T3"/>
                </a:cxn>
                <a:cxn ang="0">
                  <a:pos x="T4" y="T5"/>
                </a:cxn>
                <a:cxn ang="0">
                  <a:pos x="T6" y="T7"/>
                </a:cxn>
                <a:cxn ang="0">
                  <a:pos x="T8" y="T9"/>
                </a:cxn>
                <a:cxn ang="0">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3" name="Freeform 169"/>
            <p:cNvSpPr/>
            <p:nvPr/>
          </p:nvSpPr>
          <p:spPr bwMode="auto">
            <a:xfrm>
              <a:off x="9200477" y="3094334"/>
              <a:ext cx="996266" cy="797012"/>
            </a:xfrm>
            <a:custGeom>
              <a:avLst/>
              <a:gdLst>
                <a:gd name="T0" fmla="*/ 170 w 171"/>
                <a:gd name="T1" fmla="*/ 94 h 137"/>
                <a:gd name="T2" fmla="*/ 159 w 171"/>
                <a:gd name="T3" fmla="*/ 102 h 137"/>
                <a:gd name="T4" fmla="*/ 170 w 171"/>
                <a:gd name="T5" fmla="*/ 94 h 137"/>
                <a:gd name="T6" fmla="*/ 170 w 171"/>
                <a:gd name="T7" fmla="*/ 94 h 137"/>
                <a:gd name="T8" fmla="*/ 160 w 171"/>
                <a:gd name="T9" fmla="*/ 81 h 137"/>
                <a:gd name="T10" fmla="*/ 131 w 171"/>
                <a:gd name="T11" fmla="*/ 66 h 137"/>
                <a:gd name="T12" fmla="*/ 135 w 171"/>
                <a:gd name="T13" fmla="*/ 23 h 137"/>
                <a:gd name="T14" fmla="*/ 131 w 171"/>
                <a:gd name="T15" fmla="*/ 15 h 137"/>
                <a:gd name="T16" fmla="*/ 72 w 171"/>
                <a:gd name="T17" fmla="*/ 20 h 137"/>
                <a:gd name="T18" fmla="*/ 72 w 171"/>
                <a:gd name="T19" fmla="*/ 20 h 137"/>
                <a:gd name="T20" fmla="*/ 0 w 171"/>
                <a:gd name="T21" fmla="*/ 114 h 137"/>
                <a:gd name="T22" fmla="*/ 17 w 171"/>
                <a:gd name="T23" fmla="*/ 137 h 137"/>
                <a:gd name="T24" fmla="*/ 171 w 171"/>
                <a:gd name="T25" fmla="*/ 97 h 137"/>
                <a:gd name="T26" fmla="*/ 170 w 171"/>
                <a:gd name="T27"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dirty="0">
                <a:solidFill>
                  <a:srgbClr val="5FA080"/>
                </a:solidFill>
                <a:latin typeface="等线"/>
                <a:ea typeface="等线" panose="02010600030101010101" pitchFamily="2" charset="-122"/>
              </a:endParaRPr>
            </a:p>
          </p:txBody>
        </p:sp>
        <p:sp>
          <p:nvSpPr>
            <p:cNvPr id="14" name="Freeform 170"/>
            <p:cNvSpPr/>
            <p:nvPr/>
          </p:nvSpPr>
          <p:spPr bwMode="auto">
            <a:xfrm>
              <a:off x="9033203" y="3758510"/>
              <a:ext cx="265671" cy="221392"/>
            </a:xfrm>
            <a:custGeom>
              <a:avLst/>
              <a:gdLst>
                <a:gd name="T0" fmla="*/ 29 w 46"/>
                <a:gd name="T1" fmla="*/ 0 h 38"/>
                <a:gd name="T2" fmla="*/ 0 w 46"/>
                <a:gd name="T3" fmla="*/ 38 h 38"/>
                <a:gd name="T4" fmla="*/ 46 w 46"/>
                <a:gd name="T5" fmla="*/ 23 h 38"/>
                <a:gd name="T6" fmla="*/ 29 w 46"/>
                <a:gd name="T7" fmla="*/ 0 h 38"/>
              </a:gdLst>
              <a:ahLst/>
              <a:cxnLst>
                <a:cxn ang="0">
                  <a:pos x="T0" y="T1"/>
                </a:cxn>
                <a:cxn ang="0">
                  <a:pos x="T2" y="T3"/>
                </a:cxn>
                <a:cxn ang="0">
                  <a:pos x="T4" y="T5"/>
                </a:cxn>
                <a:cxn ang="0">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5" name="Freeform 175"/>
            <p:cNvSpPr/>
            <p:nvPr/>
          </p:nvSpPr>
          <p:spPr bwMode="auto">
            <a:xfrm>
              <a:off x="9945831" y="3030377"/>
              <a:ext cx="1227497" cy="890489"/>
            </a:xfrm>
            <a:custGeom>
              <a:avLst/>
              <a:gdLst>
                <a:gd name="T0" fmla="*/ 189 w 211"/>
                <a:gd name="T1" fmla="*/ 0 h 153"/>
                <a:gd name="T2" fmla="*/ 189 w 211"/>
                <a:gd name="T3" fmla="*/ 0 h 153"/>
                <a:gd name="T4" fmla="*/ 162 w 211"/>
                <a:gd name="T5" fmla="*/ 15 h 153"/>
                <a:gd name="T6" fmla="*/ 175 w 211"/>
                <a:gd name="T7" fmla="*/ 33 h 153"/>
                <a:gd name="T8" fmla="*/ 175 w 211"/>
                <a:gd name="T9" fmla="*/ 33 h 153"/>
                <a:gd name="T10" fmla="*/ 175 w 211"/>
                <a:gd name="T11" fmla="*/ 33 h 153"/>
                <a:gd name="T12" fmla="*/ 42 w 211"/>
                <a:gd name="T13" fmla="*/ 105 h 153"/>
                <a:gd name="T14" fmla="*/ 43 w 211"/>
                <a:gd name="T15" fmla="*/ 108 h 153"/>
                <a:gd name="T16" fmla="*/ 0 w 211"/>
                <a:gd name="T17" fmla="*/ 153 h 153"/>
                <a:gd name="T18" fmla="*/ 185 w 211"/>
                <a:gd name="T19" fmla="*/ 45 h 153"/>
                <a:gd name="T20" fmla="*/ 211 w 211"/>
                <a:gd name="T21" fmla="*/ 30 h 153"/>
                <a:gd name="T22" fmla="*/ 211 w 211"/>
                <a:gd name="T23" fmla="*/ 30 h 153"/>
                <a:gd name="T24" fmla="*/ 211 w 211"/>
                <a:gd name="T25" fmla="*/ 29 h 153"/>
                <a:gd name="T26" fmla="*/ 190 w 211"/>
                <a:gd name="T27" fmla="*/ 0 h 153"/>
                <a:gd name="T28" fmla="*/ 189 w 211"/>
                <a:gd name="T29" fmla="*/ 0 h 153"/>
                <a:gd name="T30" fmla="*/ 189 w 211"/>
                <a:gd name="T3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6" name="Freeform 176"/>
            <p:cNvSpPr/>
            <p:nvPr/>
          </p:nvSpPr>
          <p:spPr bwMode="auto">
            <a:xfrm>
              <a:off x="10747762" y="2720427"/>
              <a:ext cx="297650" cy="396047"/>
            </a:xfrm>
            <a:custGeom>
              <a:avLst/>
              <a:gdLst>
                <a:gd name="T0" fmla="*/ 18 w 51"/>
                <a:gd name="T1" fmla="*/ 0 h 68"/>
                <a:gd name="T2" fmla="*/ 18 w 51"/>
                <a:gd name="T3" fmla="*/ 0 h 68"/>
                <a:gd name="T4" fmla="*/ 0 w 51"/>
                <a:gd name="T5" fmla="*/ 10 h 68"/>
                <a:gd name="T6" fmla="*/ 0 w 51"/>
                <a:gd name="T7" fmla="*/ 10 h 68"/>
                <a:gd name="T8" fmla="*/ 24 w 51"/>
                <a:gd name="T9" fmla="*/ 68 h 68"/>
                <a:gd name="T10" fmla="*/ 24 w 51"/>
                <a:gd name="T11" fmla="*/ 68 h 68"/>
                <a:gd name="T12" fmla="*/ 51 w 51"/>
                <a:gd name="T13" fmla="*/ 53 h 68"/>
                <a:gd name="T14" fmla="*/ 18 w 51"/>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7" name="Freeform 177"/>
            <p:cNvSpPr/>
            <p:nvPr/>
          </p:nvSpPr>
          <p:spPr bwMode="auto">
            <a:xfrm>
              <a:off x="10696104" y="2528554"/>
              <a:ext cx="157435" cy="250912"/>
            </a:xfrm>
            <a:custGeom>
              <a:avLst/>
              <a:gdLst>
                <a:gd name="T0" fmla="*/ 11 w 27"/>
                <a:gd name="T1" fmla="*/ 0 h 43"/>
                <a:gd name="T2" fmla="*/ 11 w 27"/>
                <a:gd name="T3" fmla="*/ 0 h 43"/>
                <a:gd name="T4" fmla="*/ 0 w 27"/>
                <a:gd name="T5" fmla="*/ 7 h 43"/>
                <a:gd name="T6" fmla="*/ 9 w 27"/>
                <a:gd name="T7" fmla="*/ 43 h 43"/>
                <a:gd name="T8" fmla="*/ 27 w 27"/>
                <a:gd name="T9" fmla="*/ 33 h 43"/>
                <a:gd name="T10" fmla="*/ 11 w 27"/>
                <a:gd name="T11" fmla="*/ 0 h 43"/>
              </a:gdLst>
              <a:ahLst/>
              <a:cxnLst>
                <a:cxn ang="0">
                  <a:pos x="T0" y="T1"/>
                </a:cxn>
                <a:cxn ang="0">
                  <a:pos x="T2" y="T3"/>
                </a:cxn>
                <a:cxn ang="0">
                  <a:pos x="T4" y="T5"/>
                </a:cxn>
                <a:cxn ang="0">
                  <a:pos x="T6" y="T7"/>
                </a:cxn>
                <a:cxn ang="0">
                  <a:pos x="T8" y="T9"/>
                </a:cxn>
                <a:cxn ang="0">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8" name="Freeform 178"/>
            <p:cNvSpPr/>
            <p:nvPr/>
          </p:nvSpPr>
          <p:spPr bwMode="auto">
            <a:xfrm>
              <a:off x="9298873" y="3642896"/>
              <a:ext cx="897869" cy="337009"/>
            </a:xfrm>
            <a:custGeom>
              <a:avLst/>
              <a:gdLst>
                <a:gd name="T0" fmla="*/ 153 w 154"/>
                <a:gd name="T1" fmla="*/ 0 h 58"/>
                <a:gd name="T2" fmla="*/ 153 w 154"/>
                <a:gd name="T3" fmla="*/ 0 h 58"/>
                <a:gd name="T4" fmla="*/ 154 w 154"/>
                <a:gd name="T5" fmla="*/ 3 h 58"/>
                <a:gd name="T6" fmla="*/ 154 w 154"/>
                <a:gd name="T7" fmla="*/ 3 h 58"/>
                <a:gd name="T8" fmla="*/ 154 w 154"/>
                <a:gd name="T9" fmla="*/ 3 h 58"/>
                <a:gd name="T10" fmla="*/ 0 w 154"/>
                <a:gd name="T11" fmla="*/ 43 h 58"/>
                <a:gd name="T12" fmla="*/ 3 w 154"/>
                <a:gd name="T13" fmla="*/ 58 h 58"/>
                <a:gd name="T14" fmla="*/ 3 w 154"/>
                <a:gd name="T15" fmla="*/ 58 h 58"/>
                <a:gd name="T16" fmla="*/ 110 w 154"/>
                <a:gd name="T17" fmla="*/ 49 h 58"/>
                <a:gd name="T18" fmla="*/ 111 w 154"/>
                <a:gd name="T19" fmla="*/ 48 h 58"/>
                <a:gd name="T20" fmla="*/ 111 w 154"/>
                <a:gd name="T21" fmla="*/ 48 h 58"/>
                <a:gd name="T22" fmla="*/ 154 w 154"/>
                <a:gd name="T23" fmla="*/ 3 h 58"/>
                <a:gd name="T24" fmla="*/ 153 w 154"/>
                <a:gd name="T25"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sp>
          <p:nvSpPr>
            <p:cNvPr id="19" name="Freeform 179"/>
            <p:cNvSpPr/>
            <p:nvPr/>
          </p:nvSpPr>
          <p:spPr bwMode="auto">
            <a:xfrm>
              <a:off x="9015984" y="3891346"/>
              <a:ext cx="302571" cy="110697"/>
            </a:xfrm>
            <a:custGeom>
              <a:avLst/>
              <a:gdLst>
                <a:gd name="T0" fmla="*/ 49 w 52"/>
                <a:gd name="T1" fmla="*/ 0 h 19"/>
                <a:gd name="T2" fmla="*/ 49 w 52"/>
                <a:gd name="T3" fmla="*/ 0 h 19"/>
                <a:gd name="T4" fmla="*/ 49 w 52"/>
                <a:gd name="T5" fmla="*/ 0 h 19"/>
                <a:gd name="T6" fmla="*/ 3 w 52"/>
                <a:gd name="T7" fmla="*/ 15 h 19"/>
                <a:gd name="T8" fmla="*/ 0 w 52"/>
                <a:gd name="T9" fmla="*/ 19 h 19"/>
                <a:gd name="T10" fmla="*/ 52 w 52"/>
                <a:gd name="T11" fmla="*/ 15 h 19"/>
                <a:gd name="T12" fmla="*/ 49 w 52"/>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14:hiddenLine>
              </a:ext>
            </a:extLst>
          </p:spPr>
          <p:txBody>
            <a:bodyPr vert="horz" wrap="square" lIns="51435" tIns="25718" rIns="51435" bIns="25718" numCol="1" anchor="t" anchorCtr="0" compatLnSpc="1"/>
            <a:lstStyle/>
            <a:p>
              <a:pPr>
                <a:defRPr/>
              </a:pPr>
              <a:endParaRPr lang="zh-CN" altLang="en-US" sz="1350">
                <a:solidFill>
                  <a:srgbClr val="5FA080"/>
                </a:solidFill>
                <a:latin typeface="等线"/>
                <a:ea typeface="等线" panose="02010600030101010101" pitchFamily="2" charset="-122"/>
              </a:endParaRPr>
            </a:p>
          </p:txBody>
        </p:sp>
      </p:grpSp>
      <p:sp>
        <p:nvSpPr>
          <p:cNvPr id="20" name="文本框 32"/>
          <p:cNvSpPr txBox="1"/>
          <p:nvPr/>
        </p:nvSpPr>
        <p:spPr>
          <a:xfrm>
            <a:off x="2595082" y="1756228"/>
            <a:ext cx="4638372" cy="1351698"/>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defTabSz="342900">
              <a:defRPr/>
            </a:pPr>
            <a:r>
              <a:rPr lang="en-US" altLang="zh-CN" sz="6600" b="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rPr>
              <a:t>Khởi động</a:t>
            </a:r>
            <a:endParaRPr lang="en-US" altLang="zh-CN" sz="6600" b="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Microsoft YaHei" panose="020B0503020204020204" charset="-122"/>
              <a:cs typeface="Times New Roman" panose="02020603050405020304" pitchFamily="18" charset="0"/>
            </a:endParaRPr>
          </a:p>
        </p:txBody>
      </p:sp>
      <p:sp>
        <p:nvSpPr>
          <p:cNvPr id="2" name="Oval 1"/>
          <p:cNvSpPr/>
          <p:nvPr/>
        </p:nvSpPr>
        <p:spPr>
          <a:xfrm>
            <a:off x="-32702" y="104791"/>
            <a:ext cx="807474" cy="696133"/>
          </a:xfrm>
          <a:prstGeom prst="ellipse">
            <a:avLst/>
          </a:prstGeom>
          <a:solidFill>
            <a:srgbClr val="EAF4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4539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9892" r="1900" b="16560"/>
          <a:stretch/>
        </p:blipFill>
        <p:spPr>
          <a:xfrm>
            <a:off x="2686050" y="1059582"/>
            <a:ext cx="6062413" cy="3600399"/>
          </a:xfrm>
          <a:prstGeom prst="rect">
            <a:avLst/>
          </a:prstGeom>
        </p:spPr>
      </p:pic>
      <p:sp>
        <p:nvSpPr>
          <p:cNvPr id="3" name="TextBox 2"/>
          <p:cNvSpPr txBox="1"/>
          <p:nvPr/>
        </p:nvSpPr>
        <p:spPr>
          <a:xfrm>
            <a:off x="3563888" y="3147814"/>
            <a:ext cx="4608512" cy="684803"/>
          </a:xfrm>
          <a:prstGeom prst="rect">
            <a:avLst/>
          </a:prstGeom>
          <a:noFill/>
        </p:spPr>
        <p:txBody>
          <a:bodyPr wrap="square" lIns="68580" tIns="34290" rIns="68580" bIns="34290" rtlCol="0">
            <a:spAutoFit/>
          </a:bodyPr>
          <a:lstStyle/>
          <a:p>
            <a:pPr algn="ctr"/>
            <a:r>
              <a:rPr lang="en-US" sz="4000" b="1" dirty="0" err="1"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Đọc</a:t>
            </a:r>
            <a:r>
              <a:rPr lang="en-US" sz="40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nối</a:t>
            </a:r>
            <a:r>
              <a:rPr lang="en-US" sz="40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tiếp</a:t>
            </a:r>
            <a:r>
              <a:rPr lang="en-US" sz="40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khổ</a:t>
            </a:r>
            <a:r>
              <a:rPr lang="en-US" sz="40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thơ</a:t>
            </a:r>
            <a:endParaRPr lang="en-US" sz="40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ounded Rectangle 4"/>
          <p:cNvSpPr/>
          <p:nvPr/>
        </p:nvSpPr>
        <p:spPr>
          <a:xfrm>
            <a:off x="244186" y="84106"/>
            <a:ext cx="2887654" cy="1191500"/>
          </a:xfrm>
          <a:prstGeom prst="roundRect">
            <a:avLst/>
          </a:prstGeom>
        </p:spPr>
        <p:style>
          <a:lnRef idx="3">
            <a:schemeClr val="lt1"/>
          </a:lnRef>
          <a:fillRef idx="1">
            <a:schemeClr val="accent2"/>
          </a:fillRef>
          <a:effectRef idx="1">
            <a:schemeClr val="accent2"/>
          </a:effectRef>
          <a:fontRef idx="minor">
            <a:schemeClr val="lt1"/>
          </a:fontRef>
        </p:style>
        <p:txBody>
          <a:bodyPr lIns="68580" tIns="34290" rIns="68580" bIns="34290" rtlCol="0" anchor="ctr"/>
          <a:lstStyle/>
          <a:p>
            <a:pPr algn="ctr"/>
            <a:r>
              <a:rPr lang="en-US" sz="3200" b="1" dirty="0" smtClean="0">
                <a:latin typeface="Times New Roman" panose="02020603050405020304" pitchFamily="18" charset="0"/>
                <a:cs typeface="Times New Roman" panose="02020603050405020304" pitchFamily="18" charset="0"/>
              </a:rPr>
              <a:t>LUYỆN ĐỌC</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9661651"/>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1"/>
          <p:cNvGrpSpPr/>
          <p:nvPr/>
        </p:nvGrpSpPr>
        <p:grpSpPr>
          <a:xfrm>
            <a:off x="395536" y="699541"/>
            <a:ext cx="1368152" cy="1064351"/>
            <a:chOff x="635794" y="460493"/>
            <a:chExt cx="1395893" cy="555217"/>
          </a:xfrm>
        </p:grpSpPr>
        <p:sp>
          <p:nvSpPr>
            <p:cNvPr id="2" name="TextBox 1">
              <a:extLst>
                <a:ext uri="{FF2B5EF4-FFF2-40B4-BE49-F238E27FC236}">
                  <a16:creationId xmlns:a16="http://schemas.microsoft.com/office/drawing/2014/main" id="{C07B3502-F58A-46C0-88F8-3DE26F98CD3F}"/>
                </a:ext>
              </a:extLst>
            </p:cNvPr>
            <p:cNvSpPr txBox="1"/>
            <p:nvPr/>
          </p:nvSpPr>
          <p:spPr>
            <a:xfrm>
              <a:off x="1218102" y="460493"/>
              <a:ext cx="813585" cy="443197"/>
            </a:xfrm>
            <a:prstGeom prst="rect">
              <a:avLst/>
            </a:prstGeom>
            <a:noFill/>
          </p:spPr>
          <p:txBody>
            <a:bodyPr wrap="square" rtlCol="0">
              <a:spAutoFit/>
            </a:bodyPr>
            <a:lstStyle/>
            <a:p>
              <a:pPr algn="ctr">
                <a:lnSpc>
                  <a:spcPct val="150000"/>
                </a:lnSpc>
              </a:pPr>
              <a:endParaRPr lang="en-US"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4" name="TextBox 3">
            <a:extLst>
              <a:ext uri="{FF2B5EF4-FFF2-40B4-BE49-F238E27FC236}">
                <a16:creationId xmlns:a16="http://schemas.microsoft.com/office/drawing/2014/main" id="{83C8FAFC-C1D0-49BB-A45E-D744951A028F}"/>
              </a:ext>
            </a:extLst>
          </p:cNvPr>
          <p:cNvSpPr txBox="1"/>
          <p:nvPr/>
        </p:nvSpPr>
        <p:spPr>
          <a:xfrm>
            <a:off x="971600" y="1763893"/>
            <a:ext cx="5365827" cy="719428"/>
          </a:xfrm>
          <a:prstGeom prst="rect">
            <a:avLst/>
          </a:prstGeom>
          <a:noFill/>
        </p:spPr>
        <p:txBody>
          <a:bodyPr wrap="square" lIns="68580" tIns="34290" rIns="68580" bIns="34290" rtlCol="0">
            <a:spAutoFit/>
          </a:bodyPr>
          <a:lstStyle/>
          <a:p>
            <a:pPr>
              <a:lnSpc>
                <a:spcPct val="150000"/>
              </a:lnSpc>
            </a:pPr>
            <a:r>
              <a:rPr lang="vi-VN" sz="3200" b="1" u="sng" dirty="0">
                <a:solidFill>
                  <a:srgbClr val="0000FF"/>
                </a:solidFill>
                <a:latin typeface="Times New Roman" pitchFamily="18" charset="0"/>
                <a:cs typeface="Times New Roman" pitchFamily="18" charset="0"/>
              </a:rPr>
              <a:t>Từ </a:t>
            </a:r>
            <a:r>
              <a:rPr lang="vi-VN" sz="3200" b="1" u="sng" dirty="0" smtClean="0">
                <a:solidFill>
                  <a:srgbClr val="0000FF"/>
                </a:solidFill>
                <a:latin typeface="Times New Roman" pitchFamily="18" charset="0"/>
                <a:cs typeface="Times New Roman" pitchFamily="18" charset="0"/>
              </a:rPr>
              <a:t>ngữ:</a:t>
            </a:r>
            <a:endParaRPr lang="en-US" sz="3200" b="1" u="sng" dirty="0">
              <a:solidFill>
                <a:srgbClr val="0000FF"/>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3BCDD889-B037-48BC-924C-9A4CE9368C89}"/>
              </a:ext>
            </a:extLst>
          </p:cNvPr>
          <p:cNvSpPr txBox="1"/>
          <p:nvPr/>
        </p:nvSpPr>
        <p:spPr>
          <a:xfrm>
            <a:off x="827584" y="2499742"/>
            <a:ext cx="7848872" cy="1546577"/>
          </a:xfrm>
          <a:prstGeom prst="rect">
            <a:avLst/>
          </a:prstGeom>
          <a:noFill/>
        </p:spPr>
        <p:txBody>
          <a:bodyPr wrap="square" lIns="68580" tIns="34290" rIns="68580" bIns="34290" rtlCol="0">
            <a:spAutoFit/>
          </a:bodyPr>
          <a:lstStyle/>
          <a:p>
            <a:pPr>
              <a:lnSpc>
                <a:spcPct val="150000"/>
              </a:lnSpc>
            </a:pPr>
            <a:r>
              <a:rPr lang="vi-VN" sz="3200" b="1" dirty="0" smtClean="0">
                <a:latin typeface="Times New Roman" pitchFamily="18" charset="0"/>
                <a:cs typeface="Times New Roman" pitchFamily="18" charset="0"/>
              </a:rPr>
              <a:t>Lọ mực ở trên tay</a:t>
            </a: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H</a:t>
            </a:r>
            <a:r>
              <a:rPr lang="vi-VN" sz="3200" dirty="0" smtClean="0">
                <a:latin typeface="Times New Roman" pitchFamily="18" charset="0"/>
                <a:cs typeface="Times New Roman" pitchFamily="18" charset="0"/>
              </a:rPr>
              <a:t>ọc sinh trước đây đi học phải mang theo lọ mực để viết.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61504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4"/>
          <p:cNvSpPr>
            <a:spLocks noChangeArrowheads="1"/>
          </p:cNvSpPr>
          <p:nvPr/>
        </p:nvSpPr>
        <p:spPr bwMode="auto">
          <a:xfrm>
            <a:off x="1138685" y="2637227"/>
            <a:ext cx="6857107" cy="677377"/>
          </a:xfrm>
          <a:prstGeom prst="ribbon">
            <a:avLst>
              <a:gd name="adj1" fmla="val 31944"/>
              <a:gd name="adj2" fmla="val 62278"/>
            </a:avLst>
          </a:prstGeom>
          <a:solidFill>
            <a:srgbClr val="FAEEA4"/>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50000"/>
              </a:spcBef>
              <a:buFontTx/>
              <a:buNone/>
            </a:pPr>
            <a:endParaRPr lang="en-US" altLang="en-US" sz="2700">
              <a:latin typeface="Times New Roman" panose="02020603050405020304" pitchFamily="18" charset="0"/>
            </a:endParaRPr>
          </a:p>
        </p:txBody>
      </p:sp>
      <p:sp>
        <p:nvSpPr>
          <p:cNvPr id="16387" name="Text Box 5"/>
          <p:cNvSpPr txBox="1">
            <a:spLocks noChangeArrowheads="1"/>
          </p:cNvSpPr>
          <p:nvPr/>
        </p:nvSpPr>
        <p:spPr bwMode="auto">
          <a:xfrm>
            <a:off x="3282722" y="2807463"/>
            <a:ext cx="31416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00000"/>
              </a:lnSpc>
              <a:spcBef>
                <a:spcPct val="50000"/>
              </a:spcBef>
              <a:buFontTx/>
              <a:buNone/>
            </a:pPr>
            <a:r>
              <a:rPr lang="en-US" altLang="en-US" sz="3000" b="1">
                <a:solidFill>
                  <a:srgbClr val="6600FF"/>
                </a:solidFill>
                <a:latin typeface="Times New Roman" panose="02020603050405020304" pitchFamily="18" charset="0"/>
              </a:rPr>
              <a:t>Đọc trong nhóm</a:t>
            </a:r>
          </a:p>
        </p:txBody>
      </p:sp>
      <p:pic>
        <p:nvPicPr>
          <p:cNvPr id="16388" name="Picture 11" descr="club%20mee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447" y="3600316"/>
            <a:ext cx="2285702" cy="154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2" descr="club%20mee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3210" y="1143187"/>
            <a:ext cx="2285702" cy="120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3" descr="club%20mee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0566" y="1143187"/>
            <a:ext cx="2285702" cy="120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4" descr="club%20mee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4852" y="3600316"/>
            <a:ext cx="2285702" cy="154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4"/>
          <p:cNvSpPr txBox="1">
            <a:spLocks noChangeArrowheads="1"/>
          </p:cNvSpPr>
          <p:nvPr/>
        </p:nvSpPr>
        <p:spPr bwMode="auto">
          <a:xfrm>
            <a:off x="1916769" y="707242"/>
            <a:ext cx="58735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00000"/>
              </a:lnSpc>
              <a:spcBef>
                <a:spcPct val="0"/>
              </a:spcBef>
              <a:buFontTx/>
              <a:buNone/>
            </a:pPr>
            <a:r>
              <a:rPr lang="en-SG" b="1" dirty="0" smtClean="0">
                <a:solidFill>
                  <a:srgbClr val="FF0000"/>
                </a:solidFill>
                <a:latin typeface="Times New Roman" panose="02020603050405020304" pitchFamily="18" charset="0"/>
              </a:rPr>
              <a:t>Bài đọc 1: Bài hát tới trường (Tiết 1)</a:t>
            </a:r>
            <a:endParaRPr lang="en-US" b="1" dirty="0">
              <a:solidFill>
                <a:srgbClr val="FF0000"/>
              </a:solidFill>
              <a:latin typeface="Times New Roman" panose="02020603050405020304" pitchFamily="18" charset="0"/>
            </a:endParaRPr>
          </a:p>
        </p:txBody>
      </p:sp>
      <p:sp>
        <p:nvSpPr>
          <p:cNvPr id="12" name="Text Box 4"/>
          <p:cNvSpPr txBox="1">
            <a:spLocks noChangeArrowheads="1"/>
          </p:cNvSpPr>
          <p:nvPr/>
        </p:nvSpPr>
        <p:spPr bwMode="auto">
          <a:xfrm>
            <a:off x="1199085" y="93980"/>
            <a:ext cx="6685679" cy="38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2100" b="1" dirty="0">
                <a:latin typeface="Times New Roman" panose="02020603050405020304" pitchFamily="18" charset="0"/>
              </a:rPr>
              <a:t>Thứ </a:t>
            </a:r>
            <a:r>
              <a:rPr lang="en-US" altLang="en-US" sz="2100" b="1" dirty="0" smtClean="0">
                <a:latin typeface="Times New Roman" panose="02020603050405020304" pitchFamily="18" charset="0"/>
              </a:rPr>
              <a:t>hai</a:t>
            </a:r>
            <a:r>
              <a:rPr lang="vi-VN" altLang="en-US" sz="2100" b="1" dirty="0" smtClean="0">
                <a:latin typeface="Times New Roman" panose="02020603050405020304" pitchFamily="18" charset="0"/>
              </a:rPr>
              <a:t>, </a:t>
            </a:r>
            <a:r>
              <a:rPr lang="vi-VN" altLang="en-US" sz="2100" b="1" dirty="0">
                <a:latin typeface="Times New Roman" panose="02020603050405020304" pitchFamily="18" charset="0"/>
              </a:rPr>
              <a:t>ngày </a:t>
            </a:r>
            <a:r>
              <a:rPr lang="en-US" altLang="en-US" sz="2100" b="1" dirty="0" smtClean="0">
                <a:latin typeface="Times New Roman" panose="02020603050405020304" pitchFamily="18" charset="0"/>
              </a:rPr>
              <a:t>06</a:t>
            </a:r>
            <a:r>
              <a:rPr lang="vi-VN" altLang="en-US" sz="2100" b="1" dirty="0" smtClean="0">
                <a:latin typeface="Times New Roman" panose="02020603050405020304" pitchFamily="18" charset="0"/>
              </a:rPr>
              <a:t> </a:t>
            </a:r>
            <a:r>
              <a:rPr lang="vi-VN" altLang="en-US" sz="2100" b="1" dirty="0">
                <a:latin typeface="Times New Roman" panose="02020603050405020304" pitchFamily="18" charset="0"/>
              </a:rPr>
              <a:t>tháng </a:t>
            </a:r>
            <a:r>
              <a:rPr lang="en-US" altLang="en-US" sz="2100" b="1" dirty="0" smtClean="0">
                <a:latin typeface="Times New Roman" panose="02020603050405020304" pitchFamily="18" charset="0"/>
              </a:rPr>
              <a:t>11</a:t>
            </a:r>
            <a:r>
              <a:rPr lang="vi-VN" altLang="en-US" sz="2100" b="1" dirty="0" smtClean="0">
                <a:latin typeface="Times New Roman" panose="02020603050405020304" pitchFamily="18" charset="0"/>
              </a:rPr>
              <a:t> </a:t>
            </a:r>
            <a:r>
              <a:rPr lang="vi-VN" altLang="en-US" sz="2100" b="1" dirty="0">
                <a:latin typeface="Times New Roman" panose="02020603050405020304" pitchFamily="18" charset="0"/>
              </a:rPr>
              <a:t>năm 20</a:t>
            </a:r>
            <a:r>
              <a:rPr lang="en-US" altLang="en-US" sz="2100" b="1" dirty="0" smtClean="0">
                <a:latin typeface="Times New Roman" panose="02020603050405020304" pitchFamily="18" charset="0"/>
              </a:rPr>
              <a:t>23</a:t>
            </a:r>
            <a:endParaRPr lang="en-US" altLang="en-US" sz="2100" b="1" dirty="0">
              <a:latin typeface="Times New Roman" panose="02020603050405020304" pitchFamily="18" charset="0"/>
            </a:endParaRPr>
          </a:p>
        </p:txBody>
      </p:sp>
      <p:sp>
        <p:nvSpPr>
          <p:cNvPr id="13" name="TextBox 16"/>
          <p:cNvSpPr txBox="1">
            <a:spLocks noChangeArrowheads="1"/>
          </p:cNvSpPr>
          <p:nvPr/>
        </p:nvSpPr>
        <p:spPr bwMode="auto">
          <a:xfrm>
            <a:off x="3824384" y="414375"/>
            <a:ext cx="148570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00000"/>
              </a:lnSpc>
              <a:spcBef>
                <a:spcPct val="0"/>
              </a:spcBef>
              <a:buFontTx/>
              <a:buNone/>
            </a:pPr>
            <a:r>
              <a:rPr lang="en-US" sz="2100" b="1" dirty="0" err="1">
                <a:latin typeface="Times New Roman" panose="02020603050405020304" pitchFamily="18" charset="0"/>
              </a:rPr>
              <a:t>Tiếng</a:t>
            </a:r>
            <a:r>
              <a:rPr lang="en-US" sz="2100" b="1" dirty="0">
                <a:latin typeface="Times New Roman" panose="02020603050405020304" pitchFamily="18" charset="0"/>
              </a:rPr>
              <a:t> </a:t>
            </a:r>
            <a:r>
              <a:rPr lang="en-US" sz="2100" b="1" dirty="0" err="1">
                <a:latin typeface="Times New Roman" panose="02020603050405020304" pitchFamily="18" charset="0"/>
              </a:rPr>
              <a:t>Việt</a:t>
            </a:r>
            <a:endParaRPr lang="en-US" sz="21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709452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3"/>
          <p:cNvSpPr>
            <a:spLocks noGrp="1" noChangeArrowheads="1"/>
          </p:cNvSpPr>
          <p:nvPr>
            <p:ph idx="1"/>
          </p:nvPr>
        </p:nvSpPr>
        <p:spPr>
          <a:xfrm>
            <a:off x="1931539" y="2452704"/>
            <a:ext cx="5257115" cy="1109518"/>
          </a:xfrm>
          <a:prstGeom prst="cloudCallout">
            <a:avLst>
              <a:gd name="adj1" fmla="val 20245"/>
              <a:gd name="adj2" fmla="val 95139"/>
            </a:avLst>
          </a:prstGeom>
          <a:solidFill>
            <a:srgbClr val="66CCFF"/>
          </a:solidFill>
          <a:ln>
            <a:solidFill>
              <a:srgbClr val="D60093"/>
            </a:solidFill>
            <a:round/>
            <a:headEnd type="none" w="med" len="med"/>
            <a:tailEnd type="none" w="med" len="med"/>
          </a:ln>
        </p:spPr>
        <p:txBody>
          <a:bodyPr/>
          <a:lstStyle/>
          <a:p>
            <a:pPr eaLnBrk="1" hangingPunct="1">
              <a:buFontTx/>
              <a:buNone/>
            </a:pPr>
            <a:r>
              <a:rPr lang="en-US" altLang="en-US" sz="3300" b="1" dirty="0">
                <a:solidFill>
                  <a:srgbClr val="6600FF"/>
                </a:solidFill>
                <a:latin typeface="Times New Roman" panose="02020603050405020304" pitchFamily="18" charset="0"/>
                <a:cs typeface="Times New Roman" panose="02020603050405020304" pitchFamily="18" charset="0"/>
              </a:rPr>
              <a:t>Các nhóm thi đọc</a:t>
            </a:r>
          </a:p>
          <a:p>
            <a:pPr eaLnBrk="1" hangingPunct="1">
              <a:buFontTx/>
              <a:buNone/>
            </a:pPr>
            <a:endParaRPr lang="en-US" altLang="en-US" sz="3300" b="1" dirty="0">
              <a:solidFill>
                <a:srgbClr val="FF6600"/>
              </a:solidFill>
            </a:endParaRPr>
          </a:p>
        </p:txBody>
      </p:sp>
      <p:pic>
        <p:nvPicPr>
          <p:cNvPr id="17411" name="Picture 4" descr="club%20mee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306" y="3466984"/>
            <a:ext cx="2799986" cy="163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club%20mee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4375" y="3657459"/>
            <a:ext cx="2799986" cy="151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club%20mee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020" y="664617"/>
            <a:ext cx="2799986" cy="146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7" descr="club%20mee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1758" y="747951"/>
            <a:ext cx="2799986" cy="1498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Oval 8"/>
          <p:cNvSpPr>
            <a:spLocks noChangeArrowheads="1"/>
          </p:cNvSpPr>
          <p:nvPr/>
        </p:nvSpPr>
        <p:spPr bwMode="auto">
          <a:xfrm>
            <a:off x="2400583" y="3045645"/>
            <a:ext cx="514283" cy="714107"/>
          </a:xfrm>
          <a:prstGeom prst="ellipse">
            <a:avLst/>
          </a:prstGeom>
          <a:solidFill>
            <a:srgbClr val="A3EAFB"/>
          </a:solidFill>
          <a:ln w="9525" algn="ctr">
            <a:solidFill>
              <a:srgbClr val="FF0000"/>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50000"/>
              </a:spcBef>
              <a:buFontTx/>
              <a:buNone/>
            </a:pPr>
            <a:endParaRPr lang="en-US" altLang="en-US" sz="2700">
              <a:latin typeface="Times New Roman" panose="02020603050405020304" pitchFamily="18" charset="0"/>
            </a:endParaRPr>
          </a:p>
        </p:txBody>
      </p:sp>
      <p:sp>
        <p:nvSpPr>
          <p:cNvPr id="17416" name="Oval 9"/>
          <p:cNvSpPr>
            <a:spLocks noChangeArrowheads="1"/>
          </p:cNvSpPr>
          <p:nvPr/>
        </p:nvSpPr>
        <p:spPr bwMode="auto">
          <a:xfrm>
            <a:off x="2400583" y="3359929"/>
            <a:ext cx="228570" cy="714107"/>
          </a:xfrm>
          <a:prstGeom prst="ellipse">
            <a:avLst/>
          </a:prstGeom>
          <a:solidFill>
            <a:srgbClr val="A3EAFB"/>
          </a:solidFill>
          <a:ln w="9525" algn="ctr">
            <a:solidFill>
              <a:srgbClr val="FF0000"/>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50000"/>
              </a:spcBef>
              <a:buFontTx/>
              <a:buNone/>
            </a:pPr>
            <a:endParaRPr lang="en-US" altLang="en-US" sz="2700">
              <a:latin typeface="Times New Roman" panose="02020603050405020304" pitchFamily="18" charset="0"/>
            </a:endParaRPr>
          </a:p>
        </p:txBody>
      </p:sp>
      <p:sp>
        <p:nvSpPr>
          <p:cNvPr id="17417" name="Oval 10"/>
          <p:cNvSpPr>
            <a:spLocks noChangeArrowheads="1"/>
          </p:cNvSpPr>
          <p:nvPr/>
        </p:nvSpPr>
        <p:spPr bwMode="auto">
          <a:xfrm>
            <a:off x="2857724" y="1874223"/>
            <a:ext cx="514283" cy="714107"/>
          </a:xfrm>
          <a:prstGeom prst="ellipse">
            <a:avLst/>
          </a:prstGeom>
          <a:solidFill>
            <a:srgbClr val="A3EAFB"/>
          </a:solidFill>
          <a:ln w="9525" algn="ctr">
            <a:solidFill>
              <a:srgbClr val="FF0000"/>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50000"/>
              </a:spcBef>
              <a:buFontTx/>
              <a:buNone/>
            </a:pPr>
            <a:endParaRPr lang="en-US" altLang="en-US" sz="2700">
              <a:latin typeface="Times New Roman" panose="02020603050405020304" pitchFamily="18" charset="0"/>
            </a:endParaRPr>
          </a:p>
        </p:txBody>
      </p:sp>
      <p:sp>
        <p:nvSpPr>
          <p:cNvPr id="17418" name="Oval 11"/>
          <p:cNvSpPr>
            <a:spLocks noChangeArrowheads="1"/>
          </p:cNvSpPr>
          <p:nvPr/>
        </p:nvSpPr>
        <p:spPr bwMode="auto">
          <a:xfrm>
            <a:off x="3029151" y="1471844"/>
            <a:ext cx="342855" cy="714107"/>
          </a:xfrm>
          <a:prstGeom prst="ellipse">
            <a:avLst/>
          </a:prstGeom>
          <a:solidFill>
            <a:srgbClr val="A3EAFB"/>
          </a:solidFill>
          <a:ln w="9525" algn="ctr">
            <a:solidFill>
              <a:srgbClr val="FF0000"/>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50000"/>
              </a:spcBef>
              <a:buFontTx/>
              <a:buNone/>
            </a:pPr>
            <a:endParaRPr lang="en-US" altLang="en-US" sz="2700">
              <a:latin typeface="Times New Roman" panose="02020603050405020304" pitchFamily="18" charset="0"/>
            </a:endParaRPr>
          </a:p>
        </p:txBody>
      </p:sp>
      <p:sp>
        <p:nvSpPr>
          <p:cNvPr id="17419" name="Oval 12"/>
          <p:cNvSpPr>
            <a:spLocks noChangeArrowheads="1"/>
          </p:cNvSpPr>
          <p:nvPr/>
        </p:nvSpPr>
        <p:spPr bwMode="auto">
          <a:xfrm>
            <a:off x="5086284" y="1759938"/>
            <a:ext cx="514283" cy="714107"/>
          </a:xfrm>
          <a:prstGeom prst="ellipse">
            <a:avLst/>
          </a:prstGeom>
          <a:solidFill>
            <a:srgbClr val="A3EAFB"/>
          </a:solidFill>
          <a:ln w="9525" algn="ctr">
            <a:solidFill>
              <a:srgbClr val="FF0000"/>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50000"/>
              </a:spcBef>
              <a:buFontTx/>
              <a:buNone/>
            </a:pPr>
            <a:endParaRPr lang="en-US" altLang="en-US" sz="2700">
              <a:latin typeface="Times New Roman" panose="02020603050405020304" pitchFamily="18" charset="0"/>
            </a:endParaRPr>
          </a:p>
        </p:txBody>
      </p:sp>
      <p:sp>
        <p:nvSpPr>
          <p:cNvPr id="17420" name="Oval 13"/>
          <p:cNvSpPr>
            <a:spLocks noChangeArrowheads="1"/>
          </p:cNvSpPr>
          <p:nvPr/>
        </p:nvSpPr>
        <p:spPr bwMode="auto">
          <a:xfrm flipV="1">
            <a:off x="5371996" y="1443273"/>
            <a:ext cx="285713" cy="714107"/>
          </a:xfrm>
          <a:prstGeom prst="ellipse">
            <a:avLst/>
          </a:prstGeom>
          <a:solidFill>
            <a:srgbClr val="A3EAFB"/>
          </a:solidFill>
          <a:ln w="9525" algn="ctr">
            <a:solidFill>
              <a:srgbClr val="FF0000"/>
            </a:solidFill>
            <a:round/>
            <a:headEnd/>
            <a:tailEnd/>
          </a:ln>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50000"/>
              </a:spcBef>
              <a:buFontTx/>
              <a:buNone/>
            </a:pPr>
            <a:endParaRPr lang="en-US" altLang="en-US" sz="2700">
              <a:latin typeface="Times New Roman" panose="02020603050405020304" pitchFamily="18" charset="0"/>
            </a:endParaRPr>
          </a:p>
        </p:txBody>
      </p:sp>
      <p:sp>
        <p:nvSpPr>
          <p:cNvPr id="17421" name="TextBox 14"/>
          <p:cNvSpPr txBox="1">
            <a:spLocks noChangeArrowheads="1"/>
          </p:cNvSpPr>
          <p:nvPr/>
        </p:nvSpPr>
        <p:spPr bwMode="auto">
          <a:xfrm>
            <a:off x="1931539" y="520462"/>
            <a:ext cx="58735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00000"/>
              </a:lnSpc>
              <a:spcBef>
                <a:spcPct val="0"/>
              </a:spcBef>
              <a:buFontTx/>
              <a:buNone/>
            </a:pPr>
            <a:r>
              <a:rPr lang="en-SG" b="1" dirty="0" smtClean="0">
                <a:solidFill>
                  <a:srgbClr val="FF0000"/>
                </a:solidFill>
                <a:latin typeface="Times New Roman" panose="02020603050405020304" pitchFamily="18" charset="0"/>
              </a:rPr>
              <a:t>Bài đọc 1: Bài hát tới trường (Tiết 1)</a:t>
            </a:r>
            <a:endParaRPr lang="en-US" b="1" dirty="0">
              <a:solidFill>
                <a:srgbClr val="FF0000"/>
              </a:solidFill>
              <a:latin typeface="Times New Roman" panose="02020603050405020304" pitchFamily="18" charset="0"/>
            </a:endParaRPr>
          </a:p>
        </p:txBody>
      </p:sp>
      <p:sp>
        <p:nvSpPr>
          <p:cNvPr id="17422" name="Text Box 4"/>
          <p:cNvSpPr txBox="1">
            <a:spLocks noChangeArrowheads="1"/>
          </p:cNvSpPr>
          <p:nvPr/>
        </p:nvSpPr>
        <p:spPr bwMode="auto">
          <a:xfrm>
            <a:off x="1143447" y="-24665"/>
            <a:ext cx="6685679" cy="38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2100" b="1" dirty="0">
                <a:latin typeface="Times New Roman" panose="02020603050405020304" pitchFamily="18" charset="0"/>
              </a:rPr>
              <a:t>Thứ </a:t>
            </a:r>
            <a:r>
              <a:rPr lang="en-US" altLang="en-US" sz="2100" b="1" dirty="0" smtClean="0">
                <a:latin typeface="Times New Roman" panose="02020603050405020304" pitchFamily="18" charset="0"/>
              </a:rPr>
              <a:t>hai</a:t>
            </a:r>
            <a:r>
              <a:rPr lang="vi-VN" altLang="en-US" sz="2100" b="1" dirty="0" smtClean="0">
                <a:latin typeface="Times New Roman" panose="02020603050405020304" pitchFamily="18" charset="0"/>
              </a:rPr>
              <a:t>, </a:t>
            </a:r>
            <a:r>
              <a:rPr lang="vi-VN" altLang="en-US" sz="2100" b="1" dirty="0">
                <a:latin typeface="Times New Roman" panose="02020603050405020304" pitchFamily="18" charset="0"/>
              </a:rPr>
              <a:t>ngày </a:t>
            </a:r>
            <a:r>
              <a:rPr lang="en-US" altLang="en-US" sz="2100" b="1" dirty="0" smtClean="0">
                <a:latin typeface="Times New Roman" panose="02020603050405020304" pitchFamily="18" charset="0"/>
              </a:rPr>
              <a:t>06</a:t>
            </a:r>
            <a:r>
              <a:rPr lang="vi-VN" altLang="en-US" sz="2100" b="1" dirty="0" smtClean="0">
                <a:latin typeface="Times New Roman" panose="02020603050405020304" pitchFamily="18" charset="0"/>
              </a:rPr>
              <a:t> </a:t>
            </a:r>
            <a:r>
              <a:rPr lang="vi-VN" altLang="en-US" sz="2100" b="1" dirty="0">
                <a:latin typeface="Times New Roman" panose="02020603050405020304" pitchFamily="18" charset="0"/>
              </a:rPr>
              <a:t>tháng </a:t>
            </a:r>
            <a:r>
              <a:rPr lang="en-US" altLang="en-US" sz="2100" b="1" dirty="0" smtClean="0">
                <a:latin typeface="Times New Roman" panose="02020603050405020304" pitchFamily="18" charset="0"/>
              </a:rPr>
              <a:t>11</a:t>
            </a:r>
            <a:r>
              <a:rPr lang="vi-VN" altLang="en-US" sz="2100" b="1" dirty="0" smtClean="0">
                <a:latin typeface="Times New Roman" panose="02020603050405020304" pitchFamily="18" charset="0"/>
              </a:rPr>
              <a:t> </a:t>
            </a:r>
            <a:r>
              <a:rPr lang="vi-VN" altLang="en-US" sz="2100" b="1" dirty="0">
                <a:latin typeface="Times New Roman" panose="02020603050405020304" pitchFamily="18" charset="0"/>
              </a:rPr>
              <a:t>năm 20</a:t>
            </a:r>
            <a:r>
              <a:rPr lang="en-US" altLang="en-US" sz="2100" b="1" dirty="0" smtClean="0">
                <a:latin typeface="Times New Roman" panose="02020603050405020304" pitchFamily="18" charset="0"/>
              </a:rPr>
              <a:t>23</a:t>
            </a:r>
            <a:endParaRPr lang="en-US" altLang="en-US" sz="2100" b="1" dirty="0">
              <a:latin typeface="Times New Roman" panose="02020603050405020304" pitchFamily="18" charset="0"/>
            </a:endParaRPr>
          </a:p>
        </p:txBody>
      </p:sp>
      <p:sp>
        <p:nvSpPr>
          <p:cNvPr id="17423" name="TextBox 16"/>
          <p:cNvSpPr txBox="1">
            <a:spLocks noChangeArrowheads="1"/>
          </p:cNvSpPr>
          <p:nvPr/>
        </p:nvSpPr>
        <p:spPr bwMode="auto">
          <a:xfrm>
            <a:off x="3829147" y="245572"/>
            <a:ext cx="148570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00000"/>
              </a:lnSpc>
              <a:spcBef>
                <a:spcPct val="0"/>
              </a:spcBef>
              <a:buFontTx/>
              <a:buNone/>
            </a:pPr>
            <a:r>
              <a:rPr lang="en-US" sz="2100" b="1" dirty="0" err="1">
                <a:latin typeface="Times New Roman" panose="02020603050405020304" pitchFamily="18" charset="0"/>
              </a:rPr>
              <a:t>Tiếng</a:t>
            </a:r>
            <a:r>
              <a:rPr lang="en-US" sz="2100" b="1" dirty="0">
                <a:latin typeface="Times New Roman" panose="02020603050405020304" pitchFamily="18" charset="0"/>
              </a:rPr>
              <a:t> </a:t>
            </a:r>
            <a:r>
              <a:rPr lang="en-US" sz="2100" b="1" dirty="0" err="1">
                <a:latin typeface="Times New Roman" panose="02020603050405020304" pitchFamily="18" charset="0"/>
              </a:rPr>
              <a:t>Việt</a:t>
            </a:r>
            <a:endParaRPr lang="en-US" sz="21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408004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4"/>
          <p:cNvSpPr txBox="1">
            <a:spLocks noChangeArrowheads="1"/>
          </p:cNvSpPr>
          <p:nvPr/>
        </p:nvSpPr>
        <p:spPr bwMode="auto">
          <a:xfrm>
            <a:off x="1403648" y="771550"/>
            <a:ext cx="6425478" cy="56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00000"/>
              </a:lnSpc>
              <a:spcBef>
                <a:spcPct val="0"/>
              </a:spcBef>
              <a:buFontTx/>
              <a:buNone/>
            </a:pPr>
            <a:r>
              <a:rPr lang="en-SG" sz="3000" b="1" dirty="0" smtClean="0">
                <a:solidFill>
                  <a:srgbClr val="FF0000"/>
                </a:solidFill>
                <a:latin typeface="Times New Roman" panose="02020603050405020304" pitchFamily="18" charset="0"/>
              </a:rPr>
              <a:t>Bài đọc 1: Bài hát tới trường (Tiết 1)</a:t>
            </a:r>
            <a:endParaRPr lang="en-US" sz="3000" b="1" dirty="0">
              <a:solidFill>
                <a:srgbClr val="FF0000"/>
              </a:solidFill>
              <a:latin typeface="Times New Roman" panose="02020603050405020304" pitchFamily="18" charset="0"/>
            </a:endParaRPr>
          </a:p>
        </p:txBody>
      </p:sp>
      <p:sp>
        <p:nvSpPr>
          <p:cNvPr id="19459" name="Text Box 4"/>
          <p:cNvSpPr txBox="1">
            <a:spLocks noChangeArrowheads="1"/>
          </p:cNvSpPr>
          <p:nvPr/>
        </p:nvSpPr>
        <p:spPr bwMode="auto">
          <a:xfrm>
            <a:off x="1143447" y="-24665"/>
            <a:ext cx="6685679"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vi-VN" altLang="en-US" sz="2400" b="1" dirty="0">
                <a:latin typeface="Times New Roman" panose="02020603050405020304" pitchFamily="18" charset="0"/>
              </a:rPr>
              <a:t>Thứ </a:t>
            </a:r>
            <a:r>
              <a:rPr lang="en-US" altLang="en-US" sz="2400" b="1" dirty="0" smtClean="0">
                <a:latin typeface="Times New Roman" panose="02020603050405020304" pitchFamily="18" charset="0"/>
              </a:rPr>
              <a:t>hai</a:t>
            </a:r>
            <a:r>
              <a:rPr lang="vi-VN" altLang="en-US" sz="2400" b="1" dirty="0" smtClean="0">
                <a:latin typeface="Times New Roman" panose="02020603050405020304" pitchFamily="18" charset="0"/>
              </a:rPr>
              <a:t>, </a:t>
            </a:r>
            <a:r>
              <a:rPr lang="vi-VN" altLang="en-US" sz="2400" b="1" dirty="0">
                <a:latin typeface="Times New Roman" panose="02020603050405020304" pitchFamily="18" charset="0"/>
              </a:rPr>
              <a:t>ngày </a:t>
            </a:r>
            <a:r>
              <a:rPr lang="en-US" altLang="en-US" sz="2400" b="1" dirty="0" smtClean="0">
                <a:latin typeface="Times New Roman" panose="02020603050405020304" pitchFamily="18" charset="0"/>
              </a:rPr>
              <a:t>06</a:t>
            </a:r>
            <a:r>
              <a:rPr lang="vi-VN" altLang="en-US" sz="2400" b="1" dirty="0" smtClean="0">
                <a:latin typeface="Times New Roman" panose="02020603050405020304" pitchFamily="18" charset="0"/>
              </a:rPr>
              <a:t> </a:t>
            </a:r>
            <a:r>
              <a:rPr lang="vi-VN" altLang="en-US" sz="2400" b="1" dirty="0">
                <a:latin typeface="Times New Roman" panose="02020603050405020304" pitchFamily="18" charset="0"/>
              </a:rPr>
              <a:t>tháng </a:t>
            </a:r>
            <a:r>
              <a:rPr lang="en-US" altLang="en-US" sz="2400" b="1" dirty="0" smtClean="0">
                <a:latin typeface="Times New Roman" panose="02020603050405020304" pitchFamily="18" charset="0"/>
              </a:rPr>
              <a:t>11</a:t>
            </a:r>
            <a:r>
              <a:rPr lang="vi-VN" altLang="en-US" sz="2400" b="1" dirty="0" smtClean="0">
                <a:latin typeface="Times New Roman" panose="02020603050405020304" pitchFamily="18" charset="0"/>
              </a:rPr>
              <a:t> </a:t>
            </a:r>
            <a:r>
              <a:rPr lang="vi-VN" altLang="en-US" sz="2400" b="1" dirty="0">
                <a:latin typeface="Times New Roman" panose="02020603050405020304" pitchFamily="18" charset="0"/>
              </a:rPr>
              <a:t>năm 20</a:t>
            </a:r>
            <a:r>
              <a:rPr lang="en-US" altLang="en-US" sz="2400" b="1" dirty="0" smtClean="0">
                <a:latin typeface="Times New Roman" panose="02020603050405020304" pitchFamily="18" charset="0"/>
              </a:rPr>
              <a:t>23</a:t>
            </a:r>
            <a:endParaRPr lang="en-US" altLang="en-US" sz="2400" b="1" dirty="0">
              <a:latin typeface="Times New Roman" panose="02020603050405020304" pitchFamily="18" charset="0"/>
            </a:endParaRPr>
          </a:p>
        </p:txBody>
      </p:sp>
      <p:sp>
        <p:nvSpPr>
          <p:cNvPr id="19460" name="TextBox 16"/>
          <p:cNvSpPr txBox="1">
            <a:spLocks noChangeArrowheads="1"/>
          </p:cNvSpPr>
          <p:nvPr/>
        </p:nvSpPr>
        <p:spPr bwMode="auto">
          <a:xfrm>
            <a:off x="3829147" y="362238"/>
            <a:ext cx="14857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lnSpc>
                <a:spcPct val="100000"/>
              </a:lnSpc>
              <a:spcBef>
                <a:spcPct val="0"/>
              </a:spcBef>
              <a:buFontTx/>
              <a:buNone/>
            </a:pPr>
            <a:r>
              <a:rPr lang="en-US" sz="2400" b="1" dirty="0" err="1">
                <a:latin typeface="Times New Roman" panose="02020603050405020304" pitchFamily="18" charset="0"/>
              </a:rPr>
              <a:t>Tiếng</a:t>
            </a:r>
            <a:r>
              <a:rPr lang="en-US" sz="2400" b="1" dirty="0">
                <a:latin typeface="Times New Roman" panose="02020603050405020304" pitchFamily="18" charset="0"/>
              </a:rPr>
              <a:t> </a:t>
            </a:r>
            <a:r>
              <a:rPr lang="en-US" sz="2400" b="1" dirty="0" err="1">
                <a:latin typeface="Times New Roman" panose="02020603050405020304" pitchFamily="18" charset="0"/>
              </a:rPr>
              <a:t>việt</a:t>
            </a:r>
            <a:endParaRPr lang="en-US" sz="2400" b="1" dirty="0">
              <a:solidFill>
                <a:srgbClr val="FF0000"/>
              </a:solidFill>
              <a:latin typeface="Times New Roman" panose="02020603050405020304" pitchFamily="18" charset="0"/>
            </a:endParaRPr>
          </a:p>
        </p:txBody>
      </p:sp>
      <p:sp>
        <p:nvSpPr>
          <p:cNvPr id="19461" name="AutoShape 13"/>
          <p:cNvSpPr>
            <a:spLocks noChangeArrowheads="1"/>
          </p:cNvSpPr>
          <p:nvPr/>
        </p:nvSpPr>
        <p:spPr bwMode="auto">
          <a:xfrm>
            <a:off x="1029162" y="1486042"/>
            <a:ext cx="6571394" cy="2057132"/>
          </a:xfrm>
          <a:prstGeom prst="cloudCallout">
            <a:avLst>
              <a:gd name="adj1" fmla="val -28370"/>
              <a:gd name="adj2" fmla="val 119829"/>
            </a:avLst>
          </a:prstGeom>
          <a:solidFill>
            <a:srgbClr val="CCFF99"/>
          </a:solidFill>
          <a:ln w="9525">
            <a:solidFill>
              <a:schemeClr val="tx1"/>
            </a:solid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00000"/>
              </a:lnSpc>
              <a:spcBef>
                <a:spcPct val="0"/>
              </a:spcBef>
              <a:buFontTx/>
              <a:buNone/>
            </a:pPr>
            <a:endParaRPr lang="en-US" altLang="en-US" sz="1800" b="1">
              <a:latin typeface="Times New Roman" panose="02020603050405020304" pitchFamily="18" charset="0"/>
            </a:endParaRPr>
          </a:p>
          <a:p>
            <a:pPr algn="ctr" eaLnBrk="1" hangingPunct="1">
              <a:lnSpc>
                <a:spcPct val="100000"/>
              </a:lnSpc>
              <a:spcBef>
                <a:spcPct val="0"/>
              </a:spcBef>
              <a:buFontTx/>
              <a:buNone/>
            </a:pPr>
            <a:r>
              <a:rPr lang="en-US" altLang="en-US" sz="3600" b="1">
                <a:latin typeface="Times New Roman" panose="02020603050405020304" pitchFamily="18" charset="0"/>
              </a:rPr>
              <a:t>Đọc đồng thanh</a:t>
            </a:r>
          </a:p>
        </p:txBody>
      </p:sp>
      <p:pic>
        <p:nvPicPr>
          <p:cNvPr id="19462" name="Picture 9"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 y="335"/>
            <a:ext cx="828567" cy="824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0"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5238" y="4339003"/>
            <a:ext cx="828567" cy="824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04719" y="25930"/>
            <a:ext cx="828567" cy="824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302933" y="4358646"/>
            <a:ext cx="828567" cy="824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8498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t="-13000" r="-6000" b="-12000"/>
          </a:stretch>
        </a:blipFill>
        <a:effectLst/>
      </p:bgPr>
    </p:bg>
    <p:spTree>
      <p:nvGrpSpPr>
        <p:cNvPr id="1" name=""/>
        <p:cNvGrpSpPr/>
        <p:nvPr/>
      </p:nvGrpSpPr>
      <p:grpSpPr>
        <a:xfrm>
          <a:off x="0" y="0"/>
          <a:ext cx="0" cy="0"/>
          <a:chOff x="0" y="0"/>
          <a:chExt cx="0" cy="0"/>
        </a:xfrm>
      </p:grpSpPr>
      <p:sp>
        <p:nvSpPr>
          <p:cNvPr id="2" name="TextBox 1"/>
          <p:cNvSpPr txBox="1"/>
          <p:nvPr/>
        </p:nvSpPr>
        <p:spPr>
          <a:xfrm>
            <a:off x="3131840" y="30386"/>
            <a:ext cx="2664296" cy="769441"/>
          </a:xfrm>
          <a:prstGeom prst="rect">
            <a:avLst/>
          </a:prstGeom>
          <a:noFill/>
        </p:spPr>
        <p:txBody>
          <a:bodyPr wrap="square" rtlCol="0">
            <a:spAutoFit/>
          </a:bodyPr>
          <a:lstStyle/>
          <a:p>
            <a:pPr algn="ctr"/>
            <a:r>
              <a:rPr lang="en-US" sz="4400"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Dặn</a:t>
            </a:r>
            <a:r>
              <a:rPr lang="en-US" sz="44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dò</a:t>
            </a:r>
            <a:endParaRPr lang="en-US" sz="4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6220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3430" y="1885950"/>
            <a:ext cx="6635361" cy="1372895"/>
          </a:xfrm>
          <a:prstGeom prst="rect">
            <a:avLst/>
          </a:prstGeom>
          <a:noFill/>
        </p:spPr>
        <p:txBody>
          <a:bodyPr spcFirstLastPara="1" wrap="square" lIns="68580" tIns="34290" rIns="68580" bIns="34290" numCol="1">
            <a:prstTxWarp prst="textArchUp">
              <a:avLst/>
            </a:prstTxWarp>
            <a:spAutoFit/>
          </a:bodyPr>
          <a:lstStyle/>
          <a:p>
            <a:pPr algn="ctr"/>
            <a:r>
              <a:rPr lang="en-US" sz="405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Tạm</a:t>
            </a:r>
            <a:r>
              <a:rPr lang="en-US" sz="405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sz="4050" b="1" dirty="0" err="1">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biệt</a:t>
            </a:r>
            <a:r>
              <a:rPr lang="en-US" sz="405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p>
        </p:txBody>
      </p:sp>
      <p:pic>
        <p:nvPicPr>
          <p:cNvPr id="4" name="Picture 3" descr="Trái tim ảnh gif - Website của Nguyễn Thị Tươ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6" y="-171450"/>
            <a:ext cx="1257300" cy="13416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ái tim ảnh gif - Website của Nguyễn Thị Tươ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8150" y="-285750"/>
            <a:ext cx="1257300" cy="13416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rái tim ảnh gif - Website của Nguyễn Thị Tươi"/>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1950" y="2343150"/>
            <a:ext cx="1257300" cy="1341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672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1000" b="-39000"/>
          </a:stretch>
        </a:blipFill>
        <a:effectLst/>
      </p:bgPr>
    </p:bg>
    <p:spTree>
      <p:nvGrpSpPr>
        <p:cNvPr id="1" name=""/>
        <p:cNvGrpSpPr/>
        <p:nvPr/>
      </p:nvGrpSpPr>
      <p:grpSpPr>
        <a:xfrm>
          <a:off x="0" y="0"/>
          <a:ext cx="0" cy="0"/>
          <a:chOff x="0" y="0"/>
          <a:chExt cx="0" cy="0"/>
        </a:xfrm>
      </p:grpSpPr>
      <p:sp>
        <p:nvSpPr>
          <p:cNvPr id="6" name="Rectangle 5"/>
          <p:cNvSpPr/>
          <p:nvPr/>
        </p:nvSpPr>
        <p:spPr>
          <a:xfrm>
            <a:off x="1357290" y="1000114"/>
            <a:ext cx="6828220" cy="3308378"/>
          </a:xfrm>
          <a:prstGeom prst="rect">
            <a:avLst/>
          </a:prstGeom>
          <a:noFill/>
        </p:spPr>
        <p:txBody>
          <a:bodyPr wrap="squar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GIẢI CỨU RỪNG XANH</a:t>
            </a: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7" name="Rectangle 6">
            <a:hlinkClick r:id="rId3" action="ppaction://hlinksldjump"/>
          </p:cNvPr>
          <p:cNvSpPr/>
          <p:nvPr/>
        </p:nvSpPr>
        <p:spPr>
          <a:xfrm>
            <a:off x="4103948" y="3392690"/>
            <a:ext cx="1440160" cy="576064"/>
          </a:xfrm>
          <a:prstGeom prst="rect">
            <a:avLst/>
          </a:prstGeom>
          <a:scene3d>
            <a:camera prst="orthographicFront">
              <a:rot lat="0" lon="0" rev="0"/>
            </a:camera>
            <a:lightRig rig="threePt" dir="t">
              <a:rot lat="0" lon="0" rev="1200000"/>
            </a:lightRig>
          </a:scene3d>
          <a:sp3d>
            <a:bevelT w="63500" h="25400" prst="artDeco"/>
          </a:sp3d>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2000" b="1" dirty="0" smtClean="0">
                <a:solidFill>
                  <a:schemeClr val="bg1"/>
                </a:solidFill>
                <a:latin typeface="Times New Roman" pitchFamily="18" charset="0"/>
                <a:cs typeface="Times New Roman" pitchFamily="18" charset="0"/>
              </a:rPr>
              <a:t>CHƠI</a:t>
            </a:r>
            <a:endParaRPr lang="vi-VN" sz="2000" b="1" dirty="0">
              <a:solidFill>
                <a:schemeClr val="bg1"/>
              </a:solidFill>
              <a:latin typeface="Times New Roman" pitchFamily="18" charset="0"/>
              <a:cs typeface="Times New Roman" pitchFamily="18" charset="0"/>
            </a:endParaRPr>
          </a:p>
        </p:txBody>
      </p:sp>
      <p:sp>
        <p:nvSpPr>
          <p:cNvPr id="8" name="TextBox 7"/>
          <p:cNvSpPr txBox="1"/>
          <p:nvPr/>
        </p:nvSpPr>
        <p:spPr>
          <a:xfrm>
            <a:off x="2627784" y="2067694"/>
            <a:ext cx="4680520" cy="1200329"/>
          </a:xfrm>
          <a:prstGeom prst="rect">
            <a:avLst/>
          </a:prstGeom>
          <a:noFill/>
        </p:spPr>
        <p:txBody>
          <a:bodyPr wrap="square" rtlCol="0">
            <a:spAutoFit/>
          </a:bodyPr>
          <a:lstStyle/>
          <a:p>
            <a:pPr algn="ctr"/>
            <a:r>
              <a:rPr lang="vi-VN" dirty="0" smtClean="0">
                <a:solidFill>
                  <a:schemeClr val="accent3">
                    <a:lumMod val="50000"/>
                  </a:schemeClr>
                </a:solidFill>
                <a:latin typeface="Times New Roman" pitchFamily="18" charset="0"/>
                <a:cs typeface="Times New Roman" pitchFamily="18" charset="0"/>
              </a:rPr>
              <a:t>Rừng xanh đã bị bác thợ săn đặt những chiếc bẫy, và các con thú trong rừng đã bị dính bẫy, các em hãy trả lời đúng các câu hỏi sau để giải thoát cho các con thú nhé !!!</a:t>
            </a:r>
            <a:endParaRPr lang="vi-VN" dirty="0">
              <a:solidFill>
                <a:schemeClr val="accent3">
                  <a:lumMod val="50000"/>
                </a:schemeClr>
              </a:solidFill>
              <a:latin typeface="Times New Roman" pitchFamily="18" charset="0"/>
              <a:cs typeface="Times New Roman" pitchFamily="18" charset="0"/>
            </a:endParaRPr>
          </a:p>
        </p:txBody>
      </p:sp>
      <p:sp>
        <p:nvSpPr>
          <p:cNvPr id="11" name="Freeform 10"/>
          <p:cNvSpPr/>
          <p:nvPr/>
        </p:nvSpPr>
        <p:spPr>
          <a:xfrm>
            <a:off x="2286725" y="1347614"/>
            <a:ext cx="5042194" cy="1290941"/>
          </a:xfrm>
          <a:custGeom>
            <a:avLst/>
            <a:gdLst>
              <a:gd name="connsiteX0" fmla="*/ 0 w 5042194"/>
              <a:gd name="connsiteY0" fmla="*/ 1290941 h 1290941"/>
              <a:gd name="connsiteX1" fmla="*/ 385011 w 5042194"/>
              <a:gd name="connsiteY1" fmla="*/ 653268 h 1290941"/>
              <a:gd name="connsiteX2" fmla="*/ 866274 w 5042194"/>
              <a:gd name="connsiteY2" fmla="*/ 316383 h 1290941"/>
              <a:gd name="connsiteX3" fmla="*/ 1491916 w 5042194"/>
              <a:gd name="connsiteY3" fmla="*/ 111847 h 1290941"/>
              <a:gd name="connsiteX4" fmla="*/ 2249906 w 5042194"/>
              <a:gd name="connsiteY4" fmla="*/ 3562 h 1290941"/>
              <a:gd name="connsiteX5" fmla="*/ 2899611 w 5042194"/>
              <a:gd name="connsiteY5" fmla="*/ 39657 h 1290941"/>
              <a:gd name="connsiteX6" fmla="*/ 3657600 w 5042194"/>
              <a:gd name="connsiteY6" fmla="*/ 172005 h 1290941"/>
              <a:gd name="connsiteX7" fmla="*/ 4235116 w 5042194"/>
              <a:gd name="connsiteY7" fmla="*/ 412636 h 1290941"/>
              <a:gd name="connsiteX8" fmla="*/ 4740443 w 5042194"/>
              <a:gd name="connsiteY8" fmla="*/ 725457 h 1290941"/>
              <a:gd name="connsiteX9" fmla="*/ 5017169 w 5042194"/>
              <a:gd name="connsiteY9" fmla="*/ 1230783 h 1290941"/>
              <a:gd name="connsiteX10" fmla="*/ 5029200 w 5042194"/>
              <a:gd name="connsiteY10" fmla="*/ 1254847 h 1290941"/>
              <a:gd name="connsiteX11" fmla="*/ 5029200 w 5042194"/>
              <a:gd name="connsiteY11" fmla="*/ 1254847 h 129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2194" h="1290941">
                <a:moveTo>
                  <a:pt x="0" y="1290941"/>
                </a:moveTo>
                <a:cubicBezTo>
                  <a:pt x="120316" y="1053317"/>
                  <a:pt x="240632" y="815694"/>
                  <a:pt x="385011" y="653268"/>
                </a:cubicBezTo>
                <a:cubicBezTo>
                  <a:pt x="529390" y="490842"/>
                  <a:pt x="681790" y="406620"/>
                  <a:pt x="866274" y="316383"/>
                </a:cubicBezTo>
                <a:cubicBezTo>
                  <a:pt x="1050758" y="226146"/>
                  <a:pt x="1261311" y="163984"/>
                  <a:pt x="1491916" y="111847"/>
                </a:cubicBezTo>
                <a:cubicBezTo>
                  <a:pt x="1722521" y="59710"/>
                  <a:pt x="2015290" y="15594"/>
                  <a:pt x="2249906" y="3562"/>
                </a:cubicBezTo>
                <a:cubicBezTo>
                  <a:pt x="2484522" y="-8470"/>
                  <a:pt x="2664995" y="11583"/>
                  <a:pt x="2899611" y="39657"/>
                </a:cubicBezTo>
                <a:cubicBezTo>
                  <a:pt x="3134227" y="67731"/>
                  <a:pt x="3435016" y="109842"/>
                  <a:pt x="3657600" y="172005"/>
                </a:cubicBezTo>
                <a:cubicBezTo>
                  <a:pt x="3880184" y="234168"/>
                  <a:pt x="4054642" y="320394"/>
                  <a:pt x="4235116" y="412636"/>
                </a:cubicBezTo>
                <a:cubicBezTo>
                  <a:pt x="4415590" y="504878"/>
                  <a:pt x="4610101" y="589099"/>
                  <a:pt x="4740443" y="725457"/>
                </a:cubicBezTo>
                <a:cubicBezTo>
                  <a:pt x="4870785" y="861815"/>
                  <a:pt x="5017169" y="1230783"/>
                  <a:pt x="5017169" y="1230783"/>
                </a:cubicBezTo>
                <a:cubicBezTo>
                  <a:pt x="5065295" y="1319015"/>
                  <a:pt x="5029200" y="1254847"/>
                  <a:pt x="5029200" y="1254847"/>
                </a:cubicBezTo>
                <a:lnTo>
                  <a:pt x="5029200" y="1254847"/>
                </a:lnTo>
              </a:path>
            </a:pathLst>
          </a:custGeom>
          <a:noFill/>
          <a:ln w="38100">
            <a:solidFill>
              <a:srgbClr val="B32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45888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remove"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198" t="18346" r="16905" b="12154"/>
          <a:stretch/>
        </p:blipFill>
        <p:spPr>
          <a:xfrm>
            <a:off x="1078555" y="2676418"/>
            <a:ext cx="1315093" cy="1387011"/>
          </a:xfrm>
          <a:prstGeom prst="rect">
            <a:avLst/>
          </a:prstGeom>
        </p:spPr>
      </p:pic>
      <p:pic>
        <p:nvPicPr>
          <p:cNvPr id="6" name="Picture 5">
            <a:hlinkClick r:id="rId5" action="ppaction://hlinksldjump"/>
          </p:cNvPr>
          <p:cNvPicPr>
            <a:picLocks noChangeAspect="1"/>
          </p:cNvPicPr>
          <p:nvPr/>
        </p:nvPicPr>
        <p:blipFill rotWithShape="1">
          <a:blip r:embed="rId6" cstate="print">
            <a:extLst>
              <a:ext uri="{28A0092B-C50C-407E-A947-70E740481C1C}">
                <a14:useLocalDpi xmlns:a14="http://schemas.microsoft.com/office/drawing/2010/main" val="0"/>
              </a:ext>
            </a:extLst>
          </a:blip>
          <a:srcRect l="30058" r="28764"/>
          <a:stretch/>
        </p:blipFill>
        <p:spPr>
          <a:xfrm>
            <a:off x="992215" y="2038543"/>
            <a:ext cx="1673021" cy="233340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2613" y="2407245"/>
            <a:ext cx="1605336" cy="1656184"/>
          </a:xfrm>
          <a:prstGeom prst="rect">
            <a:avLst/>
          </a:prstGeom>
        </p:spPr>
      </p:pic>
      <p:pic>
        <p:nvPicPr>
          <p:cNvPr id="9" name="Picture 8">
            <a:hlinkClick r:id="rId8" action="ppaction://hlinksldjump"/>
          </p:cNvPr>
          <p:cNvPicPr>
            <a:picLocks noChangeAspect="1"/>
          </p:cNvPicPr>
          <p:nvPr/>
        </p:nvPicPr>
        <p:blipFill rotWithShape="1">
          <a:blip r:embed="rId6" cstate="print">
            <a:extLst>
              <a:ext uri="{28A0092B-C50C-407E-A947-70E740481C1C}">
                <a14:useLocalDpi xmlns:a14="http://schemas.microsoft.com/office/drawing/2010/main" val="0"/>
              </a:ext>
            </a:extLst>
          </a:blip>
          <a:srcRect l="30058" r="28764"/>
          <a:stretch/>
        </p:blipFill>
        <p:spPr>
          <a:xfrm>
            <a:off x="2712700" y="2038543"/>
            <a:ext cx="1673021" cy="2333407"/>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55729" y="2571750"/>
            <a:ext cx="1724135" cy="1724135"/>
          </a:xfrm>
          <a:prstGeom prst="rect">
            <a:avLst/>
          </a:prstGeom>
        </p:spPr>
      </p:pic>
      <p:pic>
        <p:nvPicPr>
          <p:cNvPr id="11" name="Picture 10">
            <a:hlinkClick r:id="rId10" action="ppaction://hlinksldjump"/>
          </p:cNvPr>
          <p:cNvPicPr>
            <a:picLocks noChangeAspect="1"/>
          </p:cNvPicPr>
          <p:nvPr/>
        </p:nvPicPr>
        <p:blipFill rotWithShape="1">
          <a:blip r:embed="rId6" cstate="print">
            <a:extLst>
              <a:ext uri="{28A0092B-C50C-407E-A947-70E740481C1C}">
                <a14:useLocalDpi xmlns:a14="http://schemas.microsoft.com/office/drawing/2010/main" val="0"/>
              </a:ext>
            </a:extLst>
          </a:blip>
          <a:srcRect l="30058" r="28764"/>
          <a:stretch/>
        </p:blipFill>
        <p:spPr>
          <a:xfrm>
            <a:off x="4444376" y="2026994"/>
            <a:ext cx="1673021" cy="2333407"/>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236296" y="2189391"/>
            <a:ext cx="1734893" cy="2139702"/>
          </a:xfrm>
          <a:prstGeom prst="rect">
            <a:avLst/>
          </a:prstGeom>
        </p:spPr>
      </p:pic>
      <p:pic>
        <p:nvPicPr>
          <p:cNvPr id="13" name="Picture 12">
            <a:hlinkClick r:id="rId5" action="ppaction://hlinksldjump"/>
          </p:cNvPr>
          <p:cNvPicPr>
            <a:picLocks noChangeAspect="1"/>
          </p:cNvPicPr>
          <p:nvPr/>
        </p:nvPicPr>
        <p:blipFill rotWithShape="1">
          <a:blip r:embed="rId6" cstate="print">
            <a:extLst>
              <a:ext uri="{28A0092B-C50C-407E-A947-70E740481C1C}">
                <a14:useLocalDpi xmlns:a14="http://schemas.microsoft.com/office/drawing/2010/main" val="0"/>
              </a:ext>
            </a:extLst>
          </a:blip>
          <a:srcRect l="30058" r="28764"/>
          <a:stretch/>
        </p:blipFill>
        <p:spPr>
          <a:xfrm>
            <a:off x="3533224" y="826454"/>
            <a:ext cx="2234971" cy="3490592"/>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3568" y="339502"/>
            <a:ext cx="4762500" cy="2676525"/>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51920" y="517172"/>
            <a:ext cx="4762500" cy="2676525"/>
          </a:xfrm>
          <a:prstGeom prst="rect">
            <a:avLst/>
          </a:prstGeom>
        </p:spPr>
      </p:pic>
      <p:sp>
        <p:nvSpPr>
          <p:cNvPr id="17" name="Right Arrow 16">
            <a:hlinkClick r:id="rId13" action="ppaction://hlinksldjump"/>
          </p:cNvPr>
          <p:cNvSpPr/>
          <p:nvPr/>
        </p:nvSpPr>
        <p:spPr>
          <a:xfrm>
            <a:off x="8472558" y="164514"/>
            <a:ext cx="498631" cy="339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Callout 17"/>
          <p:cNvSpPr/>
          <p:nvPr/>
        </p:nvSpPr>
        <p:spPr>
          <a:xfrm>
            <a:off x="836889" y="1501031"/>
            <a:ext cx="2538392" cy="906214"/>
          </a:xfrm>
          <a:prstGeom prst="wedgeEllipseCallout">
            <a:avLst>
              <a:gd name="adj1" fmla="val 34039"/>
              <a:gd name="adj2" fmla="val 671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bạn</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hãy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cứu</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chúng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tớ</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khỏi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tay</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bác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thợ</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săn</a:t>
            </a:r>
            <a:endParaRPr lang="vi-VN" sz="1600" dirty="0">
              <a:latin typeface="Times New Roman" pitchFamily="18" charset="0"/>
              <a:cs typeface="Times New Roman" pitchFamily="18" charset="0"/>
            </a:endParaRPr>
          </a:p>
        </p:txBody>
      </p:sp>
    </p:spTree>
    <p:extLst>
      <p:ext uri="{BB962C8B-B14F-4D97-AF65-F5344CB8AC3E}">
        <p14:creationId xmlns:p14="http://schemas.microsoft.com/office/powerpoint/2010/main" val="2819756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par>
                          <p:cTn id="8" fill="hold">
                            <p:stCondLst>
                              <p:cond delay="2000"/>
                            </p:stCondLst>
                            <p:childTnLst>
                              <p:par>
                                <p:cTn id="9" presetID="32" presetClass="emph" presetSubtype="0" repeatCount="indefinite" fill="hold" nodeType="after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35" presetClass="path" presetSubtype="0" accel="50000" decel="50000" fill="hold" nodeType="withEffect">
                                  <p:stCondLst>
                                    <p:cond delay="0"/>
                                  </p:stCondLst>
                                  <p:childTnLst>
                                    <p:animMotion origin="layout" path="M 3.05556E-6 -2.6897E-6 L -0.27257 -2.6897E-6 " pathEditMode="relative" rAng="0" ptsTypes="AA">
                                      <p:cBhvr>
                                        <p:cTn id="16" dur="2000" fill="hold"/>
                                        <p:tgtEl>
                                          <p:spTgt spid="4"/>
                                        </p:tgtEl>
                                        <p:attrNameLst>
                                          <p:attrName>ppt_x</p:attrName>
                                          <p:attrName>ppt_y</p:attrName>
                                        </p:attrNameLst>
                                      </p:cBhvr>
                                      <p:rCtr x="-13628" y="0"/>
                                    </p:animMotion>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6" presetClass="exit" presetSubtype="32" fill="hold" nodeType="clickEffect">
                                  <p:stCondLst>
                                    <p:cond delay="0"/>
                                  </p:stCondLst>
                                  <p:childTnLst>
                                    <p:animEffect transition="out" filter="circle(out)">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childTnLst>
                          </p:cTn>
                        </p:par>
                        <p:par>
                          <p:cTn id="23" fill="hold">
                            <p:stCondLst>
                              <p:cond delay="2000"/>
                            </p:stCondLst>
                            <p:childTnLst>
                              <p:par>
                                <p:cTn id="24" presetID="35" presetClass="path" presetSubtype="0" accel="50000" decel="50000" fill="hold" nodeType="afterEffect">
                                  <p:stCondLst>
                                    <p:cond delay="0"/>
                                  </p:stCondLst>
                                  <p:childTnLst>
                                    <p:animMotion origin="layout" path="M 2.77778E-6 -4.30598E-6 L -0.46754 -4.30598E-6 " pathEditMode="relative" rAng="0" ptsTypes="AA">
                                      <p:cBhvr>
                                        <p:cTn id="25" dur="2000" fill="hold"/>
                                        <p:tgtEl>
                                          <p:spTgt spid="8"/>
                                        </p:tgtEl>
                                        <p:attrNameLst>
                                          <p:attrName>ppt_x</p:attrName>
                                          <p:attrName>ppt_y</p:attrName>
                                        </p:attrNameLst>
                                      </p:cBhvr>
                                      <p:rCtr x="-23385" y="0"/>
                                    </p:animMotion>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8"/>
                                        </p:tgtEl>
                                        <p:attrNameLst>
                                          <p:attrName>r</p:attrName>
                                        </p:attrNameLst>
                                      </p:cBhvr>
                                    </p:animRot>
                                    <p:animRot by="-240000">
                                      <p:cBhvr>
                                        <p:cTn id="28" dur="200" fill="hold">
                                          <p:stCondLst>
                                            <p:cond delay="200"/>
                                          </p:stCondLst>
                                        </p:cTn>
                                        <p:tgtEl>
                                          <p:spTgt spid="8"/>
                                        </p:tgtEl>
                                        <p:attrNameLst>
                                          <p:attrName>r</p:attrName>
                                        </p:attrNameLst>
                                      </p:cBhvr>
                                    </p:animRot>
                                    <p:animRot by="240000">
                                      <p:cBhvr>
                                        <p:cTn id="29" dur="200" fill="hold">
                                          <p:stCondLst>
                                            <p:cond delay="400"/>
                                          </p:stCondLst>
                                        </p:cTn>
                                        <p:tgtEl>
                                          <p:spTgt spid="8"/>
                                        </p:tgtEl>
                                        <p:attrNameLst>
                                          <p:attrName>r</p:attrName>
                                        </p:attrNameLst>
                                      </p:cBhvr>
                                    </p:animRot>
                                    <p:animRot by="-240000">
                                      <p:cBhvr>
                                        <p:cTn id="30" dur="200" fill="hold">
                                          <p:stCondLst>
                                            <p:cond delay="600"/>
                                          </p:stCondLst>
                                        </p:cTn>
                                        <p:tgtEl>
                                          <p:spTgt spid="8"/>
                                        </p:tgtEl>
                                        <p:attrNameLst>
                                          <p:attrName>r</p:attrName>
                                        </p:attrNameLst>
                                      </p:cBhvr>
                                    </p:animRot>
                                    <p:animRot by="120000">
                                      <p:cBhvr>
                                        <p:cTn id="31"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9"/>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par>
                          <p:cTn id="38" fill="hold">
                            <p:stCondLst>
                              <p:cond delay="500"/>
                            </p:stCondLst>
                            <p:childTnLst>
                              <p:par>
                                <p:cTn id="39" presetID="35" presetClass="path" presetSubtype="0" accel="50000" decel="50000" fill="hold" nodeType="afterEffect">
                                  <p:stCondLst>
                                    <p:cond delay="0"/>
                                  </p:stCondLst>
                                  <p:childTnLst>
                                    <p:animMotion origin="layout" path="M 2.77778E-7 -7.52622E-7 L -0.70069 -7.52622E-7 " pathEditMode="relative" rAng="0" ptsTypes="AA">
                                      <p:cBhvr>
                                        <p:cTn id="40" dur="2000" fill="hold"/>
                                        <p:tgtEl>
                                          <p:spTgt spid="10"/>
                                        </p:tgtEl>
                                        <p:attrNameLst>
                                          <p:attrName>ppt_x</p:attrName>
                                          <p:attrName>ppt_y</p:attrName>
                                        </p:attrNameLst>
                                      </p:cBhvr>
                                      <p:rCtr x="-35035" y="0"/>
                                    </p:animMotion>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10"/>
                                        </p:tgtEl>
                                        <p:attrNameLst>
                                          <p:attrName>r</p:attrName>
                                        </p:attrNameLst>
                                      </p:cBhvr>
                                    </p:animRot>
                                    <p:animRot by="-240000">
                                      <p:cBhvr>
                                        <p:cTn id="43" dur="200" fill="hold">
                                          <p:stCondLst>
                                            <p:cond delay="200"/>
                                          </p:stCondLst>
                                        </p:cTn>
                                        <p:tgtEl>
                                          <p:spTgt spid="10"/>
                                        </p:tgtEl>
                                        <p:attrNameLst>
                                          <p:attrName>r</p:attrName>
                                        </p:attrNameLst>
                                      </p:cBhvr>
                                    </p:animRot>
                                    <p:animRot by="240000">
                                      <p:cBhvr>
                                        <p:cTn id="44" dur="200" fill="hold">
                                          <p:stCondLst>
                                            <p:cond delay="400"/>
                                          </p:stCondLst>
                                        </p:cTn>
                                        <p:tgtEl>
                                          <p:spTgt spid="10"/>
                                        </p:tgtEl>
                                        <p:attrNameLst>
                                          <p:attrName>r</p:attrName>
                                        </p:attrNameLst>
                                      </p:cBhvr>
                                    </p:animRot>
                                    <p:animRot by="-240000">
                                      <p:cBhvr>
                                        <p:cTn id="45" dur="200" fill="hold">
                                          <p:stCondLst>
                                            <p:cond delay="600"/>
                                          </p:stCondLst>
                                        </p:cTn>
                                        <p:tgtEl>
                                          <p:spTgt spid="10"/>
                                        </p:tgtEl>
                                        <p:attrNameLst>
                                          <p:attrName>r</p:attrName>
                                        </p:attrNameLst>
                                      </p:cBhvr>
                                    </p:animRot>
                                    <p:animRot by="120000">
                                      <p:cBhvr>
                                        <p:cTn id="46"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1"/>
                  </p:tgtEl>
                </p:cond>
              </p:nextCondLst>
            </p:seq>
            <p:seq concurrent="1" nextAc="seek">
              <p:cTn id="47" restart="whenNotActive" fill="hold" evtFilter="cancelBubble" nodeType="interactiveSeq">
                <p:stCondLst>
                  <p:cond evt="onClick" delay="0">
                    <p:tgtEl>
                      <p:spTgt spid="12"/>
                    </p:tgtEl>
                  </p:cond>
                </p:stCondLst>
                <p:endSync evt="end" delay="0">
                  <p:rtn val="all"/>
                </p:endSync>
                <p:childTnLst>
                  <p:par>
                    <p:cTn id="48" fill="hold">
                      <p:stCondLst>
                        <p:cond delay="0"/>
                      </p:stCondLst>
                      <p:childTnLst>
                        <p:par>
                          <p:cTn id="49" fill="hold">
                            <p:stCondLst>
                              <p:cond delay="0"/>
                            </p:stCondLst>
                            <p:childTnLst>
                              <p:par>
                                <p:cTn id="50" presetID="16" presetClass="exit" presetSubtype="21" fill="hold" grpId="0" nodeType="clickEffect">
                                  <p:stCondLst>
                                    <p:cond delay="0"/>
                                  </p:stCondLst>
                                  <p:childTnLst>
                                    <p:animEffect transition="out" filter="barn(inVertical)">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par>
                                <p:cTn id="53" presetID="35" presetClass="path" presetSubtype="0" accel="50000" decel="50000" fill="hold" nodeType="withEffect">
                                  <p:stCondLst>
                                    <p:cond delay="0"/>
                                  </p:stCondLst>
                                  <p:childTnLst>
                                    <p:animMotion origin="layout" path="M -1.11111E-6 -1.07958E-6 L -0.39392 -0.07773 " pathEditMode="relative" rAng="0" ptsTypes="AA">
                                      <p:cBhvr>
                                        <p:cTn id="54" dur="2000" fill="hold"/>
                                        <p:tgtEl>
                                          <p:spTgt spid="12"/>
                                        </p:tgtEl>
                                        <p:attrNameLst>
                                          <p:attrName>ppt_x</p:attrName>
                                          <p:attrName>ppt_y</p:attrName>
                                        </p:attrNameLst>
                                      </p:cBhvr>
                                      <p:rCtr x="-19705" y="-3886"/>
                                    </p:animMotion>
                                  </p:childTnLst>
                                </p:cTn>
                              </p:par>
                            </p:childTnLst>
                          </p:cTn>
                        </p:par>
                        <p:par>
                          <p:cTn id="55" fill="hold">
                            <p:stCondLst>
                              <p:cond delay="2000"/>
                            </p:stCondLst>
                            <p:childTnLst>
                              <p:par>
                                <p:cTn id="56" presetID="22" presetClass="entr" presetSubtype="1"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up)">
                                      <p:cBhvr>
                                        <p:cTn id="58" dur="500"/>
                                        <p:tgtEl>
                                          <p:spTgt spid="13"/>
                                        </p:tgtEl>
                                      </p:cBhvr>
                                    </p:animEffect>
                                  </p:childTnLst>
                                </p:cTn>
                              </p:par>
                              <p:par>
                                <p:cTn id="59" presetID="1"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043" t="19715" r="12238" b="11771"/>
          <a:stretch/>
        </p:blipFill>
        <p:spPr>
          <a:xfrm>
            <a:off x="-4889" y="2161810"/>
            <a:ext cx="1937008" cy="2050598"/>
          </a:xfrm>
          <a:prstGeom prst="rect">
            <a:avLst/>
          </a:prstGeom>
        </p:spPr>
      </p:pic>
      <p:sp>
        <p:nvSpPr>
          <p:cNvPr id="6" name="Oval Callout 5"/>
          <p:cNvSpPr/>
          <p:nvPr/>
        </p:nvSpPr>
        <p:spPr>
          <a:xfrm>
            <a:off x="1619672" y="348246"/>
            <a:ext cx="5688632" cy="978282"/>
          </a:xfrm>
          <a:prstGeom prst="wedgeEllipseCallout">
            <a:avLst>
              <a:gd name="adj1" fmla="val -57112"/>
              <a:gd name="adj2" fmla="val 14681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vi-VN" dirty="0" smtClean="0">
                <a:latin typeface="Times New Roman" pitchFamily="18" charset="0"/>
                <a:cs typeface="Times New Roman" pitchFamily="18" charset="0"/>
              </a:rPr>
              <a:t>Trong bài ‘‘ </a:t>
            </a:r>
            <a:r>
              <a:rPr lang="en-US" dirty="0" err="1" smtClean="0">
                <a:latin typeface="Times New Roman" pitchFamily="18" charset="0"/>
                <a:cs typeface="Times New Roman" pitchFamily="18" charset="0"/>
              </a:rPr>
              <a:t>Chúng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đẹp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nhất</a:t>
            </a:r>
            <a:r>
              <a:rPr lang="vi-VN" dirty="0" smtClean="0">
                <a:latin typeface="Times New Roman" pitchFamily="18" charset="0"/>
                <a:cs typeface="Times New Roman" pitchFamily="18" charset="0"/>
              </a:rPr>
              <a:t>’’</a:t>
            </a:r>
            <a:r>
              <a:rPr lang="en-US" dirty="0" smtClean="0"/>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thơ</a:t>
            </a: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trẻ</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so </a:t>
            </a:r>
            <a:r>
              <a:rPr lang="en-US" dirty="0" err="1" smtClean="0">
                <a:latin typeface="Times New Roman" pitchFamily="18" charset="0"/>
                <a:cs typeface="Times New Roman" pitchFamily="18" charset="0"/>
              </a:rPr>
              <a:t>sánh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gì</a:t>
            </a:r>
            <a:r>
              <a:rPr lang="en-US" dirty="0" smtClean="0">
                <a:latin typeface="Times New Roman" pitchFamily="18" charset="0"/>
                <a:cs typeface="Times New Roman" pitchFamily="18" charset="0"/>
              </a:rPr>
              <a:t> ? </a:t>
            </a:r>
            <a:endParaRPr lang="vi-VN" dirty="0">
              <a:latin typeface="Times New Roman" pitchFamily="18" charset="0"/>
              <a:cs typeface="Times New Roman" pitchFamily="18" charset="0"/>
            </a:endParaRPr>
          </a:p>
        </p:txBody>
      </p:sp>
      <p:sp>
        <p:nvSpPr>
          <p:cNvPr id="7" name="Oval 6"/>
          <p:cNvSpPr/>
          <p:nvPr/>
        </p:nvSpPr>
        <p:spPr>
          <a:xfrm>
            <a:off x="2493638" y="2022529"/>
            <a:ext cx="756733" cy="447882"/>
          </a:xfrm>
          <a:prstGeom prst="ellipse">
            <a:avLst/>
          </a:prstGeom>
          <a:solidFill>
            <a:srgbClr val="FFFF00"/>
          </a:solidFill>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a:t>
            </a:r>
            <a:endParaRPr lang="vi-VN"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Flowchart: Stored Data 9"/>
          <p:cNvSpPr/>
          <p:nvPr/>
        </p:nvSpPr>
        <p:spPr>
          <a:xfrm flipH="1">
            <a:off x="2596715" y="1940107"/>
            <a:ext cx="5256585" cy="612725"/>
          </a:xfrm>
          <a:prstGeom prst="flowChartOnlineStorage">
            <a:avLst/>
          </a:prstGeom>
          <a:solidFill>
            <a:srgbClr val="FFFF00"/>
          </a:solidFill>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en-US" sz="2000" dirty="0" err="1" smtClean="0">
                <a:solidFill>
                  <a:schemeClr val="tx1"/>
                </a:solidFill>
                <a:latin typeface="Times New Roman" pitchFamily="18" charset="0"/>
                <a:cs typeface="Times New Roman" pitchFamily="18" charset="0"/>
              </a:rPr>
              <a:t>Thời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gian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nắng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mưa</a:t>
            </a:r>
            <a:r>
              <a:rPr lang="en-US" sz="2000" dirty="0" smtClean="0">
                <a:solidFill>
                  <a:schemeClr val="tx1"/>
                </a:solidFill>
                <a:latin typeface="Times New Roman" pitchFamily="18" charset="0"/>
                <a:cs typeface="Times New Roman" pitchFamily="18" charset="0"/>
              </a:rPr>
              <a:t>.</a:t>
            </a:r>
            <a:endParaRPr lang="vi-VN" sz="2000" dirty="0" smtClean="0">
              <a:solidFill>
                <a:schemeClr val="tx1"/>
              </a:solidFill>
              <a:latin typeface="Times New Roman" pitchFamily="18" charset="0"/>
              <a:cs typeface="Times New Roman" pitchFamily="18" charset="0"/>
            </a:endParaRPr>
          </a:p>
          <a:p>
            <a:pPr algn="ctr"/>
            <a:r>
              <a:rPr lang="en-US" sz="2000" i="1" dirty="0" smtClean="0"/>
              <a:t>.</a:t>
            </a:r>
            <a:endParaRPr lang="vi-VN" sz="2000" dirty="0">
              <a:solidFill>
                <a:schemeClr val="tx1"/>
              </a:solidFill>
              <a:latin typeface="Times New Roman" pitchFamily="18" charset="0"/>
              <a:cs typeface="Times New Roman" pitchFamily="18" charset="0"/>
            </a:endParaRPr>
          </a:p>
        </p:txBody>
      </p:sp>
      <p:sp>
        <p:nvSpPr>
          <p:cNvPr id="13" name="Oval 12"/>
          <p:cNvSpPr/>
          <p:nvPr/>
        </p:nvSpPr>
        <p:spPr>
          <a:xfrm>
            <a:off x="2524706" y="2828620"/>
            <a:ext cx="756733" cy="447882"/>
          </a:xfrm>
          <a:prstGeom prst="ellipse">
            <a:avLst/>
          </a:prstGeom>
          <a:solidFill>
            <a:schemeClr val="accent6">
              <a:lumMod val="60000"/>
              <a:lumOff val="40000"/>
            </a:schemeClr>
          </a:solidFill>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a:t>
            </a:r>
            <a:endParaRPr lang="vi-VN"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Flowchart: Stored Data 13"/>
          <p:cNvSpPr/>
          <p:nvPr/>
        </p:nvSpPr>
        <p:spPr>
          <a:xfrm flipH="1">
            <a:off x="2627783" y="2746198"/>
            <a:ext cx="5256585" cy="612725"/>
          </a:xfrm>
          <a:prstGeom prst="flowChartOnlineStorage">
            <a:avLst/>
          </a:prstGeom>
          <a:solidFill>
            <a:schemeClr val="accent6">
              <a:lumMod val="60000"/>
              <a:lumOff val="40000"/>
            </a:schemeClr>
          </a:solidFill>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en-US" sz="2000" dirty="0" err="1" smtClean="0">
                <a:solidFill>
                  <a:schemeClr val="tx1"/>
                </a:solidFill>
                <a:latin typeface="Times New Roman" pitchFamily="18" charset="0"/>
                <a:cs typeface="Times New Roman" pitchFamily="18" charset="0"/>
              </a:rPr>
              <a:t>Những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lời</a:t>
            </a:r>
            <a:r>
              <a:rPr lang="en-US" sz="2000" dirty="0" smtClean="0">
                <a:solidFill>
                  <a:schemeClr val="tx1"/>
                </a:solidFill>
                <a:latin typeface="Times New Roman" pitchFamily="18" charset="0"/>
                <a:cs typeface="Times New Roman" pitchFamily="18" charset="0"/>
              </a:rPr>
              <a:t> ca, </a:t>
            </a:r>
            <a:r>
              <a:rPr lang="en-US" sz="2000" dirty="0" err="1" smtClean="0">
                <a:solidFill>
                  <a:schemeClr val="tx1"/>
                </a:solidFill>
                <a:latin typeface="Times New Roman" pitchFamily="18" charset="0"/>
                <a:cs typeface="Times New Roman" pitchFamily="18" charset="0"/>
              </a:rPr>
              <a:t>tiếng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hát</a:t>
            </a:r>
            <a:r>
              <a:rPr lang="en-US" sz="2000" dirty="0" smtClean="0">
                <a:solidFill>
                  <a:schemeClr val="tx1"/>
                </a:solidFill>
                <a:latin typeface="Times New Roman" pitchFamily="18" charset="0"/>
                <a:cs typeface="Times New Roman" pitchFamily="18" charset="0"/>
              </a:rPr>
              <a:t>.</a:t>
            </a:r>
            <a:endParaRPr lang="vi-VN" sz="2000" dirty="0">
              <a:solidFill>
                <a:schemeClr val="tx1"/>
              </a:solidFill>
              <a:latin typeface="Times New Roman" pitchFamily="18" charset="0"/>
              <a:cs typeface="Times New Roman" pitchFamily="18" charset="0"/>
            </a:endParaRPr>
          </a:p>
        </p:txBody>
      </p:sp>
      <p:sp>
        <p:nvSpPr>
          <p:cNvPr id="15" name="Oval 14"/>
          <p:cNvSpPr/>
          <p:nvPr/>
        </p:nvSpPr>
        <p:spPr>
          <a:xfrm>
            <a:off x="2524705" y="3653421"/>
            <a:ext cx="756733" cy="447882"/>
          </a:xfrm>
          <a:prstGeom prst="ellipse">
            <a:avLst/>
          </a:prstGeom>
          <a:solidFill>
            <a:srgbClr val="66FF33"/>
          </a:solidFill>
          <a:scene3d>
            <a:camera prst="orthographicFront">
              <a:rot lat="0" lon="0" rev="0"/>
            </a:camera>
            <a:lightRig rig="threePt" dir="t">
              <a:rot lat="0" lon="0" rev="1200000"/>
            </a:lightRig>
          </a:scene3d>
          <a:sp3d>
            <a:bevelT w="63500" h="25400" prst="coolSlant"/>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a:t>
            </a:r>
            <a:endParaRPr lang="vi-VN"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Flowchart: Stored Data 15"/>
          <p:cNvSpPr/>
          <p:nvPr/>
        </p:nvSpPr>
        <p:spPr>
          <a:xfrm flipH="1">
            <a:off x="2627782" y="3570999"/>
            <a:ext cx="5256585" cy="612725"/>
          </a:xfrm>
          <a:prstGeom prst="flowChartOnlineStorage">
            <a:avLst/>
          </a:prstGeom>
          <a:solidFill>
            <a:srgbClr val="66FF33"/>
          </a:solidFill>
          <a:scene3d>
            <a:camera prst="orthographicFront"/>
            <a:lightRig rig="threePt" dir="t"/>
          </a:scene3d>
          <a:sp3d>
            <a:bevelT/>
          </a:sp3d>
        </p:spPr>
        <p:style>
          <a:lnRef idx="0">
            <a:schemeClr val="accent4"/>
          </a:lnRef>
          <a:fillRef idx="3">
            <a:schemeClr val="accent4"/>
          </a:fillRef>
          <a:effectRef idx="3">
            <a:schemeClr val="accent4"/>
          </a:effectRef>
          <a:fontRef idx="minor">
            <a:schemeClr val="lt1"/>
          </a:fontRef>
        </p:style>
        <p:txBody>
          <a:bodyPr rtlCol="0" anchor="ctr">
            <a:noAutofit/>
          </a:bodyPr>
          <a:lstStyle/>
          <a:p>
            <a:pPr algn="ctr"/>
            <a:r>
              <a:rPr lang="en-US" sz="2000" dirty="0" err="1" smtClean="0">
                <a:solidFill>
                  <a:schemeClr val="tx1"/>
                </a:solidFill>
                <a:latin typeface="Times New Roman" pitchFamily="18" charset="0"/>
                <a:cs typeface="Times New Roman" pitchFamily="18" charset="0"/>
              </a:rPr>
              <a:t>Những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nụ</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hoa</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bông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hoa</a:t>
            </a:r>
            <a:endParaRPr lang="vi-VN" sz="2000" dirty="0">
              <a:solidFill>
                <a:schemeClr val="tx1"/>
              </a:solidFill>
              <a:latin typeface="Times New Roman" pitchFamily="18" charset="0"/>
              <a:cs typeface="Times New Roman" pitchFamily="18" charset="0"/>
            </a:endParaRPr>
          </a:p>
        </p:txBody>
      </p:sp>
      <p:sp>
        <p:nvSpPr>
          <p:cNvPr id="17" name="Right Arrow 16">
            <a:hlinkClick r:id="rId4" action="ppaction://hlinksldjump"/>
          </p:cNvPr>
          <p:cNvSpPr/>
          <p:nvPr/>
        </p:nvSpPr>
        <p:spPr>
          <a:xfrm rot="10800000">
            <a:off x="8388424" y="4640555"/>
            <a:ext cx="6115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5298920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5" presetClass="entr" presetSubtype="0" repeatCount="indefinite"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0"/>
                                        <p:tgtEl>
                                          <p:spTgt spid="7"/>
                                        </p:tgtEl>
                                      </p:cBhvr>
                                    </p:animEffect>
                                    <p:anim calcmode="lin" valueType="num">
                                      <p:cBhvr>
                                        <p:cTn id="25" dur="5000" fill="hold"/>
                                        <p:tgtEl>
                                          <p:spTgt spid="7"/>
                                        </p:tgtEl>
                                        <p:attrNameLst>
                                          <p:attrName>ppt_w</p:attrName>
                                        </p:attrNameLst>
                                      </p:cBhvr>
                                      <p:tavLst>
                                        <p:tav tm="0" fmla="#ppt_w*sin(2.5*pi*$)">
                                          <p:val>
                                            <p:fltVal val="0"/>
                                          </p:val>
                                        </p:tav>
                                        <p:tav tm="100000">
                                          <p:val>
                                            <p:fltVal val="1"/>
                                          </p:val>
                                        </p:tav>
                                      </p:tavLst>
                                    </p:anim>
                                    <p:anim calcmode="lin" valueType="num">
                                      <p:cBhvr>
                                        <p:cTn id="26" dur="5000" fill="hold"/>
                                        <p:tgtEl>
                                          <p:spTgt spid="7"/>
                                        </p:tgtEl>
                                        <p:attrNameLst>
                                          <p:attrName>ppt_h</p:attrName>
                                        </p:attrNameLst>
                                      </p:cBhvr>
                                      <p:tavLst>
                                        <p:tav tm="0">
                                          <p:val>
                                            <p:strVal val="#ppt_h"/>
                                          </p:val>
                                        </p:tav>
                                        <p:tav tm="100000">
                                          <p:val>
                                            <p:strVal val="#ppt_h"/>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1"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5" presetClass="entr" presetSubtype="0" repeatCount="indefinite"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0"/>
                                        <p:tgtEl>
                                          <p:spTgt spid="13"/>
                                        </p:tgtEl>
                                      </p:cBhvr>
                                    </p:animEffect>
                                    <p:anim calcmode="lin" valueType="num">
                                      <p:cBhvr>
                                        <p:cTn id="40" dur="5000" fill="hold"/>
                                        <p:tgtEl>
                                          <p:spTgt spid="13"/>
                                        </p:tgtEl>
                                        <p:attrNameLst>
                                          <p:attrName>ppt_w</p:attrName>
                                        </p:attrNameLst>
                                      </p:cBhvr>
                                      <p:tavLst>
                                        <p:tav tm="0" fmla="#ppt_w*sin(2.5*pi*$)">
                                          <p:val>
                                            <p:fltVal val="0"/>
                                          </p:val>
                                        </p:tav>
                                        <p:tav tm="100000">
                                          <p:val>
                                            <p:fltVal val="1"/>
                                          </p:val>
                                        </p:tav>
                                      </p:tavLst>
                                    </p:anim>
                                    <p:anim calcmode="lin" valueType="num">
                                      <p:cBhvr>
                                        <p:cTn id="41" dur="5000" fill="hold"/>
                                        <p:tgtEl>
                                          <p:spTgt spid="13"/>
                                        </p:tgtEl>
                                        <p:attrNameLst>
                                          <p:attrName>ppt_h</p:attrName>
                                        </p:attrNameLst>
                                      </p:cBhvr>
                                      <p:tavLst>
                                        <p:tav tm="0">
                                          <p:val>
                                            <p:strVal val="#ppt_h"/>
                                          </p:val>
                                        </p:tav>
                                        <p:tav tm="100000">
                                          <p:val>
                                            <p:strVal val="#ppt_h"/>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par>
                                <p:cTn id="52" presetID="45" presetClass="entr" presetSubtype="0" repeatCount="indefinite"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0"/>
                                        <p:tgtEl>
                                          <p:spTgt spid="15"/>
                                        </p:tgtEl>
                                      </p:cBhvr>
                                    </p:animEffect>
                                    <p:anim calcmode="lin" valueType="num">
                                      <p:cBhvr>
                                        <p:cTn id="55" dur="5000" fill="hold"/>
                                        <p:tgtEl>
                                          <p:spTgt spid="15"/>
                                        </p:tgtEl>
                                        <p:attrNameLst>
                                          <p:attrName>ppt_w</p:attrName>
                                        </p:attrNameLst>
                                      </p:cBhvr>
                                      <p:tavLst>
                                        <p:tav tm="0" fmla="#ppt_w*sin(2.5*pi*$)">
                                          <p:val>
                                            <p:fltVal val="0"/>
                                          </p:val>
                                        </p:tav>
                                        <p:tav tm="100000">
                                          <p:val>
                                            <p:fltVal val="1"/>
                                          </p:val>
                                        </p:tav>
                                      </p:tavLst>
                                    </p:anim>
                                    <p:anim calcmode="lin" valueType="num">
                                      <p:cBhvr>
                                        <p:cTn id="56" dur="5000" fill="hold"/>
                                        <p:tgtEl>
                                          <p:spTgt spid="15"/>
                                        </p:tgtEl>
                                        <p:attrNameLst>
                                          <p:attrName>ppt_h</p:attrName>
                                        </p:attrNameLst>
                                      </p:cBhvr>
                                      <p:tavLst>
                                        <p:tav tm="0">
                                          <p:val>
                                            <p:strVal val="#ppt_h"/>
                                          </p:val>
                                        </p:tav>
                                        <p:tav tm="100000">
                                          <p:val>
                                            <p:strVal val="#ppt_h"/>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FF0000"/>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2000" fill="hold"/>
                                        <p:tgtEl>
                                          <p:spTgt spid="16"/>
                                        </p:tgtEl>
                                        <p:attrNameLst>
                                          <p:attrName>fillcolor</p:attrName>
                                        </p:attrNameLst>
                                      </p:cBhvr>
                                      <p:to>
                                        <a:srgbClr val="FF0000"/>
                                      </p:to>
                                    </p:animClr>
                                    <p:set>
                                      <p:cBhvr>
                                        <p:cTn id="70" dur="2000" fill="hold"/>
                                        <p:tgtEl>
                                          <p:spTgt spid="16"/>
                                        </p:tgtEl>
                                        <p:attrNameLst>
                                          <p:attrName>fill.type</p:attrName>
                                        </p:attrNameLst>
                                      </p:cBhvr>
                                      <p:to>
                                        <p:strVal val="solid"/>
                                      </p:to>
                                    </p:set>
                                    <p:set>
                                      <p:cBhvr>
                                        <p:cTn id="71" dur="2000" fill="hold"/>
                                        <p:tgtEl>
                                          <p:spTgt spid="16"/>
                                        </p:tgtEl>
                                        <p:attrNameLst>
                                          <p:attrName>fill.on</p:attrName>
                                        </p:attrNameLst>
                                      </p:cBhvr>
                                      <p:to>
                                        <p:strVal val="true"/>
                                      </p:to>
                                    </p:set>
                                  </p:childTnLst>
                                </p:cTn>
                              </p:par>
                              <p:par>
                                <p:cTn id="72" presetID="64" presetClass="path" presetSubtype="0" accel="50000" decel="50000" fill="hold" grpId="2" nodeType="withEffect">
                                  <p:stCondLst>
                                    <p:cond delay="0"/>
                                  </p:stCondLst>
                                  <p:childTnLst>
                                    <p:animMotion origin="layout" path="M 0 0 L 0 -0.25 E" pathEditMode="relative" ptsTypes="">
                                      <p:cBhvr>
                                        <p:cTn id="73" dur="2000" fill="hold"/>
                                        <p:tgtEl>
                                          <p:spTgt spid="15"/>
                                        </p:tgtEl>
                                        <p:attrNameLst>
                                          <p:attrName>ppt_x</p:attrName>
                                          <p:attrName>ppt_y</p:attrName>
                                        </p:attrNameLst>
                                      </p:cBhvr>
                                    </p:animMotion>
                                  </p:childTnLst>
                                </p:cTn>
                              </p:par>
                              <p:par>
                                <p:cTn id="74" presetID="64" presetClass="path" presetSubtype="0" accel="50000" decel="50000" fill="hold" grpId="1" nodeType="withEffect">
                                  <p:stCondLst>
                                    <p:cond delay="0"/>
                                  </p:stCondLst>
                                  <p:childTnLst>
                                    <p:animMotion origin="layout" path="M 0 0 L 0 -0.25 E" pathEditMode="relative" ptsTypes="">
                                      <p:cBhvr>
                                        <p:cTn id="75" dur="2000" fill="hold"/>
                                        <p:tgtEl>
                                          <p:spTgt spid="16"/>
                                        </p:tgtEl>
                                        <p:attrNameLst>
                                          <p:attrName>ppt_x</p:attrName>
                                          <p:attrName>ppt_y</p:attrName>
                                        </p:attrNameLst>
                                      </p:cBhvr>
                                    </p:animMotion>
                                  </p:childTnLst>
                                </p:cTn>
                              </p:par>
                              <p:par>
                                <p:cTn id="76" presetID="16" presetClass="exit" presetSubtype="21" fill="hold" grpId="2" nodeType="withEffect">
                                  <p:stCondLst>
                                    <p:cond delay="0"/>
                                  </p:stCondLst>
                                  <p:childTnLst>
                                    <p:animEffect transition="out" filter="barn(inVertical)">
                                      <p:cBhvr>
                                        <p:cTn id="77" dur="500"/>
                                        <p:tgtEl>
                                          <p:spTgt spid="7"/>
                                        </p:tgtEl>
                                      </p:cBhvr>
                                    </p:animEffect>
                                    <p:set>
                                      <p:cBhvr>
                                        <p:cTn id="78" dur="1" fill="hold">
                                          <p:stCondLst>
                                            <p:cond delay="499"/>
                                          </p:stCondLst>
                                        </p:cTn>
                                        <p:tgtEl>
                                          <p:spTgt spid="7"/>
                                        </p:tgtEl>
                                        <p:attrNameLst>
                                          <p:attrName>style.visibility</p:attrName>
                                        </p:attrNameLst>
                                      </p:cBhvr>
                                      <p:to>
                                        <p:strVal val="hidden"/>
                                      </p:to>
                                    </p:set>
                                  </p:childTnLst>
                                </p:cTn>
                              </p:par>
                              <p:par>
                                <p:cTn id="79" presetID="16" presetClass="exit" presetSubtype="21" fill="hold" grpId="1" nodeType="withEffect">
                                  <p:stCondLst>
                                    <p:cond delay="0"/>
                                  </p:stCondLst>
                                  <p:childTnLst>
                                    <p:animEffect transition="out" filter="barn(inVertical)">
                                      <p:cBhvr>
                                        <p:cTn id="80" dur="500"/>
                                        <p:tgtEl>
                                          <p:spTgt spid="10"/>
                                        </p:tgtEl>
                                      </p:cBhvr>
                                    </p:animEffect>
                                    <p:set>
                                      <p:cBhvr>
                                        <p:cTn id="81" dur="1" fill="hold">
                                          <p:stCondLst>
                                            <p:cond delay="499"/>
                                          </p:stCondLst>
                                        </p:cTn>
                                        <p:tgtEl>
                                          <p:spTgt spid="10"/>
                                        </p:tgtEl>
                                        <p:attrNameLst>
                                          <p:attrName>style.visibility</p:attrName>
                                        </p:attrNameLst>
                                      </p:cBhvr>
                                      <p:to>
                                        <p:strVal val="hidden"/>
                                      </p:to>
                                    </p:set>
                                  </p:childTnLst>
                                </p:cTn>
                              </p:par>
                              <p:par>
                                <p:cTn id="82" presetID="16" presetClass="exit" presetSubtype="21" fill="hold" grpId="2" nodeType="withEffect">
                                  <p:stCondLst>
                                    <p:cond delay="0"/>
                                  </p:stCondLst>
                                  <p:childTnLst>
                                    <p:animEffect transition="out" filter="barn(inVertical)">
                                      <p:cBhvr>
                                        <p:cTn id="83" dur="500"/>
                                        <p:tgtEl>
                                          <p:spTgt spid="13"/>
                                        </p:tgtEl>
                                      </p:cBhvr>
                                    </p:animEffect>
                                    <p:set>
                                      <p:cBhvr>
                                        <p:cTn id="84" dur="1" fill="hold">
                                          <p:stCondLst>
                                            <p:cond delay="499"/>
                                          </p:stCondLst>
                                        </p:cTn>
                                        <p:tgtEl>
                                          <p:spTgt spid="13"/>
                                        </p:tgtEl>
                                        <p:attrNameLst>
                                          <p:attrName>style.visibility</p:attrName>
                                        </p:attrNameLst>
                                      </p:cBhvr>
                                      <p:to>
                                        <p:strVal val="hidden"/>
                                      </p:to>
                                    </p:set>
                                  </p:childTnLst>
                                </p:cTn>
                              </p:par>
                              <p:par>
                                <p:cTn id="85" presetID="16" presetClass="exit" presetSubtype="21" fill="hold" grpId="1" nodeType="withEffect">
                                  <p:stCondLst>
                                    <p:cond delay="0"/>
                                  </p:stCondLst>
                                  <p:childTnLst>
                                    <p:animEffect transition="out" filter="barn(inVertical)">
                                      <p:cBhvr>
                                        <p:cTn id="86" dur="500"/>
                                        <p:tgtEl>
                                          <p:spTgt spid="14"/>
                                        </p:tgtEl>
                                      </p:cBhvr>
                                    </p:animEffect>
                                    <p:set>
                                      <p:cBhvr>
                                        <p:cTn id="8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7" grpId="2" animBg="1"/>
      <p:bldP spid="10" grpId="0" animBg="1"/>
      <p:bldP spid="10" grpId="1" animBg="1"/>
      <p:bldP spid="13" grpId="0" animBg="1"/>
      <p:bldP spid="13" grpId="1" animBg="1"/>
      <p:bldP spid="13" grpId="2" animBg="1"/>
      <p:bldP spid="14" grpId="0" animBg="1"/>
      <p:bldP spid="14" grpId="1" animBg="1"/>
      <p:bldP spid="15" grpId="0" animBg="1"/>
      <p:bldP spid="15" grpId="1" animBg="1"/>
      <p:bldP spid="15" grpId="2" animBg="1"/>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ight Arrow 1">
            <a:hlinkClick r:id="rId3" action="ppaction://hlinksldjump"/>
          </p:cNvPr>
          <p:cNvSpPr/>
          <p:nvPr/>
        </p:nvSpPr>
        <p:spPr>
          <a:xfrm rot="10800000">
            <a:off x="8532440" y="4768878"/>
            <a:ext cx="6115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mj-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067694"/>
            <a:ext cx="2105025" cy="2171700"/>
          </a:xfrm>
          <a:prstGeom prst="rect">
            <a:avLst/>
          </a:prstGeom>
        </p:spPr>
      </p:pic>
      <p:sp>
        <p:nvSpPr>
          <p:cNvPr id="4" name="Rounded Rectangular Callout 3"/>
          <p:cNvSpPr/>
          <p:nvPr/>
        </p:nvSpPr>
        <p:spPr>
          <a:xfrm>
            <a:off x="2555776" y="192392"/>
            <a:ext cx="5040560" cy="1152128"/>
          </a:xfrm>
          <a:prstGeom prst="wedgeRoundRectCallout">
            <a:avLst>
              <a:gd name="adj1" fmla="val -83645"/>
              <a:gd name="adj2" fmla="val 151584"/>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cuối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dòng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bắt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vần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nhau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nào</a:t>
            </a:r>
            <a:r>
              <a:rPr lang="en-US" sz="2400" dirty="0" smtClean="0">
                <a:solidFill>
                  <a:schemeClr val="tx1"/>
                </a:solidFill>
                <a:latin typeface="Times New Roman" pitchFamily="18" charset="0"/>
                <a:cs typeface="Times New Roman" pitchFamily="18" charset="0"/>
              </a:rPr>
              <a:t>?</a:t>
            </a:r>
            <a:endParaRPr lang="vi-VN" sz="2400" dirty="0" smtClean="0">
              <a:solidFill>
                <a:schemeClr val="tx1"/>
              </a:solidFill>
              <a:latin typeface="Times New Roman" pitchFamily="18" charset="0"/>
              <a:cs typeface="Times New Roman" pitchFamily="18" charset="0"/>
            </a:endParaRPr>
          </a:p>
        </p:txBody>
      </p:sp>
      <p:sp>
        <p:nvSpPr>
          <p:cNvPr id="5" name="TextBox 4"/>
          <p:cNvSpPr txBox="1"/>
          <p:nvPr/>
        </p:nvSpPr>
        <p:spPr>
          <a:xfrm>
            <a:off x="2555776" y="2283718"/>
            <a:ext cx="4680520" cy="461665"/>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smtClean="0">
                <a:latin typeface="Times New Roman" pitchFamily="18" charset="0"/>
                <a:cs typeface="Times New Roman" pitchFamily="18" charset="0"/>
              </a:rPr>
              <a:t>Th</a:t>
            </a:r>
            <a:r>
              <a:rPr lang="en-US" sz="2400" b="1" dirty="0" smtClean="0">
                <a:solidFill>
                  <a:srgbClr val="FF0000"/>
                </a:solidFill>
                <a:latin typeface="Times New Roman" pitchFamily="18" charset="0"/>
                <a:cs typeface="Times New Roman" pitchFamily="18" charset="0"/>
              </a:rPr>
              <a:t>ật</a:t>
            </a:r>
            <a:r>
              <a:rPr lang="en-US" sz="2400" b="1" dirty="0" smtClean="0">
                <a:latin typeface="Times New Roman" pitchFamily="18" charset="0"/>
                <a:cs typeface="Times New Roman" pitchFamily="18" charset="0"/>
              </a:rPr>
              <a:t> – nh</a:t>
            </a:r>
            <a:r>
              <a:rPr lang="en-US" sz="2400" b="1" dirty="0" smtClean="0">
                <a:solidFill>
                  <a:srgbClr val="FF0000"/>
                </a:solidFill>
                <a:latin typeface="Times New Roman" pitchFamily="18" charset="0"/>
                <a:cs typeface="Times New Roman" pitchFamily="18" charset="0"/>
              </a:rPr>
              <a:t>ất</a:t>
            </a:r>
            <a:endParaRPr lang="vi-VN"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540924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ight Arrow 1">
            <a:hlinkClick r:id="rId3" action="ppaction://hlinksldjump"/>
          </p:cNvPr>
          <p:cNvSpPr/>
          <p:nvPr/>
        </p:nvSpPr>
        <p:spPr>
          <a:xfrm>
            <a:off x="8532440" y="4768878"/>
            <a:ext cx="6115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67" y="1707654"/>
            <a:ext cx="2304256" cy="2304256"/>
          </a:xfrm>
          <a:prstGeom prst="rect">
            <a:avLst/>
          </a:prstGeom>
        </p:spPr>
      </p:pic>
      <p:sp>
        <p:nvSpPr>
          <p:cNvPr id="4" name="Cloud Callout 3"/>
          <p:cNvSpPr/>
          <p:nvPr/>
        </p:nvSpPr>
        <p:spPr>
          <a:xfrm>
            <a:off x="1179395" y="51470"/>
            <a:ext cx="6408712" cy="1119914"/>
          </a:xfrm>
          <a:prstGeom prst="cloudCallout">
            <a:avLst>
              <a:gd name="adj1" fmla="val -57551"/>
              <a:gd name="adj2" fmla="val 143041"/>
            </a:avLst>
          </a:prstGeom>
          <a:solidFill>
            <a:srgbClr val="283903"/>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Times New Roman" pitchFamily="18" charset="0"/>
                <a:cs typeface="Times New Roman" pitchFamily="18" charset="0"/>
              </a:rPr>
              <a:t>Dòng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nào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dưới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nêu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đúng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chỉ</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đặc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điểm</a:t>
            </a:r>
            <a:r>
              <a:rPr lang="en-US" sz="2000" dirty="0" smtClean="0">
                <a:latin typeface="Times New Roman" pitchFamily="18" charset="0"/>
                <a:cs typeface="Times New Roman" pitchFamily="18" charset="0"/>
              </a:rPr>
              <a:t> ở </a:t>
            </a:r>
            <a:r>
              <a:rPr lang="en-US" sz="2000" dirty="0" err="1" smtClean="0">
                <a:latin typeface="Times New Roman" pitchFamily="18" charset="0"/>
                <a:cs typeface="Times New Roman" pitchFamily="18" charset="0"/>
              </a:rPr>
              <a:t>khổ</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thơ</a:t>
            </a:r>
            <a:r>
              <a:rPr lang="en-US" sz="2000" dirty="0" smtClean="0">
                <a:latin typeface="Times New Roman" pitchFamily="18" charset="0"/>
                <a:cs typeface="Times New Roman" pitchFamily="18" charset="0"/>
              </a:rPr>
              <a:t> 3 ? </a:t>
            </a:r>
            <a:endParaRPr lang="en-US" sz="2000" dirty="0">
              <a:solidFill>
                <a:schemeClr val="bg1"/>
              </a:solidFill>
              <a:latin typeface="Times New Roman" pitchFamily="18" charset="0"/>
              <a:cs typeface="Times New Roman" pitchFamily="18" charset="0"/>
            </a:endParaRPr>
          </a:p>
        </p:txBody>
      </p:sp>
      <p:graphicFrame>
        <p:nvGraphicFramePr>
          <p:cNvPr id="6" name="Diagram 5"/>
          <p:cNvGraphicFramePr/>
          <p:nvPr>
            <p:extLst>
              <p:ext uri="{D42A27DB-BD31-4B8C-83A1-F6EECF244321}">
                <p14:modId xmlns:p14="http://schemas.microsoft.com/office/powerpoint/2010/main" val="2146438217"/>
              </p:ext>
            </p:extLst>
          </p:nvPr>
        </p:nvGraphicFramePr>
        <p:xfrm>
          <a:off x="2501770" y="1419622"/>
          <a:ext cx="4068452" cy="3168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47790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6">
                                            <p:graphicEl>
                                              <a:dgm id="{34A53836-9DDD-4F86-941E-4003A6B57021}"/>
                                            </p:graphicEl>
                                          </p:spTgt>
                                        </p:tgtEl>
                                        <p:attrNameLst>
                                          <p:attrName>style.visibility</p:attrName>
                                        </p:attrNameLst>
                                      </p:cBhvr>
                                      <p:to>
                                        <p:strVal val="visible"/>
                                      </p:to>
                                    </p:set>
                                    <p:animEffect transition="in" filter="wipe(right)">
                                      <p:cBhvr>
                                        <p:cTn id="14" dur="500"/>
                                        <p:tgtEl>
                                          <p:spTgt spid="6">
                                            <p:graphicEl>
                                              <a:dgm id="{34A53836-9DDD-4F86-941E-4003A6B57021}"/>
                                            </p:graphicEl>
                                          </p:spTgt>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6">
                                            <p:graphicEl>
                                              <a:dgm id="{BA7CAAF4-9CEC-4D38-9843-86159631F82B}"/>
                                            </p:graphicEl>
                                          </p:spTgt>
                                        </p:tgtEl>
                                        <p:attrNameLst>
                                          <p:attrName>style.visibility</p:attrName>
                                        </p:attrNameLst>
                                      </p:cBhvr>
                                      <p:to>
                                        <p:strVal val="visible"/>
                                      </p:to>
                                    </p:set>
                                    <p:animEffect transition="in" filter="wipe(right)">
                                      <p:cBhvr>
                                        <p:cTn id="17" dur="500"/>
                                        <p:tgtEl>
                                          <p:spTgt spid="6">
                                            <p:graphicEl>
                                              <a:dgm id="{BA7CAAF4-9CEC-4D38-9843-86159631F82B}"/>
                                            </p:graphicEl>
                                          </p:spTgt>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6">
                                            <p:graphicEl>
                                              <a:dgm id="{D3E32F3F-7DA1-4EB0-83A4-FA4537D59A2A}"/>
                                            </p:graphicEl>
                                          </p:spTgt>
                                        </p:tgtEl>
                                        <p:attrNameLst>
                                          <p:attrName>style.visibility</p:attrName>
                                        </p:attrNameLst>
                                      </p:cBhvr>
                                      <p:to>
                                        <p:strVal val="visible"/>
                                      </p:to>
                                    </p:set>
                                    <p:animEffect transition="in" filter="wipe(right)">
                                      <p:cBhvr>
                                        <p:cTn id="20" dur="500"/>
                                        <p:tgtEl>
                                          <p:spTgt spid="6">
                                            <p:graphicEl>
                                              <a:dgm id="{D3E32F3F-7DA1-4EB0-83A4-FA4537D59A2A}"/>
                                            </p:graphicEl>
                                          </p:spTgt>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6">
                                            <p:graphicEl>
                                              <a:dgm id="{E30362FD-8816-469A-A8AD-CF2852C1C89F}"/>
                                            </p:graphicEl>
                                          </p:spTgt>
                                        </p:tgtEl>
                                        <p:attrNameLst>
                                          <p:attrName>style.visibility</p:attrName>
                                        </p:attrNameLst>
                                      </p:cBhvr>
                                      <p:to>
                                        <p:strVal val="visible"/>
                                      </p:to>
                                    </p:set>
                                    <p:animEffect transition="in" filter="wipe(right)">
                                      <p:cBhvr>
                                        <p:cTn id="24" dur="500"/>
                                        <p:tgtEl>
                                          <p:spTgt spid="6">
                                            <p:graphicEl>
                                              <a:dgm id="{E30362FD-8816-469A-A8AD-CF2852C1C89F}"/>
                                            </p:graphicEl>
                                          </p:spTgt>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6">
                                            <p:graphicEl>
                                              <a:dgm id="{0C522B73-BE18-4686-8D4E-B59BE3F0B451}"/>
                                            </p:graphicEl>
                                          </p:spTgt>
                                        </p:tgtEl>
                                        <p:attrNameLst>
                                          <p:attrName>style.visibility</p:attrName>
                                        </p:attrNameLst>
                                      </p:cBhvr>
                                      <p:to>
                                        <p:strVal val="visible"/>
                                      </p:to>
                                    </p:set>
                                    <p:animEffect transition="in" filter="wipe(right)">
                                      <p:cBhvr>
                                        <p:cTn id="27" dur="500"/>
                                        <p:tgtEl>
                                          <p:spTgt spid="6">
                                            <p:graphicEl>
                                              <a:dgm id="{0C522B73-BE18-4686-8D4E-B59BE3F0B451}"/>
                                            </p:graphicEl>
                                          </p:spTgt>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6">
                                            <p:graphicEl>
                                              <a:dgm id="{F5D8F6F8-AEC3-48F0-8A13-6232094F009F}"/>
                                            </p:graphicEl>
                                          </p:spTgt>
                                        </p:tgtEl>
                                        <p:attrNameLst>
                                          <p:attrName>style.visibility</p:attrName>
                                        </p:attrNameLst>
                                      </p:cBhvr>
                                      <p:to>
                                        <p:strVal val="visible"/>
                                      </p:to>
                                    </p:set>
                                    <p:animEffect transition="in" filter="wipe(right)">
                                      <p:cBhvr>
                                        <p:cTn id="31" dur="500"/>
                                        <p:tgtEl>
                                          <p:spTgt spid="6">
                                            <p:graphicEl>
                                              <a:dgm id="{F5D8F6F8-AEC3-48F0-8A13-6232094F009F}"/>
                                            </p:graphicEl>
                                          </p:spTgt>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6">
                                            <p:graphicEl>
                                              <a:dgm id="{D82B6370-A95C-4344-A6EB-7614FB29D00C}"/>
                                            </p:graphicEl>
                                          </p:spTgt>
                                        </p:tgtEl>
                                        <p:attrNameLst>
                                          <p:attrName>style.visibility</p:attrName>
                                        </p:attrNameLst>
                                      </p:cBhvr>
                                      <p:to>
                                        <p:strVal val="visible"/>
                                      </p:to>
                                    </p:set>
                                    <p:animEffect transition="in" filter="wipe(right)">
                                      <p:cBhvr>
                                        <p:cTn id="34" dur="500"/>
                                        <p:tgtEl>
                                          <p:spTgt spid="6">
                                            <p:graphicEl>
                                              <a:dgm id="{D82B6370-A95C-4344-A6EB-7614FB29D00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xit" presetSubtype="0" fill="hold" grpId="1" nodeType="clickEffect">
                                  <p:stCondLst>
                                    <p:cond delay="0"/>
                                  </p:stCondLst>
                                  <p:childTnLst>
                                    <p:anim calcmode="lin" valueType="num">
                                      <p:cBhvr>
                                        <p:cTn id="38" dur="1000"/>
                                        <p:tgtEl>
                                          <p:spTgt spid="6">
                                            <p:graphicEl>
                                              <a:dgm id="{E30362FD-8816-469A-A8AD-CF2852C1C89F}"/>
                                            </p:graphicEl>
                                          </p:spTgt>
                                        </p:tgtEl>
                                        <p:attrNameLst>
                                          <p:attrName>ppt_w</p:attrName>
                                        </p:attrNameLst>
                                      </p:cBhvr>
                                      <p:tavLst>
                                        <p:tav tm="0">
                                          <p:val>
                                            <p:strVal val="ppt_w"/>
                                          </p:val>
                                        </p:tav>
                                        <p:tav tm="100000">
                                          <p:val>
                                            <p:fltVal val="0"/>
                                          </p:val>
                                        </p:tav>
                                      </p:tavLst>
                                    </p:anim>
                                    <p:anim calcmode="lin" valueType="num">
                                      <p:cBhvr>
                                        <p:cTn id="39" dur="1000"/>
                                        <p:tgtEl>
                                          <p:spTgt spid="6">
                                            <p:graphicEl>
                                              <a:dgm id="{E30362FD-8816-469A-A8AD-CF2852C1C89F}"/>
                                            </p:graphicEl>
                                          </p:spTgt>
                                        </p:tgtEl>
                                        <p:attrNameLst>
                                          <p:attrName>ppt_h</p:attrName>
                                        </p:attrNameLst>
                                      </p:cBhvr>
                                      <p:tavLst>
                                        <p:tav tm="0">
                                          <p:val>
                                            <p:strVal val="ppt_h"/>
                                          </p:val>
                                        </p:tav>
                                        <p:tav tm="100000">
                                          <p:val>
                                            <p:fltVal val="0"/>
                                          </p:val>
                                        </p:tav>
                                      </p:tavLst>
                                    </p:anim>
                                    <p:anim calcmode="lin" valueType="num">
                                      <p:cBhvr>
                                        <p:cTn id="40" dur="1000"/>
                                        <p:tgtEl>
                                          <p:spTgt spid="6">
                                            <p:graphicEl>
                                              <a:dgm id="{E30362FD-8816-469A-A8AD-CF2852C1C89F}"/>
                                            </p:graphicEl>
                                          </p:spTgt>
                                        </p:tgtEl>
                                        <p:attrNameLst>
                                          <p:attrName>style.rotation</p:attrName>
                                        </p:attrNameLst>
                                      </p:cBhvr>
                                      <p:tavLst>
                                        <p:tav tm="0">
                                          <p:val>
                                            <p:fltVal val="0"/>
                                          </p:val>
                                        </p:tav>
                                        <p:tav tm="100000">
                                          <p:val>
                                            <p:fltVal val="90"/>
                                          </p:val>
                                        </p:tav>
                                      </p:tavLst>
                                    </p:anim>
                                    <p:animEffect transition="out" filter="fade">
                                      <p:cBhvr>
                                        <p:cTn id="41" dur="1000"/>
                                        <p:tgtEl>
                                          <p:spTgt spid="6">
                                            <p:graphicEl>
                                              <a:dgm id="{E30362FD-8816-469A-A8AD-CF2852C1C89F}"/>
                                            </p:graphicEl>
                                          </p:spTgt>
                                        </p:tgtEl>
                                      </p:cBhvr>
                                    </p:animEffect>
                                    <p:set>
                                      <p:cBhvr>
                                        <p:cTn id="42" dur="1" fill="hold">
                                          <p:stCondLst>
                                            <p:cond delay="999"/>
                                          </p:stCondLst>
                                        </p:cTn>
                                        <p:tgtEl>
                                          <p:spTgt spid="6">
                                            <p:graphicEl>
                                              <a:dgm id="{E30362FD-8816-469A-A8AD-CF2852C1C89F}"/>
                                            </p:graphicEl>
                                          </p:spTgt>
                                        </p:tgtEl>
                                        <p:attrNameLst>
                                          <p:attrName>style.visibility</p:attrName>
                                        </p:attrNameLst>
                                      </p:cBhvr>
                                      <p:to>
                                        <p:strVal val="hidden"/>
                                      </p:to>
                                    </p:set>
                                  </p:childTnLst>
                                </p:cTn>
                              </p:par>
                              <p:par>
                                <p:cTn id="43" presetID="31" presetClass="exit" presetSubtype="0" fill="hold" grpId="1" nodeType="withEffect">
                                  <p:stCondLst>
                                    <p:cond delay="0"/>
                                  </p:stCondLst>
                                  <p:childTnLst>
                                    <p:anim calcmode="lin" valueType="num">
                                      <p:cBhvr>
                                        <p:cTn id="44" dur="1000"/>
                                        <p:tgtEl>
                                          <p:spTgt spid="6">
                                            <p:graphicEl>
                                              <a:dgm id="{0C522B73-BE18-4686-8D4E-B59BE3F0B451}"/>
                                            </p:graphicEl>
                                          </p:spTgt>
                                        </p:tgtEl>
                                        <p:attrNameLst>
                                          <p:attrName>ppt_w</p:attrName>
                                        </p:attrNameLst>
                                      </p:cBhvr>
                                      <p:tavLst>
                                        <p:tav tm="0">
                                          <p:val>
                                            <p:strVal val="ppt_w"/>
                                          </p:val>
                                        </p:tav>
                                        <p:tav tm="100000">
                                          <p:val>
                                            <p:fltVal val="0"/>
                                          </p:val>
                                        </p:tav>
                                      </p:tavLst>
                                    </p:anim>
                                    <p:anim calcmode="lin" valueType="num">
                                      <p:cBhvr>
                                        <p:cTn id="45" dur="1000"/>
                                        <p:tgtEl>
                                          <p:spTgt spid="6">
                                            <p:graphicEl>
                                              <a:dgm id="{0C522B73-BE18-4686-8D4E-B59BE3F0B451}"/>
                                            </p:graphicEl>
                                          </p:spTgt>
                                        </p:tgtEl>
                                        <p:attrNameLst>
                                          <p:attrName>ppt_h</p:attrName>
                                        </p:attrNameLst>
                                      </p:cBhvr>
                                      <p:tavLst>
                                        <p:tav tm="0">
                                          <p:val>
                                            <p:strVal val="ppt_h"/>
                                          </p:val>
                                        </p:tav>
                                        <p:tav tm="100000">
                                          <p:val>
                                            <p:fltVal val="0"/>
                                          </p:val>
                                        </p:tav>
                                      </p:tavLst>
                                    </p:anim>
                                    <p:anim calcmode="lin" valueType="num">
                                      <p:cBhvr>
                                        <p:cTn id="46" dur="1000"/>
                                        <p:tgtEl>
                                          <p:spTgt spid="6">
                                            <p:graphicEl>
                                              <a:dgm id="{0C522B73-BE18-4686-8D4E-B59BE3F0B451}"/>
                                            </p:graphicEl>
                                          </p:spTgt>
                                        </p:tgtEl>
                                        <p:attrNameLst>
                                          <p:attrName>style.rotation</p:attrName>
                                        </p:attrNameLst>
                                      </p:cBhvr>
                                      <p:tavLst>
                                        <p:tav tm="0">
                                          <p:val>
                                            <p:fltVal val="0"/>
                                          </p:val>
                                        </p:tav>
                                        <p:tav tm="100000">
                                          <p:val>
                                            <p:fltVal val="90"/>
                                          </p:val>
                                        </p:tav>
                                      </p:tavLst>
                                    </p:anim>
                                    <p:animEffect transition="out" filter="fade">
                                      <p:cBhvr>
                                        <p:cTn id="47" dur="1000"/>
                                        <p:tgtEl>
                                          <p:spTgt spid="6">
                                            <p:graphicEl>
                                              <a:dgm id="{0C522B73-BE18-4686-8D4E-B59BE3F0B451}"/>
                                            </p:graphicEl>
                                          </p:spTgt>
                                        </p:tgtEl>
                                      </p:cBhvr>
                                    </p:animEffect>
                                    <p:set>
                                      <p:cBhvr>
                                        <p:cTn id="48" dur="1" fill="hold">
                                          <p:stCondLst>
                                            <p:cond delay="999"/>
                                          </p:stCondLst>
                                        </p:cTn>
                                        <p:tgtEl>
                                          <p:spTgt spid="6">
                                            <p:graphicEl>
                                              <a:dgm id="{0C522B73-BE18-4686-8D4E-B59BE3F0B451}"/>
                                            </p:graphicEl>
                                          </p:spTgt>
                                        </p:tgtEl>
                                        <p:attrNameLst>
                                          <p:attrName>style.visibility</p:attrName>
                                        </p:attrNameLst>
                                      </p:cBhvr>
                                      <p:to>
                                        <p:strVal val="hidden"/>
                                      </p:to>
                                    </p:set>
                                  </p:childTnLst>
                                </p:cTn>
                              </p:par>
                            </p:childTnLst>
                          </p:cTn>
                        </p:par>
                        <p:par>
                          <p:cTn id="49" fill="hold">
                            <p:stCondLst>
                              <p:cond delay="1000"/>
                            </p:stCondLst>
                            <p:childTnLst>
                              <p:par>
                                <p:cTn id="50" presetID="31" presetClass="exit" presetSubtype="0" fill="hold" grpId="1" nodeType="afterEffect">
                                  <p:stCondLst>
                                    <p:cond delay="0"/>
                                  </p:stCondLst>
                                  <p:childTnLst>
                                    <p:anim calcmode="lin" valueType="num">
                                      <p:cBhvr>
                                        <p:cTn id="51" dur="1000"/>
                                        <p:tgtEl>
                                          <p:spTgt spid="6">
                                            <p:graphicEl>
                                              <a:dgm id="{F5D8F6F8-AEC3-48F0-8A13-6232094F009F}"/>
                                            </p:graphicEl>
                                          </p:spTgt>
                                        </p:tgtEl>
                                        <p:attrNameLst>
                                          <p:attrName>ppt_w</p:attrName>
                                        </p:attrNameLst>
                                      </p:cBhvr>
                                      <p:tavLst>
                                        <p:tav tm="0">
                                          <p:val>
                                            <p:strVal val="ppt_w"/>
                                          </p:val>
                                        </p:tav>
                                        <p:tav tm="100000">
                                          <p:val>
                                            <p:fltVal val="0"/>
                                          </p:val>
                                        </p:tav>
                                      </p:tavLst>
                                    </p:anim>
                                    <p:anim calcmode="lin" valueType="num">
                                      <p:cBhvr>
                                        <p:cTn id="52" dur="1000"/>
                                        <p:tgtEl>
                                          <p:spTgt spid="6">
                                            <p:graphicEl>
                                              <a:dgm id="{F5D8F6F8-AEC3-48F0-8A13-6232094F009F}"/>
                                            </p:graphicEl>
                                          </p:spTgt>
                                        </p:tgtEl>
                                        <p:attrNameLst>
                                          <p:attrName>ppt_h</p:attrName>
                                        </p:attrNameLst>
                                      </p:cBhvr>
                                      <p:tavLst>
                                        <p:tav tm="0">
                                          <p:val>
                                            <p:strVal val="ppt_h"/>
                                          </p:val>
                                        </p:tav>
                                        <p:tav tm="100000">
                                          <p:val>
                                            <p:fltVal val="0"/>
                                          </p:val>
                                        </p:tav>
                                      </p:tavLst>
                                    </p:anim>
                                    <p:anim calcmode="lin" valueType="num">
                                      <p:cBhvr>
                                        <p:cTn id="53" dur="1000"/>
                                        <p:tgtEl>
                                          <p:spTgt spid="6">
                                            <p:graphicEl>
                                              <a:dgm id="{F5D8F6F8-AEC3-48F0-8A13-6232094F009F}"/>
                                            </p:graphicEl>
                                          </p:spTgt>
                                        </p:tgtEl>
                                        <p:attrNameLst>
                                          <p:attrName>style.rotation</p:attrName>
                                        </p:attrNameLst>
                                      </p:cBhvr>
                                      <p:tavLst>
                                        <p:tav tm="0">
                                          <p:val>
                                            <p:fltVal val="0"/>
                                          </p:val>
                                        </p:tav>
                                        <p:tav tm="100000">
                                          <p:val>
                                            <p:fltVal val="90"/>
                                          </p:val>
                                        </p:tav>
                                      </p:tavLst>
                                    </p:anim>
                                    <p:animEffect transition="out" filter="fade">
                                      <p:cBhvr>
                                        <p:cTn id="54" dur="1000"/>
                                        <p:tgtEl>
                                          <p:spTgt spid="6">
                                            <p:graphicEl>
                                              <a:dgm id="{F5D8F6F8-AEC3-48F0-8A13-6232094F009F}"/>
                                            </p:graphicEl>
                                          </p:spTgt>
                                        </p:tgtEl>
                                      </p:cBhvr>
                                    </p:animEffect>
                                    <p:set>
                                      <p:cBhvr>
                                        <p:cTn id="55" dur="1" fill="hold">
                                          <p:stCondLst>
                                            <p:cond delay="999"/>
                                          </p:stCondLst>
                                        </p:cTn>
                                        <p:tgtEl>
                                          <p:spTgt spid="6">
                                            <p:graphicEl>
                                              <a:dgm id="{F5D8F6F8-AEC3-48F0-8A13-6232094F009F}"/>
                                            </p:graphicEl>
                                          </p:spTgt>
                                        </p:tgtEl>
                                        <p:attrNameLst>
                                          <p:attrName>style.visibility</p:attrName>
                                        </p:attrNameLst>
                                      </p:cBhvr>
                                      <p:to>
                                        <p:strVal val="hidden"/>
                                      </p:to>
                                    </p:set>
                                  </p:childTnLst>
                                </p:cTn>
                              </p:par>
                              <p:par>
                                <p:cTn id="56" presetID="31" presetClass="exit" presetSubtype="0" fill="hold" grpId="1" nodeType="withEffect">
                                  <p:stCondLst>
                                    <p:cond delay="0"/>
                                  </p:stCondLst>
                                  <p:childTnLst>
                                    <p:anim calcmode="lin" valueType="num">
                                      <p:cBhvr>
                                        <p:cTn id="57" dur="1000"/>
                                        <p:tgtEl>
                                          <p:spTgt spid="6">
                                            <p:graphicEl>
                                              <a:dgm id="{D82B6370-A95C-4344-A6EB-7614FB29D00C}"/>
                                            </p:graphicEl>
                                          </p:spTgt>
                                        </p:tgtEl>
                                        <p:attrNameLst>
                                          <p:attrName>ppt_w</p:attrName>
                                        </p:attrNameLst>
                                      </p:cBhvr>
                                      <p:tavLst>
                                        <p:tav tm="0">
                                          <p:val>
                                            <p:strVal val="ppt_w"/>
                                          </p:val>
                                        </p:tav>
                                        <p:tav tm="100000">
                                          <p:val>
                                            <p:fltVal val="0"/>
                                          </p:val>
                                        </p:tav>
                                      </p:tavLst>
                                    </p:anim>
                                    <p:anim calcmode="lin" valueType="num">
                                      <p:cBhvr>
                                        <p:cTn id="58" dur="1000"/>
                                        <p:tgtEl>
                                          <p:spTgt spid="6">
                                            <p:graphicEl>
                                              <a:dgm id="{D82B6370-A95C-4344-A6EB-7614FB29D00C}"/>
                                            </p:graphicEl>
                                          </p:spTgt>
                                        </p:tgtEl>
                                        <p:attrNameLst>
                                          <p:attrName>ppt_h</p:attrName>
                                        </p:attrNameLst>
                                      </p:cBhvr>
                                      <p:tavLst>
                                        <p:tav tm="0">
                                          <p:val>
                                            <p:strVal val="ppt_h"/>
                                          </p:val>
                                        </p:tav>
                                        <p:tav tm="100000">
                                          <p:val>
                                            <p:fltVal val="0"/>
                                          </p:val>
                                        </p:tav>
                                      </p:tavLst>
                                    </p:anim>
                                    <p:anim calcmode="lin" valueType="num">
                                      <p:cBhvr>
                                        <p:cTn id="59" dur="1000"/>
                                        <p:tgtEl>
                                          <p:spTgt spid="6">
                                            <p:graphicEl>
                                              <a:dgm id="{D82B6370-A95C-4344-A6EB-7614FB29D00C}"/>
                                            </p:graphicEl>
                                          </p:spTgt>
                                        </p:tgtEl>
                                        <p:attrNameLst>
                                          <p:attrName>style.rotation</p:attrName>
                                        </p:attrNameLst>
                                      </p:cBhvr>
                                      <p:tavLst>
                                        <p:tav tm="0">
                                          <p:val>
                                            <p:fltVal val="0"/>
                                          </p:val>
                                        </p:tav>
                                        <p:tav tm="100000">
                                          <p:val>
                                            <p:fltVal val="90"/>
                                          </p:val>
                                        </p:tav>
                                      </p:tavLst>
                                    </p:anim>
                                    <p:animEffect transition="out" filter="fade">
                                      <p:cBhvr>
                                        <p:cTn id="60" dur="1000"/>
                                        <p:tgtEl>
                                          <p:spTgt spid="6">
                                            <p:graphicEl>
                                              <a:dgm id="{D82B6370-A95C-4344-A6EB-7614FB29D00C}"/>
                                            </p:graphicEl>
                                          </p:spTgt>
                                        </p:tgtEl>
                                      </p:cBhvr>
                                    </p:animEffect>
                                    <p:set>
                                      <p:cBhvr>
                                        <p:cTn id="61" dur="1" fill="hold">
                                          <p:stCondLst>
                                            <p:cond delay="999"/>
                                          </p:stCondLst>
                                        </p:cTn>
                                        <p:tgtEl>
                                          <p:spTgt spid="6">
                                            <p:graphicEl>
                                              <a:dgm id="{D82B6370-A95C-4344-A6EB-7614FB29D00C}"/>
                                            </p:graphicEl>
                                          </p:spTgt>
                                        </p:tgtEl>
                                        <p:attrNameLst>
                                          <p:attrName>style.visibility</p:attrName>
                                        </p:attrNameLst>
                                      </p:cBhvr>
                                      <p:to>
                                        <p:strVal val="hidden"/>
                                      </p:to>
                                    </p:set>
                                  </p:childTnLst>
                                </p:cTn>
                              </p:par>
                              <p:par>
                                <p:cTn id="62" presetID="42" presetClass="path" presetSubtype="0" accel="50000" decel="50000" fill="hold" grpId="2" nodeType="withEffect">
                                  <p:stCondLst>
                                    <p:cond delay="0"/>
                                  </p:stCondLst>
                                  <p:childTnLst>
                                    <p:animMotion origin="layout" path="M 3.05556E-6 -6.17284E-7 L 0.0434 0.19599 " pathEditMode="relative" rAng="0" ptsTypes="AA">
                                      <p:cBhvr>
                                        <p:cTn id="63" dur="2000" fill="hold"/>
                                        <p:tgtEl>
                                          <p:spTgt spid="6">
                                            <p:graphicEl>
                                              <a:dgm id="{BA7CAAF4-9CEC-4D38-9843-86159631F82B}"/>
                                            </p:graphicEl>
                                          </p:spTgt>
                                        </p:tgtEl>
                                        <p:attrNameLst>
                                          <p:attrName>ppt_x</p:attrName>
                                          <p:attrName>ppt_y</p:attrName>
                                        </p:attrNameLst>
                                      </p:cBhvr>
                                      <p:rCtr x="2170" y="9784"/>
                                    </p:animMotion>
                                  </p:childTnLst>
                                </p:cTn>
                              </p:par>
                              <p:par>
                                <p:cTn id="64" presetID="42" presetClass="path" presetSubtype="0" accel="50000" decel="50000" fill="hold" grpId="2" nodeType="withEffect">
                                  <p:stCondLst>
                                    <p:cond delay="0"/>
                                  </p:stCondLst>
                                  <p:childTnLst>
                                    <p:animMotion origin="layout" path="M 3.05556E-6 -6.17284E-7 L 0.0434 0.19599 " pathEditMode="relative" rAng="0" ptsTypes="AA">
                                      <p:cBhvr>
                                        <p:cTn id="65" dur="2000" fill="hold"/>
                                        <p:tgtEl>
                                          <p:spTgt spid="6">
                                            <p:graphicEl>
                                              <a:dgm id="{D3E32F3F-7DA1-4EB0-83A4-FA4537D59A2A}"/>
                                            </p:graphicEl>
                                          </p:spTgt>
                                        </p:tgtEl>
                                        <p:attrNameLst>
                                          <p:attrName>ppt_x</p:attrName>
                                          <p:attrName>ppt_y</p:attrName>
                                        </p:attrNameLst>
                                      </p:cBhvr>
                                      <p:rCtr x="2170" y="97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uiExpand="1">
        <p:bldSub>
          <a:bldDgm bld="one"/>
        </p:bldSub>
      </p:bldGraphic>
      <p:bldGraphic spid="6" grpId="1" uiExpand="1">
        <p:bldSub>
          <a:bldDgm bld="one"/>
        </p:bldSub>
      </p:bldGraphic>
      <p:bldGraphic spid="6" grpId="2"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MOI 21- 22\HINH\Cs.png"/>
          <p:cNvPicPr>
            <a:picLocks noChangeAspect="1" noChangeArrowheads="1"/>
          </p:cNvPicPr>
          <p:nvPr/>
        </p:nvPicPr>
        <p:blipFill>
          <a:blip r:embed="rId2" cstate="print"/>
          <a:srcRect/>
          <a:stretch>
            <a:fillRect/>
          </a:stretch>
        </p:blipFill>
        <p:spPr bwMode="auto">
          <a:xfrm>
            <a:off x="1" y="0"/>
            <a:ext cx="9144000" cy="5143500"/>
          </a:xfrm>
          <a:prstGeom prst="rect">
            <a:avLst/>
          </a:prstGeom>
          <a:noFill/>
        </p:spPr>
      </p:pic>
      <p:sp>
        <p:nvSpPr>
          <p:cNvPr id="3" name="Google Shape;108;p3"/>
          <p:cNvSpPr/>
          <p:nvPr/>
        </p:nvSpPr>
        <p:spPr>
          <a:xfrm>
            <a:off x="3759738" y="1771651"/>
            <a:ext cx="1669623" cy="1885949"/>
          </a:xfrm>
          <a:prstGeom prst="ellipse">
            <a:avLst/>
          </a:prstGeom>
          <a:noFill/>
          <a:ln w="38100" cap="flat" cmpd="sng">
            <a:solidFill>
              <a:schemeClr val="lt1"/>
            </a:solidFill>
            <a:prstDash val="solid"/>
            <a:miter lim="800000"/>
            <a:headEnd type="none" w="sm" len="sm"/>
            <a:tailEnd type="none" w="sm" len="sm"/>
          </a:ln>
          <a:effectLst>
            <a:glow rad="228600">
              <a:schemeClr val="accent2">
                <a:satMod val="175000"/>
                <a:alpha val="40000"/>
              </a:schemeClr>
            </a:glow>
          </a:effectLst>
        </p:spPr>
        <p:txBody>
          <a:bodyPr spcFirstLastPara="1" wrap="square" lIns="68569" tIns="34275" rIns="68569" bIns="34275" anchor="ctr" anchorCtr="0">
            <a:noAutofit/>
          </a:bodyPr>
          <a:lstStyle/>
          <a:p>
            <a:pPr algn="ctr"/>
            <a:endParaRPr>
              <a:solidFill>
                <a:schemeClr val="lt1"/>
              </a:solidFill>
              <a:latin typeface="Calibri"/>
              <a:ea typeface="Calibri"/>
              <a:cs typeface="Calibri"/>
              <a:sym typeface="Calibri"/>
            </a:endParaRPr>
          </a:p>
        </p:txBody>
      </p:sp>
      <p:grpSp>
        <p:nvGrpSpPr>
          <p:cNvPr id="4" name="Google Shape;102;p3"/>
          <p:cNvGrpSpPr/>
          <p:nvPr/>
        </p:nvGrpSpPr>
        <p:grpSpPr>
          <a:xfrm>
            <a:off x="3794040" y="1914349"/>
            <a:ext cx="1566441" cy="1199381"/>
            <a:chOff x="3703077" y="921142"/>
            <a:chExt cx="4611891" cy="2736950"/>
          </a:xfrm>
        </p:grpSpPr>
        <p:grpSp>
          <p:nvGrpSpPr>
            <p:cNvPr id="5" name="Google Shape;103;p3"/>
            <p:cNvGrpSpPr/>
            <p:nvPr/>
          </p:nvGrpSpPr>
          <p:grpSpPr>
            <a:xfrm>
              <a:off x="3703077" y="1216359"/>
              <a:ext cx="4611891" cy="2441732"/>
              <a:chOff x="3679464" y="1244657"/>
              <a:chExt cx="4611891" cy="2441732"/>
            </a:xfrm>
          </p:grpSpPr>
          <p:pic>
            <p:nvPicPr>
              <p:cNvPr id="7" name="Google Shape;104;p3"/>
              <p:cNvPicPr preferRelativeResize="0"/>
              <p:nvPr/>
            </p:nvPicPr>
            <p:blipFill rotWithShape="1">
              <a:blip r:embed="rId3" cstate="print">
                <a:alphaModFix/>
              </a:blip>
              <a:srcRect/>
              <a:stretch/>
            </p:blipFill>
            <p:spPr>
              <a:xfrm rot="-1801207">
                <a:off x="5635205" y="1770357"/>
                <a:ext cx="2474321" cy="1390333"/>
              </a:xfrm>
              <a:prstGeom prst="rect">
                <a:avLst/>
              </a:prstGeom>
              <a:noFill/>
              <a:ln>
                <a:noFill/>
              </a:ln>
            </p:spPr>
          </p:pic>
          <p:pic>
            <p:nvPicPr>
              <p:cNvPr id="8" name="Google Shape;105;p3"/>
              <p:cNvPicPr preferRelativeResize="0"/>
              <p:nvPr/>
            </p:nvPicPr>
            <p:blipFill rotWithShape="1">
              <a:blip r:embed="rId3" cstate="print">
                <a:alphaModFix/>
              </a:blip>
              <a:srcRect/>
              <a:stretch/>
            </p:blipFill>
            <p:spPr>
              <a:xfrm rot="1801207" flipH="1">
                <a:off x="3861293" y="1770357"/>
                <a:ext cx="2474321" cy="1390333"/>
              </a:xfrm>
              <a:prstGeom prst="rect">
                <a:avLst/>
              </a:prstGeom>
              <a:noFill/>
              <a:ln>
                <a:noFill/>
              </a:ln>
            </p:spPr>
          </p:pic>
        </p:grpSp>
        <p:pic>
          <p:nvPicPr>
            <p:cNvPr id="6" name="Google Shape;106;p3"/>
            <p:cNvPicPr preferRelativeResize="0"/>
            <p:nvPr/>
          </p:nvPicPr>
          <p:blipFill rotWithShape="1">
            <a:blip r:embed="rId4" cstate="print">
              <a:alphaModFix/>
              <a:extLst>
                <a:ext uri="{BEBA8EAE-BF5A-486C-A8C5-ECC9F3942E4B}">
                  <a14:imgProps xmlns:a14="http://schemas.microsoft.com/office/drawing/2010/main">
                    <a14:imgLayer r:embed="rId5">
                      <a14:imgEffect>
                        <a14:brightnessContrast bright="40000" contrast="-40000"/>
                      </a14:imgEffect>
                    </a14:imgLayer>
                  </a14:imgProps>
                </a:ext>
              </a:extLst>
            </a:blip>
            <a:srcRect b="28746"/>
            <a:stretch/>
          </p:blipFill>
          <p:spPr>
            <a:xfrm>
              <a:off x="4864432" y="921142"/>
              <a:ext cx="2078234" cy="1862667"/>
            </a:xfrm>
            <a:prstGeom prst="rect">
              <a:avLst/>
            </a:prstGeom>
            <a:noFill/>
            <a:ln>
              <a:noFill/>
            </a:ln>
          </p:spPr>
        </p:pic>
      </p:grpSp>
      <p:sp>
        <p:nvSpPr>
          <p:cNvPr id="9" name="Google Shape;107;p3"/>
          <p:cNvSpPr txBox="1"/>
          <p:nvPr/>
        </p:nvSpPr>
        <p:spPr>
          <a:xfrm>
            <a:off x="3489706" y="3028950"/>
            <a:ext cx="2103461" cy="392385"/>
          </a:xfrm>
          <a:prstGeom prst="rect">
            <a:avLst/>
          </a:prstGeom>
          <a:noFill/>
          <a:ln>
            <a:noFill/>
          </a:ln>
        </p:spPr>
        <p:txBody>
          <a:bodyPr spcFirstLastPara="1" wrap="square" lIns="68569" tIns="34275" rIns="68569" bIns="34275" anchor="t" anchorCtr="0">
            <a:spAutoFit/>
          </a:bodyPr>
          <a:lstStyle/>
          <a:p>
            <a:pPr algn="ctr"/>
            <a:r>
              <a:rPr lang="en-US" sz="2100" b="1" dirty="0">
                <a:solidFill>
                  <a:srgbClr val="0000FF"/>
                </a:solidFill>
                <a:latin typeface="Times New Roman"/>
                <a:ea typeface="Times New Roman"/>
                <a:cs typeface="Times New Roman"/>
                <a:sym typeface="Times New Roman"/>
              </a:rPr>
              <a:t>CHIA SẺ</a:t>
            </a:r>
            <a:endParaRPr sz="2100" b="1" dirty="0">
              <a:solidFill>
                <a:srgbClr val="0000FF"/>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1" presetClass="entr" presetSubtype="1" repeatCount="indefinite" fill="hold" grpId="1"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4000"/>
                                        <p:tgtEl>
                                          <p:spTgt spid="3"/>
                                        </p:tgtEl>
                                      </p:cBhvr>
                                    </p:animEffect>
                                  </p:childTnLst>
                                </p:cTn>
                              </p:par>
                            </p:childTnLst>
                          </p:cTn>
                        </p:par>
                        <p:par>
                          <p:cTn id="13" fill="hold">
                            <p:stCondLst>
                              <p:cond delay="40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5" presetClass="entr" presetSubtype="0" repeatCount="indefinite"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0"/>
                                        <p:tgtEl>
                                          <p:spTgt spid="4"/>
                                        </p:tgtEl>
                                      </p:cBhvr>
                                    </p:animEffect>
                                    <p:anim calcmode="lin" valueType="num">
                                      <p:cBhvr>
                                        <p:cTn id="22" dur="5000" fill="hold"/>
                                        <p:tgtEl>
                                          <p:spTgt spid="4"/>
                                        </p:tgtEl>
                                        <p:attrNameLst>
                                          <p:attrName>ppt_w</p:attrName>
                                        </p:attrNameLst>
                                      </p:cBhvr>
                                      <p:tavLst>
                                        <p:tav tm="0" fmla="#ppt_w*sin(2.5*pi*$)">
                                          <p:val>
                                            <p:fltVal val="0"/>
                                          </p:val>
                                        </p:tav>
                                        <p:tav tm="100000">
                                          <p:val>
                                            <p:fltVal val="1"/>
                                          </p:val>
                                        </p:tav>
                                      </p:tavLst>
                                    </p:anim>
                                    <p:anim calcmode="lin" valueType="num">
                                      <p:cBhvr>
                                        <p:cTn id="23" dur="5000" fill="hold"/>
                                        <p:tgtEl>
                                          <p:spTgt spid="4"/>
                                        </p:tgtEl>
                                        <p:attrNameLst>
                                          <p:attrName>ppt_h</p:attrName>
                                        </p:attrNameLst>
                                      </p:cBhvr>
                                      <p:tavLst>
                                        <p:tav tm="0">
                                          <p:val>
                                            <p:strVal val="#ppt_h"/>
                                          </p:val>
                                        </p:tav>
                                        <p:tav tm="100000">
                                          <p:val>
                                            <p:strVal val="#ppt_h"/>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7000" b="-57000"/>
          </a:stretch>
        </a:blipFill>
        <a:effectLst/>
      </p:bgPr>
    </p:bg>
    <p:spTree>
      <p:nvGrpSpPr>
        <p:cNvPr id="1" name=""/>
        <p:cNvGrpSpPr/>
        <p:nvPr/>
      </p:nvGrpSpPr>
      <p:grpSpPr>
        <a:xfrm>
          <a:off x="0" y="0"/>
          <a:ext cx="0" cy="0"/>
          <a:chOff x="0" y="0"/>
          <a:chExt cx="0" cy="0"/>
        </a:xfrm>
      </p:grpSpPr>
      <p:pic>
        <p:nvPicPr>
          <p:cNvPr id="2052" name="Picture 4" descr="D:\MOI 21- 22\HINH\1.png"/>
          <p:cNvPicPr>
            <a:picLocks noChangeAspect="1" noChangeArrowheads="1"/>
          </p:cNvPicPr>
          <p:nvPr/>
        </p:nvPicPr>
        <p:blipFill>
          <a:blip r:embed="rId3" cstate="print"/>
          <a:srcRect/>
          <a:stretch>
            <a:fillRect/>
          </a:stretch>
        </p:blipFill>
        <p:spPr bwMode="auto">
          <a:xfrm rot="20608187">
            <a:off x="1043608" y="1275606"/>
            <a:ext cx="1728193" cy="1566664"/>
          </a:xfrm>
          <a:prstGeom prst="rect">
            <a:avLst/>
          </a:prstGeom>
          <a:noFill/>
        </p:spPr>
      </p:pic>
      <p:pic>
        <p:nvPicPr>
          <p:cNvPr id="2053" name="Picture 5" descr="D:\MOI 21- 22\HINH\2.png"/>
          <p:cNvPicPr>
            <a:picLocks noChangeAspect="1" noChangeArrowheads="1"/>
          </p:cNvPicPr>
          <p:nvPr/>
        </p:nvPicPr>
        <p:blipFill>
          <a:blip r:embed="rId4" cstate="print"/>
          <a:srcRect/>
          <a:stretch>
            <a:fillRect/>
          </a:stretch>
        </p:blipFill>
        <p:spPr bwMode="auto">
          <a:xfrm>
            <a:off x="3707904" y="1779662"/>
            <a:ext cx="1728193" cy="1557139"/>
          </a:xfrm>
          <a:prstGeom prst="rect">
            <a:avLst/>
          </a:prstGeom>
          <a:noFill/>
        </p:spPr>
      </p:pic>
      <p:pic>
        <p:nvPicPr>
          <p:cNvPr id="2054" name="Picture 6" descr="D:\MOI 21- 22\HINH\3.png"/>
          <p:cNvPicPr>
            <a:picLocks noChangeAspect="1" noChangeArrowheads="1"/>
          </p:cNvPicPr>
          <p:nvPr/>
        </p:nvPicPr>
        <p:blipFill>
          <a:blip r:embed="rId5" cstate="print"/>
          <a:srcRect/>
          <a:stretch>
            <a:fillRect/>
          </a:stretch>
        </p:blipFill>
        <p:spPr bwMode="auto">
          <a:xfrm rot="1131011">
            <a:off x="6228184" y="1203598"/>
            <a:ext cx="1656184" cy="1656184"/>
          </a:xfrm>
          <a:prstGeom prst="rect">
            <a:avLst/>
          </a:prstGeom>
          <a:noFill/>
        </p:spPr>
      </p:pic>
      <p:pic>
        <p:nvPicPr>
          <p:cNvPr id="2055" name="Picture 7" descr="D:\MOI 21- 22\HINH\4.png"/>
          <p:cNvPicPr>
            <a:picLocks noChangeAspect="1" noChangeArrowheads="1"/>
          </p:cNvPicPr>
          <p:nvPr/>
        </p:nvPicPr>
        <p:blipFill>
          <a:blip r:embed="rId6" cstate="print"/>
          <a:srcRect/>
          <a:stretch>
            <a:fillRect/>
          </a:stretch>
        </p:blipFill>
        <p:spPr bwMode="auto">
          <a:xfrm rot="20545907">
            <a:off x="1403648" y="3003798"/>
            <a:ext cx="2376265" cy="1728192"/>
          </a:xfrm>
          <a:prstGeom prst="rect">
            <a:avLst/>
          </a:prstGeom>
          <a:noFill/>
        </p:spPr>
      </p:pic>
      <p:pic>
        <p:nvPicPr>
          <p:cNvPr id="2056" name="Picture 8" descr="D:\MOI 21- 22\HINH\5.png"/>
          <p:cNvPicPr>
            <a:picLocks noChangeAspect="1" noChangeArrowheads="1"/>
          </p:cNvPicPr>
          <p:nvPr/>
        </p:nvPicPr>
        <p:blipFill>
          <a:blip r:embed="rId7" cstate="print"/>
          <a:srcRect/>
          <a:stretch>
            <a:fillRect/>
          </a:stretch>
        </p:blipFill>
        <p:spPr bwMode="auto">
          <a:xfrm rot="1513149">
            <a:off x="5436096" y="3003798"/>
            <a:ext cx="2016224" cy="1648197"/>
          </a:xfrm>
          <a:prstGeom prst="rect">
            <a:avLst/>
          </a:prstGeom>
          <a:noFill/>
        </p:spPr>
      </p:pic>
      <p:sp>
        <p:nvSpPr>
          <p:cNvPr id="9" name="TextBox 8"/>
          <p:cNvSpPr txBox="1"/>
          <p:nvPr/>
        </p:nvSpPr>
        <p:spPr>
          <a:xfrm>
            <a:off x="755576" y="195486"/>
            <a:ext cx="7416824" cy="830997"/>
          </a:xfrm>
          <a:prstGeom prst="rect">
            <a:avLst/>
          </a:prstGeom>
          <a:noFill/>
        </p:spPr>
        <p:txBody>
          <a:bodyPr wrap="square" rtlCol="0">
            <a:spAutoFit/>
          </a:bodyPr>
          <a:lstStyle/>
          <a:p>
            <a:r>
              <a:rPr lang="en-US" sz="2400" b="1" dirty="0" err="1" smtClean="0">
                <a:solidFill>
                  <a:srgbClr val="0000FF"/>
                </a:solidFill>
                <a:latin typeface="Times New Roman" pitchFamily="18" charset="0"/>
                <a:cs typeface="Times New Roman" pitchFamily="18" charset="0"/>
              </a:rPr>
              <a:t>Quan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bức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tranh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dưới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đây</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biết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bạn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nhỏ</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đang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làm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gì</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Vẻ</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mặt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bạn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thế</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nào</a:t>
            </a:r>
            <a:r>
              <a:rPr lang="en-US" sz="2400" b="1" dirty="0" smtClean="0">
                <a:solidFill>
                  <a:srgbClr val="0000FF"/>
                </a:solidFill>
                <a:latin typeface="Times New Roman" pitchFamily="18" charset="0"/>
                <a:cs typeface="Times New Roman" pitchFamily="18" charset="0"/>
              </a:rPr>
              <a:t>? </a:t>
            </a:r>
            <a:endParaRPr lang="en-US" sz="24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1512</TotalTime>
  <Words>576</Words>
  <Application>Microsoft Office PowerPoint</Application>
  <PresentationFormat>On-screen Show (16:9)</PresentationFormat>
  <Paragraphs>93</Paragraphs>
  <Slides>26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Microsoft YaHei</vt:lpstr>
      <vt:lpstr>.VnTime</vt:lpstr>
      <vt:lpstr>Arial</vt:lpstr>
      <vt:lpstr>Calibri</vt:lpstr>
      <vt:lpstr>等线</vt:lpstr>
      <vt:lpstr>Times</vt:lpstr>
      <vt:lpstr>Times New Roman</vt:lpstr>
      <vt:lpstr>UTM Avo</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Nathan Nguyen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 Duẩn</dc:creator>
  <cp:lastModifiedBy>LENOVO</cp:lastModifiedBy>
  <cp:revision>170</cp:revision>
  <dcterms:created xsi:type="dcterms:W3CDTF">2021-07-09T00:14:03Z</dcterms:created>
  <dcterms:modified xsi:type="dcterms:W3CDTF">2023-12-04T14:09:29Z</dcterms:modified>
</cp:coreProperties>
</file>