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427" r:id="rId2"/>
    <p:sldId id="257" r:id="rId3"/>
    <p:sldId id="406" r:id="rId4"/>
    <p:sldId id="399" r:id="rId5"/>
    <p:sldId id="410" r:id="rId6"/>
    <p:sldId id="420" r:id="rId7"/>
    <p:sldId id="385" r:id="rId8"/>
  </p:sldIdLst>
  <p:sldSz cx="12192000" cy="6858000"/>
  <p:notesSz cx="6858000" cy="9144000"/>
  <p:custDataLst>
    <p:tags r:id="rId1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9AE9D"/>
    <a:srgbClr val="00FF00"/>
    <a:srgbClr val="000066"/>
    <a:srgbClr val="2DD73B"/>
    <a:srgbClr val="FFFF00"/>
    <a:srgbClr val="FF66CC"/>
    <a:srgbClr val="006600"/>
    <a:srgbClr val="FCD5B5"/>
    <a:srgbClr val="F8CB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4660"/>
  </p:normalViewPr>
  <p:slideViewPr>
    <p:cSldViewPr snapToGrid="0">
      <p:cViewPr varScale="1">
        <p:scale>
          <a:sx n="44" d="100"/>
          <a:sy n="44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6973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B4B02F0-F2C7-48EC-91D7-004023638FD2}"/>
              </a:ext>
            </a:extLst>
          </p:cNvPr>
          <p:cNvSpPr/>
          <p:nvPr userDrawn="1"/>
        </p:nvSpPr>
        <p:spPr>
          <a:xfrm>
            <a:off x="11270673" y="91440"/>
            <a:ext cx="1007225" cy="143810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47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F17437F-A320-41AE-8AEE-03388B65FC54}" type="datetime1">
              <a:rPr lang="en-US" smtClean="0"/>
              <a:t>5/21/2024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63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6848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068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5833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3092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2316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723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82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74653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96938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9418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6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0120978-7883-4BF6-87CC-AD0B93883DA2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FB510D5-D816-4CF0-B36D-87EB687A3271}"/>
              </a:ext>
            </a:extLst>
          </p:cNvPr>
          <p:cNvSpPr/>
          <p:nvPr userDrawn="1"/>
        </p:nvSpPr>
        <p:spPr>
          <a:xfrm>
            <a:off x="11270673" y="91440"/>
            <a:ext cx="1007225" cy="143810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88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7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3717925"/>
            <a:ext cx="10943167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4940300"/>
            <a:ext cx="10949517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E1C8935-5503-46B3-AA64-FDD06962785D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C316804-2D31-4AE5-82F9-04BDACCF9A99}"/>
              </a:ext>
            </a:extLst>
          </p:cNvPr>
          <p:cNvSpPr/>
          <p:nvPr userDrawn="1"/>
        </p:nvSpPr>
        <p:spPr>
          <a:xfrm>
            <a:off x="11270673" y="91440"/>
            <a:ext cx="1007225" cy="143810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4739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2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A6DE69D-A7EE-4D55-AB83-E9E0448BC2CC}" type="datetime1">
              <a:rPr lang="en-US" smtClean="0"/>
              <a:t>5/21/2024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231BAB4-56E3-487E-AEAB-FF12E9AF418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7C808EF-EF87-44C5-B024-24E20720B52A}"/>
              </a:ext>
            </a:extLst>
          </p:cNvPr>
          <p:cNvSpPr/>
          <p:nvPr userDrawn="1"/>
        </p:nvSpPr>
        <p:spPr>
          <a:xfrm>
            <a:off x="11270673" y="91440"/>
            <a:ext cx="1007225" cy="143810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5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C80F2DC-882D-4575-9281-AA5E2362841F}" type="datetime1">
              <a:rPr lang="en-US" smtClean="0"/>
              <a:t>5/21/2024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23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649" r:id="rId11"/>
    <p:sldLayoutId id="2147483753" r:id="rId12"/>
    <p:sldLayoutId id="2147483752" r:id="rId13"/>
    <p:sldLayoutId id="2147483751" r:id="rId14"/>
    <p:sldLayoutId id="2147483750" r:id="rId15"/>
    <p:sldLayoutId id="2147483749" r:id="rId16"/>
    <p:sldLayoutId id="2147483748" r:id="rId17"/>
    <p:sldLayoutId id="2147483652" r:id="rId18"/>
    <p:sldLayoutId id="2147483653" r:id="rId19"/>
    <p:sldLayoutId id="2147483654" r:id="rId20"/>
    <p:sldLayoutId id="2147483655" r:id="rId21"/>
    <p:sldLayoutId id="2147483754" r:id="rId22"/>
    <p:sldLayoutId id="2147483737" r:id="rId23"/>
    <p:sldLayoutId id="2147483733" r:id="rId24"/>
    <p:sldLayoutId id="2147483657" r:id="rId25"/>
    <p:sldLayoutId id="2147483658" r:id="rId26"/>
    <p:sldLayoutId id="2147483659" r:id="rId27"/>
    <p:sldLayoutId id="2147483660" r:id="rId28"/>
    <p:sldLayoutId id="2147483661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Relationship Id="rId6" Type="http://schemas.microsoft.com/office/2007/relationships/hdphoto" Target="../media/hdphoto1.wdp"/><Relationship Id="rId11" Type="http://schemas.openxmlformats.org/officeDocument/2006/relationships/image" Target="../media/image23.sv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18.sv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794" y="-37650"/>
            <a:ext cx="12190413" cy="6895203"/>
            <a:chOff x="0" y="-24"/>
            <a:chExt cx="5760" cy="4368"/>
          </a:xfrm>
        </p:grpSpPr>
        <p:grpSp>
          <p:nvGrpSpPr>
            <p:cNvPr id="4103" name="Group 3"/>
            <p:cNvGrpSpPr>
              <a:grpSpLocks/>
            </p:cNvGrpSpPr>
            <p:nvPr/>
          </p:nvGrpSpPr>
          <p:grpSpPr bwMode="auto">
            <a:xfrm>
              <a:off x="0" y="-24"/>
              <a:ext cx="5760" cy="4368"/>
              <a:chOff x="0" y="-24"/>
              <a:chExt cx="5760" cy="4368"/>
            </a:xfrm>
          </p:grpSpPr>
          <p:pic>
            <p:nvPicPr>
              <p:cNvPr id="4113" name="Picture 4" descr="ttrtrtr1151380670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-24"/>
                <a:ext cx="57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14" name="Picture 5" descr="ttrtrtr1151380670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504" y="2064"/>
                <a:ext cx="432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15" name="Picture 6" descr="ttrtrtr1151380670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2088" y="2088"/>
                <a:ext cx="432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16" name="Picture 7" descr="ttrtrtr1151380670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200"/>
                <a:ext cx="57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104" name="Group 8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4105" name="Picture 9" descr="flower[1][1][1][1]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6" name="Picture 10" descr="flower[1][1][1][1]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42"/>
                <a:ext cx="576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7" name="Picture 11" descr="flower[1][1][1][1]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1971" y="1971"/>
                <a:ext cx="432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8" name="Picture 12" descr="flower[1][1][1][1]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3411" y="1971"/>
                <a:ext cx="432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9" name="Picture 13" descr="012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10" name="Picture 14" descr="012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597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11" name="Picture 15" descr="012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944" y="0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12" name="Picture 16" descr="012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944" y="3597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099" name="WordArt 17" descr="BIRTHDAY 25"/>
          <p:cNvSpPr>
            <a:spLocks noChangeArrowheads="1" noChangeShapeType="1" noTextEdit="1"/>
          </p:cNvSpPr>
          <p:nvPr/>
        </p:nvSpPr>
        <p:spPr bwMode="auto">
          <a:xfrm>
            <a:off x="1143646" y="1179806"/>
            <a:ext cx="10285661" cy="621107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ArchUpPour">
              <a:avLst>
                <a:gd name="adj1" fmla="val 12241295"/>
                <a:gd name="adj2" fmla="val 62861"/>
              </a:avLst>
            </a:prstTxWarp>
          </a:bodyPr>
          <a:lstStyle/>
          <a:p>
            <a:pPr algn="ctr"/>
            <a:r>
              <a:rPr lang="en-US" sz="7198" kern="10">
                <a:blipFill dpi="0" rotWithShape="0">
                  <a:blip r:embed="rId5"/>
                  <a:srcRect/>
                  <a:stretch>
                    <a:fillRect/>
                  </a:stretch>
                </a:blipFill>
                <a:latin typeface="VNI-Times" pitchFamily="2" charset="0"/>
              </a:rPr>
              <a:t>Chaøo möøng quyù thaày coâ veà döï giôø </a:t>
            </a:r>
          </a:p>
        </p:txBody>
      </p:sp>
      <p:sp>
        <p:nvSpPr>
          <p:cNvPr id="4100" name="WordArt 19"/>
          <p:cNvSpPr>
            <a:spLocks noChangeArrowheads="1" noChangeShapeType="1" noTextEdit="1"/>
          </p:cNvSpPr>
          <p:nvPr/>
        </p:nvSpPr>
        <p:spPr bwMode="auto">
          <a:xfrm>
            <a:off x="3562682" y="3298843"/>
            <a:ext cx="5104735" cy="8476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Toán</a:t>
            </a:r>
          </a:p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</a:rPr>
              <a:t>Lớp 2/4</a:t>
            </a:r>
          </a:p>
        </p:txBody>
      </p:sp>
      <p:sp>
        <p:nvSpPr>
          <p:cNvPr id="4101" name="Text Box 20"/>
          <p:cNvSpPr txBox="1">
            <a:spLocks noChangeArrowheads="1"/>
          </p:cNvSpPr>
          <p:nvPr/>
        </p:nvSpPr>
        <p:spPr bwMode="auto">
          <a:xfrm>
            <a:off x="1694437" y="4786138"/>
            <a:ext cx="85332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0000FF"/>
                </a:solidFill>
                <a:latin typeface=".VnTime" panose="020B7200000000000000" pitchFamily="34" charset="0"/>
              </a:rPr>
              <a:t>     Gi¸o viªn thùc hiÖn: </a:t>
            </a:r>
            <a:r>
              <a:rPr lang="en-US" sz="3600" b="1" i="1">
                <a:solidFill>
                  <a:srgbClr val="0000FF"/>
                </a:solidFill>
                <a:latin typeface="Times" panose="02020603050405020304" pitchFamily="18" charset="0"/>
              </a:rPr>
              <a:t>Phạm Văn Mừng</a:t>
            </a:r>
            <a:endParaRPr lang="en-US" sz="3600" b="1" i="1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4102" name="Text Box 20"/>
          <p:cNvSpPr txBox="1">
            <a:spLocks noChangeArrowheads="1"/>
          </p:cNvSpPr>
          <p:nvPr/>
        </p:nvSpPr>
        <p:spPr bwMode="auto">
          <a:xfrm>
            <a:off x="1881738" y="686157"/>
            <a:ext cx="85332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TRƯỜNG TIỂU HỌC BÌNH THẠNH</a:t>
            </a:r>
          </a:p>
        </p:txBody>
      </p:sp>
    </p:spTree>
    <p:extLst>
      <p:ext uri="{BB962C8B-B14F-4D97-AF65-F5344CB8AC3E}">
        <p14:creationId xmlns:p14="http://schemas.microsoft.com/office/powerpoint/2010/main" val="3565000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EE6DC7-1A02-4957-B2FB-F378FCAAE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DCC9E43-EC7A-4629-BA85-6463DC3E57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8505" y="2070982"/>
            <a:ext cx="5533583" cy="43298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94B1C86-9BF1-4FE7-89E6-A13D25A881AA}"/>
              </a:ext>
            </a:extLst>
          </p:cNvPr>
          <p:cNvSpPr/>
          <p:nvPr/>
        </p:nvSpPr>
        <p:spPr>
          <a:xfrm>
            <a:off x="1403779" y="477707"/>
            <a:ext cx="512832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UTM Staccato " panose="02040603050506020204" pitchFamily="18" charset="0"/>
              </a:rPr>
              <a:t>VẬT NÀO NẶNG HƠN, </a:t>
            </a:r>
          </a:p>
          <a:p>
            <a:pPr algn="ctr"/>
            <a:r>
              <a:rPr lang="en-US" sz="4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UTM Staccato " panose="02040603050506020204" pitchFamily="18" charset="0"/>
              </a:rPr>
              <a:t>VẬT NÀO NHẸ HƠN?</a:t>
            </a:r>
          </a:p>
        </p:txBody>
      </p:sp>
    </p:spTree>
    <p:extLst>
      <p:ext uri="{BB962C8B-B14F-4D97-AF65-F5344CB8AC3E}">
        <p14:creationId xmlns:p14="http://schemas.microsoft.com/office/powerpoint/2010/main" val="338928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BB6C59-021A-499F-978A-2D8352D247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577" b="31129"/>
          <a:stretch/>
        </p:blipFill>
        <p:spPr>
          <a:xfrm flipH="1">
            <a:off x="0" y="0"/>
            <a:ext cx="12192000" cy="6372225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819406" y="3186112"/>
            <a:ext cx="6648345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+mj-lt"/>
                <a:ea typeface="Times New Roman"/>
                <a:cs typeface="Times New Roman"/>
                <a:sym typeface="Times New Roman"/>
              </a:rPr>
              <a:t>KHÁM PHÁ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+mj-lt"/>
                <a:ea typeface="Times New Roman"/>
                <a:cs typeface="Times New Roman"/>
                <a:sym typeface="Times New Roman"/>
              </a:rPr>
              <a:t>KIẾN THỨC MỚI</a:t>
            </a:r>
            <a:endParaRPr lang="en-US" sz="4400" b="1" dirty="0">
              <a:ln w="22225">
                <a:noFill/>
                <a:prstDash val="solid"/>
              </a:ln>
              <a:solidFill>
                <a:srgbClr val="FFFF00"/>
              </a:solidFill>
              <a:latin typeface="+mj-lt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3915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067F496-C9AF-451F-9A17-5831D37FFDA7}"/>
              </a:ext>
            </a:extLst>
          </p:cNvPr>
          <p:cNvSpPr/>
          <p:nvPr/>
        </p:nvSpPr>
        <p:spPr>
          <a:xfrm>
            <a:off x="0" y="0"/>
            <a:ext cx="12192000" cy="644099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C61E93CB-67A4-45D6-B308-D099AD045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816162" y="126021"/>
            <a:ext cx="8902839" cy="63752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0140CC-D929-4A5C-9E43-5246B37224F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24" b="95876" l="2889" r="96889">
                        <a14:foregroundMark x1="32000" y1="4124" x2="32000" y2="4124"/>
                        <a14:foregroundMark x1="9111" y1="52921" x2="9111" y2="52921"/>
                        <a14:foregroundMark x1="11778" y1="48454" x2="11778" y2="48454"/>
                        <a14:foregroundMark x1="10444" y1="45704" x2="10444" y2="45704"/>
                        <a14:foregroundMark x1="6889" y1="43643" x2="6889" y2="43643"/>
                        <a14:foregroundMark x1="3111" y1="46048" x2="3111" y2="46048"/>
                        <a14:foregroundMark x1="16534" y1="69416" x2="13333" y2="85911"/>
                        <a14:foregroundMark x1="16667" y1="68729" x2="16534" y2="69416"/>
                        <a14:foregroundMark x1="15111" y1="95189" x2="15111" y2="95189"/>
                        <a14:foregroundMark x1="14667" y1="92440" x2="14667" y2="92440"/>
                        <a14:foregroundMark x1="14000" y1="94502" x2="14000" y2="94502"/>
                        <a14:foregroundMark x1="95111" y1="55670" x2="95111" y2="55670"/>
                        <a14:foregroundMark x1="90889" y1="47079" x2="96889" y2="55670"/>
                        <a14:foregroundMark x1="87111" y1="67354" x2="86889" y2="79038"/>
                        <a14:foregroundMark x1="84667" y1="95876" x2="84667" y2="95876"/>
                        <a14:foregroundMark x1="90889" y1="95533" x2="90889" y2="95533"/>
                        <a14:foregroundMark x1="80222" y1="77320" x2="80222" y2="77320"/>
                        <a14:foregroundMark x1="60000" y1="78694" x2="69026" y2="81144"/>
                        <a14:foregroundMark x1="75280" y1="77202" x2="78889" y2="76632"/>
                        <a14:foregroundMark x1="68000" y1="78351" x2="70412" y2="77970"/>
                        <a14:foregroundMark x1="85333" y1="7216" x2="86222" y2="17182"/>
                        <a14:foregroundMark x1="79556" y1="5155" x2="79556" y2="5155"/>
                        <a14:foregroundMark x1="63778" y1="5498" x2="63778" y2="5498"/>
                        <a14:foregroundMark x1="53333" y1="5155" x2="53333" y2="5155"/>
                        <a14:foregroundMark x1="41778" y1="4811" x2="41778" y2="4811"/>
                        <a14:foregroundMark x1="16889" y1="17869" x2="16889" y2="17869"/>
                        <a14:foregroundMark x1="31242" y1="77733" x2="33111" y2="77320"/>
                        <a14:foregroundMark x1="24222" y1="54983" x2="24222" y2="54983"/>
                        <a14:foregroundMark x1="25111" y1="53608" x2="25111" y2="53608"/>
                        <a14:foregroundMark x1="24667" y1="52577" x2="24667" y2="52577"/>
                        <a14:foregroundMark x1="26000" y1="53608" x2="26000" y2="53608"/>
                        <a14:backgroundMark x1="72667" y1="82818" x2="72667" y2="82818"/>
                        <a14:backgroundMark x1="72000" y1="82474" x2="72000" y2="82474"/>
                        <a14:backgroundMark x1="71556" y1="82474" x2="71556" y2="82474"/>
                        <a14:backgroundMark x1="70667" y1="83162" x2="70667" y2="83162"/>
                        <a14:backgroundMark x1="70000" y1="82474" x2="73333" y2="82131"/>
                        <a14:backgroundMark x1="68444" y1="82474" x2="70889" y2="82818"/>
                        <a14:backgroundMark x1="69111" y1="82131" x2="69111" y2="82131"/>
                        <a14:backgroundMark x1="18222" y1="35395" x2="24222" y2="45704"/>
                        <a14:backgroundMark x1="22667" y1="38488" x2="28000" y2="49141"/>
                        <a14:backgroundMark x1="26222" y1="37457" x2="27111" y2="48454"/>
                        <a14:backgroundMark x1="16000" y1="38488" x2="18667" y2="39175"/>
                        <a14:backgroundMark x1="16667" y1="38144" x2="20889" y2="39863"/>
                        <a14:backgroundMark x1="15778" y1="35395" x2="16889" y2="38144"/>
                        <a14:backgroundMark x1="18444" y1="37457" x2="28667" y2="37113"/>
                        <a14:backgroundMark x1="28444" y1="36770" x2="28889" y2="51890"/>
                        <a14:backgroundMark x1="28889" y1="51890" x2="29111" y2="52577"/>
                        <a14:backgroundMark x1="27556" y1="54983" x2="27556" y2="59794"/>
                        <a14:backgroundMark x1="27556" y1="53608" x2="27556" y2="54983"/>
                        <a14:backgroundMark x1="27556" y1="52577" x2="27556" y2="53608"/>
                        <a14:backgroundMark x1="27556" y1="44674" x2="27556" y2="52577"/>
                        <a14:backgroundMark x1="27778" y1="58419" x2="26222" y2="81787"/>
                        <a14:backgroundMark x1="20444" y1="75601" x2="20444" y2="75601"/>
                        <a14:backgroundMark x1="20222" y1="69416" x2="20222" y2="69416"/>
                        <a14:backgroundMark x1="29147" y1="53608" x2="31556" y2="63230"/>
                        <a14:backgroundMark x1="28889" y1="52577" x2="29147" y2="53608"/>
                        <a14:backgroundMark x1="31556" y1="63230" x2="30889" y2="65292"/>
                        <a14:backgroundMark x1="28071" y1="54983" x2="28444" y2="67698"/>
                        <a14:backgroundMark x1="28030" y1="53608" x2="28071" y2="54983"/>
                        <a14:backgroundMark x1="28000" y1="52577" x2="28030" y2="53608"/>
                        <a14:backgroundMark x1="28444" y1="67698" x2="30000" y2="74570"/>
                      </a14:backgroundRemoval>
                    </a14:imgEffect>
                  </a14:imgLayer>
                </a14:imgProps>
              </a:ext>
            </a:extLst>
          </a:blip>
          <a:srcRect l="-850" t="38956" r="72052" b="1566"/>
          <a:stretch/>
        </p:blipFill>
        <p:spPr>
          <a:xfrm>
            <a:off x="-339365" y="3299381"/>
            <a:ext cx="2651290" cy="320189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3051EF5-A979-4D29-B701-726577B48D0A}"/>
              </a:ext>
            </a:extLst>
          </p:cNvPr>
          <p:cNvGrpSpPr/>
          <p:nvPr/>
        </p:nvGrpSpPr>
        <p:grpSpPr>
          <a:xfrm>
            <a:off x="5805275" y="475706"/>
            <a:ext cx="1368285" cy="1946367"/>
            <a:chOff x="2446787" y="2091251"/>
            <a:chExt cx="1409772" cy="261549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FEEF6CC-8622-4355-BF0C-F29CFB748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213" b="90169" l="6047" r="88372">
                          <a14:foregroundMark x1="29302" y1="16292" x2="29302" y2="16292"/>
                          <a14:foregroundMark x1="33023" y1="14326" x2="49767" y2="59831"/>
                          <a14:foregroundMark x1="49767" y1="59831" x2="46977" y2="65449"/>
                          <a14:foregroundMark x1="54419" y1="8427" x2="60930" y2="78933"/>
                          <a14:foregroundMark x1="20000" y1="43820" x2="34419" y2="89326"/>
                          <a14:foregroundMark x1="34419" y1="89326" x2="35349" y2="90169"/>
                          <a14:foregroundMark x1="36744" y1="4494" x2="36744" y2="4494"/>
                          <a14:foregroundMark x1="62326" y1="26685" x2="61395" y2="42135"/>
                          <a14:foregroundMark x1="26977" y1="22753" x2="34419" y2="56180"/>
                          <a14:foregroundMark x1="34419" y1="56180" x2="34419" y2="56180"/>
                          <a14:foregroundMark x1="37674" y1="43539" x2="46977" y2="57584"/>
                          <a14:foregroundMark x1="7442" y1="37360" x2="6047" y2="817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446787" y="2091251"/>
              <a:ext cx="1409772" cy="261549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A0901CB-6306-436D-AF8F-3020516074DA}"/>
                </a:ext>
              </a:extLst>
            </p:cNvPr>
            <p:cNvSpPr txBox="1"/>
            <p:nvPr/>
          </p:nvSpPr>
          <p:spPr>
            <a:xfrm>
              <a:off x="2675459" y="3398999"/>
              <a:ext cx="1181100" cy="790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</a:rPr>
                <a:t>1 kg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659EF06-2D71-4F04-BD70-84A7CE23B93D}"/>
              </a:ext>
            </a:extLst>
          </p:cNvPr>
          <p:cNvSpPr txBox="1"/>
          <p:nvPr/>
        </p:nvSpPr>
        <p:spPr>
          <a:xfrm>
            <a:off x="3131792" y="2548160"/>
            <a:ext cx="55491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>
                <a:solidFill>
                  <a:srgbClr val="00206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cân</a:t>
            </a:r>
            <a:r>
              <a:rPr lang="en-US" sz="4000" b="1" dirty="0">
                <a:solidFill>
                  <a:srgbClr val="00206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1 ki-</a:t>
            </a:r>
            <a:r>
              <a:rPr lang="en-US" sz="4000" b="1" dirty="0" err="1">
                <a:solidFill>
                  <a:srgbClr val="00206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lô</a:t>
            </a:r>
            <a:r>
              <a:rPr lang="en-US" sz="4000" b="1" dirty="0">
                <a:solidFill>
                  <a:srgbClr val="00206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-gam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AB6BBB-4249-4893-A08C-9337144F332F}"/>
              </a:ext>
            </a:extLst>
          </p:cNvPr>
          <p:cNvSpPr txBox="1"/>
          <p:nvPr/>
        </p:nvSpPr>
        <p:spPr>
          <a:xfrm>
            <a:off x="2900824" y="3383689"/>
            <a:ext cx="57801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Ki-lô-gam</a:t>
            </a:r>
            <a:r>
              <a:rPr lang="en-US" sz="40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viết tắt là 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kg.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D7682BC-0F82-4ECE-90E8-CA02ED788D1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24" b="95876" l="2889" r="96889">
                        <a14:foregroundMark x1="32000" y1="4124" x2="32000" y2="4124"/>
                        <a14:foregroundMark x1="9111" y1="52921" x2="9111" y2="52921"/>
                        <a14:foregroundMark x1="11778" y1="48454" x2="11778" y2="48454"/>
                        <a14:foregroundMark x1="10444" y1="45704" x2="10444" y2="45704"/>
                        <a14:foregroundMark x1="6889" y1="43643" x2="6889" y2="43643"/>
                        <a14:foregroundMark x1="3111" y1="46048" x2="3111" y2="46048"/>
                        <a14:foregroundMark x1="16534" y1="69416" x2="13333" y2="85911"/>
                        <a14:foregroundMark x1="16667" y1="68729" x2="16534" y2="69416"/>
                        <a14:foregroundMark x1="15111" y1="95189" x2="15111" y2="95189"/>
                        <a14:foregroundMark x1="14667" y1="92440" x2="14667" y2="92440"/>
                        <a14:foregroundMark x1="14000" y1="94502" x2="14000" y2="94502"/>
                        <a14:foregroundMark x1="95111" y1="55670" x2="95111" y2="55670"/>
                        <a14:foregroundMark x1="90889" y1="47079" x2="96889" y2="55670"/>
                        <a14:foregroundMark x1="86900" y1="78437" x2="86889" y2="79038"/>
                        <a14:foregroundMark x1="87111" y1="67354" x2="86954" y2="75601"/>
                        <a14:foregroundMark x1="84667" y1="95876" x2="84667" y2="95876"/>
                        <a14:foregroundMark x1="90889" y1="95533" x2="90889" y2="95533"/>
                        <a14:foregroundMark x1="60000" y1="78694" x2="69026" y2="81144"/>
                        <a14:foregroundMark x1="68000" y1="78351" x2="70412" y2="77970"/>
                        <a14:foregroundMark x1="85333" y1="7216" x2="86222" y2="17182"/>
                        <a14:foregroundMark x1="79556" y1="5155" x2="79556" y2="5155"/>
                        <a14:foregroundMark x1="63778" y1="5498" x2="63778" y2="5498"/>
                        <a14:foregroundMark x1="53333" y1="5155" x2="53333" y2="5155"/>
                        <a14:foregroundMark x1="41778" y1="4811" x2="41778" y2="4811"/>
                        <a14:foregroundMark x1="16889" y1="17869" x2="16889" y2="17869"/>
                        <a14:foregroundMark x1="31242" y1="77733" x2="33111" y2="77320"/>
                        <a14:foregroundMark x1="24222" y1="54983" x2="24222" y2="54983"/>
                        <a14:foregroundMark x1="25111" y1="53608" x2="25111" y2="53608"/>
                        <a14:foregroundMark x1="24667" y1="52577" x2="24667" y2="52577"/>
                        <a14:foregroundMark x1="26000" y1="53608" x2="26000" y2="53608"/>
                        <a14:foregroundMark x1="80222" y1="76976" x2="80222" y2="76976"/>
                        <a14:foregroundMark x1="78000" y1="76976" x2="78000" y2="76976"/>
                        <a14:foregroundMark x1="77778" y1="76976" x2="77778" y2="76976"/>
                        <a14:foregroundMark x1="77111" y1="76976" x2="77111" y2="76976"/>
                        <a14:backgroundMark x1="72667" y1="82818" x2="72667" y2="82818"/>
                        <a14:backgroundMark x1="72000" y1="82474" x2="72000" y2="82474"/>
                        <a14:backgroundMark x1="71556" y1="82474" x2="71556" y2="82474"/>
                        <a14:backgroundMark x1="70667" y1="83162" x2="70667" y2="83162"/>
                        <a14:backgroundMark x1="70000" y1="82474" x2="73333" y2="82131"/>
                        <a14:backgroundMark x1="68444" y1="82474" x2="70889" y2="82818"/>
                        <a14:backgroundMark x1="69111" y1="82131" x2="69111" y2="82131"/>
                        <a14:backgroundMark x1="18222" y1="35395" x2="24222" y2="45704"/>
                        <a14:backgroundMark x1="22667" y1="38488" x2="28000" y2="49141"/>
                        <a14:backgroundMark x1="26222" y1="37457" x2="27111" y2="48454"/>
                        <a14:backgroundMark x1="16000" y1="38488" x2="18667" y2="39175"/>
                        <a14:backgroundMark x1="16667" y1="38144" x2="20889" y2="39863"/>
                        <a14:backgroundMark x1="15778" y1="35395" x2="16889" y2="38144"/>
                        <a14:backgroundMark x1="18444" y1="37457" x2="28667" y2="37113"/>
                        <a14:backgroundMark x1="28444" y1="36770" x2="28889" y2="51890"/>
                        <a14:backgroundMark x1="28889" y1="51890" x2="29111" y2="52577"/>
                        <a14:backgroundMark x1="27556" y1="54983" x2="27556" y2="59794"/>
                        <a14:backgroundMark x1="27556" y1="53608" x2="27556" y2="54983"/>
                        <a14:backgroundMark x1="27556" y1="52577" x2="27556" y2="53608"/>
                        <a14:backgroundMark x1="27556" y1="44674" x2="27556" y2="52577"/>
                        <a14:backgroundMark x1="27778" y1="58419" x2="26222" y2="81787"/>
                        <a14:backgroundMark x1="20444" y1="75601" x2="20444" y2="75601"/>
                        <a14:backgroundMark x1="20222" y1="69416" x2="20222" y2="69416"/>
                        <a14:backgroundMark x1="29147" y1="53608" x2="31556" y2="63230"/>
                        <a14:backgroundMark x1="28889" y1="52577" x2="29147" y2="53608"/>
                        <a14:backgroundMark x1="31556" y1="63230" x2="30889" y2="65292"/>
                        <a14:backgroundMark x1="28071" y1="54983" x2="28444" y2="67698"/>
                        <a14:backgroundMark x1="28030" y1="53608" x2="28071" y2="54983"/>
                        <a14:backgroundMark x1="28000" y1="52577" x2="28030" y2="53608"/>
                        <a14:backgroundMark x1="28444" y1="67698" x2="30000" y2="74570"/>
                        <a14:backgroundMark x1="79556" y1="40206" x2="78222" y2="45361"/>
                        <a14:backgroundMark x1="78667" y1="39519" x2="73333" y2="56014"/>
                        <a14:backgroundMark x1="78000" y1="41581" x2="78000" y2="56357"/>
                        <a14:backgroundMark x1="81556" y1="41924" x2="81556" y2="41924"/>
                        <a14:backgroundMark x1="76222" y1="41924" x2="76222" y2="41924"/>
                        <a14:backgroundMark x1="74222" y1="40206" x2="74000" y2="50515"/>
                        <a14:backgroundMark x1="77111" y1="39863" x2="88444" y2="40206"/>
                        <a14:backgroundMark x1="77111" y1="54296" x2="73111" y2="63574"/>
                        <a14:backgroundMark x1="80000" y1="61856" x2="80444" y2="61856"/>
                        <a14:backgroundMark x1="80444" y1="72509" x2="80444" y2="72509"/>
                        <a14:backgroundMark x1="79778" y1="68729" x2="79778" y2="68729"/>
                        <a14:backgroundMark x1="79778" y1="68729" x2="81556" y2="70103"/>
                        <a14:backgroundMark x1="78000" y1="71821" x2="78000" y2="71821"/>
                        <a14:backgroundMark x1="76000" y1="71134" x2="76000" y2="71134"/>
                        <a14:backgroundMark x1="79778" y1="85223" x2="79778" y2="85223"/>
                        <a14:backgroundMark x1="83556" y1="75601" x2="83556" y2="75601"/>
                        <a14:backgroundMark x1="84222" y1="77320" x2="84222" y2="77320"/>
                        <a14:backgroundMark x1="83611" y1="76976" x2="83778" y2="79038"/>
                        <a14:backgroundMark x1="83556" y1="76289" x2="83611" y2="76976"/>
                        <a14:backgroundMark x1="76444" y1="79725" x2="76444" y2="79725"/>
                        <a14:backgroundMark x1="76000" y1="75945" x2="76000" y2="75945"/>
                        <a14:backgroundMark x1="75778" y1="77663" x2="75778" y2="77663"/>
                        <a14:backgroundMark x1="76000" y1="77663" x2="76000" y2="77663"/>
                        <a14:backgroundMark x1="75852" y1="76976" x2="76667" y2="80756"/>
                        <a14:backgroundMark x1="75778" y1="76632" x2="75852" y2="76976"/>
                      </a14:backgroundRemoval>
                    </a14:imgEffect>
                  </a14:imgLayer>
                </a14:imgProps>
              </a:ext>
            </a:extLst>
          </a:blip>
          <a:srcRect l="74729" t="41107" r="-2369" b="1859"/>
          <a:stretch/>
        </p:blipFill>
        <p:spPr>
          <a:xfrm>
            <a:off x="10360183" y="3365370"/>
            <a:ext cx="2229355" cy="2866066"/>
          </a:xfrm>
          <a:prstGeom prst="rect">
            <a:avLst/>
          </a:prstGeom>
        </p:spPr>
      </p:pic>
      <p:pic>
        <p:nvPicPr>
          <p:cNvPr id="15" name="Picture 7">
            <a:extLst>
              <a:ext uri="{FF2B5EF4-FFF2-40B4-BE49-F238E27FC236}">
                <a16:creationId xmlns:a16="http://schemas.microsoft.com/office/drawing/2014/main" id="{D71D1F71-0284-434E-A76A-410C91287D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78762" y="223117"/>
            <a:ext cx="2361598" cy="1747582"/>
          </a:xfrm>
          <a:prstGeom prst="rect">
            <a:avLst/>
          </a:prstGeom>
        </p:spPr>
      </p:pic>
      <p:graphicFrame>
        <p:nvGraphicFramePr>
          <p:cNvPr id="16" name="Group 150">
            <a:extLst>
              <a:ext uri="{FF2B5EF4-FFF2-40B4-BE49-F238E27FC236}">
                <a16:creationId xmlns:a16="http://schemas.microsoft.com/office/drawing/2014/main" id="{DD7E16AC-EF16-47B2-A676-32F3C2611C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711978"/>
              </p:ext>
            </p:extLst>
          </p:nvPr>
        </p:nvGraphicFramePr>
        <p:xfrm>
          <a:off x="2659250" y="4143582"/>
          <a:ext cx="7041664" cy="1315116"/>
        </p:xfrm>
        <a:graphic>
          <a:graphicData uri="http://schemas.openxmlformats.org/drawingml/2006/table">
            <a:tbl>
              <a:tblPr/>
              <a:tblGrid>
                <a:gridCol w="880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</a:tblGrid>
              <a:tr h="219186"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4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80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4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80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4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80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4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80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4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80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4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80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4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80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4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80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4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80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4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80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4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80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4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80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4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80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4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80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4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80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4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80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4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80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4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80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4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80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4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80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4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80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4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80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4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80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4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80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4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80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4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80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4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80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4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80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4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80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4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80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4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80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4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80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4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80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4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80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4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80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4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80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4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80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4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80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4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80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4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80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4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80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4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80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4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80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4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80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4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80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4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80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4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80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4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80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8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" name="Rectangle 115">
            <a:extLst>
              <a:ext uri="{FF2B5EF4-FFF2-40B4-BE49-F238E27FC236}">
                <a16:creationId xmlns:a16="http://schemas.microsoft.com/office/drawing/2014/main" id="{F7FCC2F6-F1F0-41CF-ABE8-E2FFBAC88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5670" y="4012148"/>
            <a:ext cx="123062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kg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060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/>
          <p:nvPr/>
        </p:nvSpPr>
        <p:spPr>
          <a:xfrm>
            <a:off x="3308410" y="3651578"/>
            <a:ext cx="164924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24 kg</a:t>
            </a:r>
          </a:p>
        </p:txBody>
      </p:sp>
      <p:sp>
        <p:nvSpPr>
          <p:cNvPr id="8" name="Text Box 3"/>
          <p:cNvSpPr txBox="1"/>
          <p:nvPr/>
        </p:nvSpPr>
        <p:spPr>
          <a:xfrm>
            <a:off x="9662392" y="3674231"/>
            <a:ext cx="14114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 kg</a:t>
            </a:r>
          </a:p>
        </p:txBody>
      </p:sp>
      <p:sp>
        <p:nvSpPr>
          <p:cNvPr id="10" name="Text Box 3"/>
          <p:cNvSpPr txBox="1"/>
          <p:nvPr/>
        </p:nvSpPr>
        <p:spPr>
          <a:xfrm>
            <a:off x="2950884" y="5355878"/>
            <a:ext cx="190504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19 kg</a:t>
            </a:r>
          </a:p>
        </p:txBody>
      </p:sp>
      <p:sp>
        <p:nvSpPr>
          <p:cNvPr id="11" name="Text Box 3"/>
          <p:cNvSpPr txBox="1"/>
          <p:nvPr/>
        </p:nvSpPr>
        <p:spPr>
          <a:xfrm>
            <a:off x="9662392" y="5247288"/>
            <a:ext cx="186958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29 kg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83B7974-FC2E-4BF7-884A-06C494649C26}"/>
              </a:ext>
            </a:extLst>
          </p:cNvPr>
          <p:cNvGrpSpPr/>
          <p:nvPr/>
        </p:nvGrpSpPr>
        <p:grpSpPr>
          <a:xfrm>
            <a:off x="623286" y="1525972"/>
            <a:ext cx="609600" cy="587971"/>
            <a:chOff x="228601" y="108715"/>
            <a:chExt cx="609600" cy="587971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2B0905D-7F89-4D4D-A310-F2949295C686}"/>
                </a:ext>
              </a:extLst>
            </p:cNvPr>
            <p:cNvSpPr/>
            <p:nvPr/>
          </p:nvSpPr>
          <p:spPr>
            <a:xfrm>
              <a:off x="228601" y="108715"/>
              <a:ext cx="609600" cy="5879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20312FC-9600-46B1-8DE5-5CFA71EDF29E}"/>
                </a:ext>
              </a:extLst>
            </p:cNvPr>
            <p:cNvSpPr/>
            <p:nvPr/>
          </p:nvSpPr>
          <p:spPr>
            <a:xfrm>
              <a:off x="293915" y="174100"/>
              <a:ext cx="478971" cy="4572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2</a:t>
              </a:r>
              <a:endParaRPr lang="vi-VN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98200" y="1575635"/>
            <a:ext cx="3264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GB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GB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GB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8168" y="3479790"/>
            <a:ext cx="24673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kg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kg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63498" y="5142664"/>
            <a:ext cx="24048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kg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kg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26866" y="3489537"/>
            <a:ext cx="35654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kg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kg – 5 kg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61434" y="5085048"/>
            <a:ext cx="36375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58 kg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kg - 20 kg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557790" y="4100658"/>
            <a:ext cx="3810307" cy="922862"/>
            <a:chOff x="6804729" y="4587508"/>
            <a:chExt cx="3470179" cy="860933"/>
          </a:xfrm>
        </p:grpSpPr>
        <p:sp>
          <p:nvSpPr>
            <p:cNvPr id="6" name="Left Brace 5"/>
            <p:cNvSpPr/>
            <p:nvPr/>
          </p:nvSpPr>
          <p:spPr>
            <a:xfrm rot="16200000">
              <a:off x="7472476" y="3919761"/>
              <a:ext cx="415910" cy="1751404"/>
            </a:xfrm>
            <a:prstGeom prst="leftBrac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76045" y="4960332"/>
              <a:ext cx="2998863" cy="488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13 kg</a:t>
              </a:r>
              <a:endPara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557790" y="5648265"/>
            <a:ext cx="2189316" cy="826644"/>
            <a:chOff x="6553592" y="3401565"/>
            <a:chExt cx="2224789" cy="826644"/>
          </a:xfrm>
        </p:grpSpPr>
        <p:sp>
          <p:nvSpPr>
            <p:cNvPr id="22" name="Left Brace 21"/>
            <p:cNvSpPr/>
            <p:nvPr/>
          </p:nvSpPr>
          <p:spPr>
            <a:xfrm rot="16200000">
              <a:off x="7404925" y="2550232"/>
              <a:ext cx="424206" cy="2126871"/>
            </a:xfrm>
            <a:prstGeom prst="leftBrac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115109" y="3704989"/>
              <a:ext cx="16632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49 kg</a:t>
              </a:r>
              <a:endPara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Rounded Rectangle 8">
            <a:extLst>
              <a:ext uri="{FF2B5EF4-FFF2-40B4-BE49-F238E27FC236}">
                <a16:creationId xmlns:a16="http://schemas.microsoft.com/office/drawing/2014/main" id="{FA133AAA-8ABA-405A-8DBB-C781020FE88D}"/>
              </a:ext>
            </a:extLst>
          </p:cNvPr>
          <p:cNvSpPr/>
          <p:nvPr/>
        </p:nvSpPr>
        <p:spPr>
          <a:xfrm>
            <a:off x="2375555" y="2154808"/>
            <a:ext cx="4600280" cy="11764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indent="442913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 kg – 9 kg = 27 kg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618FAE3-F6AE-458C-9B66-D75FFFE37289}"/>
              </a:ext>
            </a:extLst>
          </p:cNvPr>
          <p:cNvSpPr txBox="1"/>
          <p:nvPr/>
        </p:nvSpPr>
        <p:spPr>
          <a:xfrm>
            <a:off x="1248367" y="2431518"/>
            <a:ext cx="1416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751186" y="67205"/>
            <a:ext cx="6911206" cy="99129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783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ngày 01  tháng 12 năm 2023</a:t>
            </a:r>
          </a:p>
          <a:p>
            <a:pPr algn="ctr" defTabSz="685783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784535" y="883981"/>
            <a:ext cx="5727345" cy="66204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defTabSz="685783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Ki – lô – gam (Tiết 1)</a:t>
            </a:r>
          </a:p>
        </p:txBody>
      </p:sp>
    </p:spTree>
    <p:extLst>
      <p:ext uri="{BB962C8B-B14F-4D97-AF65-F5344CB8AC3E}">
        <p14:creationId xmlns:p14="http://schemas.microsoft.com/office/powerpoint/2010/main" val="97000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5087CF-D6AC-4674-882F-4A0C221DF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48412" y="735347"/>
            <a:ext cx="9031823" cy="5595884"/>
          </a:xfrm>
          <a:prstGeom prst="rect">
            <a:avLst/>
          </a:prstGeom>
        </p:spPr>
      </p:pic>
      <p:sp>
        <p:nvSpPr>
          <p:cNvPr id="4" name="Google Shape;290;p7">
            <a:extLst>
              <a:ext uri="{FF2B5EF4-FFF2-40B4-BE49-F238E27FC236}">
                <a16:creationId xmlns:a16="http://schemas.microsoft.com/office/drawing/2014/main" id="{DF8AF2C3-DD25-4420-930E-9C2FB54304D9}"/>
              </a:ext>
            </a:extLst>
          </p:cNvPr>
          <p:cNvSpPr txBox="1"/>
          <p:nvPr/>
        </p:nvSpPr>
        <p:spPr>
          <a:xfrm>
            <a:off x="3536494" y="2921189"/>
            <a:ext cx="545565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DẶN DÒ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03277115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5055</TotalTime>
  <Words>140</Words>
  <Application>Microsoft Office PowerPoint</Application>
  <PresentationFormat>Widescreen</PresentationFormat>
  <Paragraphs>32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.VnTime</vt:lpstr>
      <vt:lpstr>Arial</vt:lpstr>
      <vt:lpstr>Calibri</vt:lpstr>
      <vt:lpstr>HP001 4 hàng</vt:lpstr>
      <vt:lpstr>HP001 5 hàng</vt:lpstr>
      <vt:lpstr>Times</vt:lpstr>
      <vt:lpstr>Times New Roman</vt:lpstr>
      <vt:lpstr>UTM Staccato </vt:lpstr>
      <vt:lpstr>VNI-Times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Administrator</cp:lastModifiedBy>
  <cp:revision>726</cp:revision>
  <dcterms:created xsi:type="dcterms:W3CDTF">2021-02-20T02:56:00Z</dcterms:created>
  <dcterms:modified xsi:type="dcterms:W3CDTF">2024-05-21T16:01:49Z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