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DCA-EDDD-4D4F-9DDE-A8DA459BC5A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6B6E-B0F9-4E06-993E-FE470890F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0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DCA-EDDD-4D4F-9DDE-A8DA459BC5A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6B6E-B0F9-4E06-993E-FE470890F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6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DCA-EDDD-4D4F-9DDE-A8DA459BC5A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6B6E-B0F9-4E06-993E-FE470890F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5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DCA-EDDD-4D4F-9DDE-A8DA459BC5A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6B6E-B0F9-4E06-993E-FE470890F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2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DCA-EDDD-4D4F-9DDE-A8DA459BC5A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6B6E-B0F9-4E06-993E-FE470890F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8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DCA-EDDD-4D4F-9DDE-A8DA459BC5A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6B6E-B0F9-4E06-993E-FE470890F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DCA-EDDD-4D4F-9DDE-A8DA459BC5A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6B6E-B0F9-4E06-993E-FE470890F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4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DCA-EDDD-4D4F-9DDE-A8DA459BC5A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6B6E-B0F9-4E06-993E-FE470890F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DCA-EDDD-4D4F-9DDE-A8DA459BC5A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6B6E-B0F9-4E06-993E-FE470890F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6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DCA-EDDD-4D4F-9DDE-A8DA459BC5A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6B6E-B0F9-4E06-993E-FE470890F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8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DCA-EDDD-4D4F-9DDE-A8DA459BC5A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6B6E-B0F9-4E06-993E-FE470890F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3DCA-EDDD-4D4F-9DDE-A8DA459BC5A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F6B6E-B0F9-4E06-993E-FE470890F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3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2023" y="104503"/>
            <a:ext cx="667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11 tháng 02 năm 2020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6137" y="535577"/>
            <a:ext cx="15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698" y="1397725"/>
            <a:ext cx="4153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28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44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6137" y="535577"/>
            <a:ext cx="15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1497" y="1033377"/>
            <a:ext cx="7720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CÂU LỆNH LẶP LỒNG NHAU (TIẾT 1)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2023" y="104503"/>
            <a:ext cx="667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11 tháng 02 năm 2020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383" y="1700641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" y="2223861"/>
            <a:ext cx="6453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Viết lệnh điều khiển Rùa thực hiện: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383" y="2937291"/>
            <a:ext cx="115475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Lặp lại 4 lần, trong mỗi lần vẽ một hình vuông cạnh dài 50 bước, vẽ xong quay một góc 90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2612571" y="4709977"/>
            <a:ext cx="4114800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4[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</a:t>
            </a:r>
            <a:endParaRPr lang="en-US" sz="3200" b="1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871" y="4201683"/>
            <a:ext cx="206588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ontent Placeholder 1"/>
          <p:cNvSpPr txBox="1">
            <a:spLocks/>
          </p:cNvSpPr>
          <p:nvPr/>
        </p:nvSpPr>
        <p:spPr>
          <a:xfrm>
            <a:off x="6193971" y="4695833"/>
            <a:ext cx="1143000" cy="6667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 90]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1027611" y="4796791"/>
            <a:ext cx="1981200" cy="46483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4[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31074" y="3474720"/>
            <a:ext cx="19594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31474" y="3474720"/>
            <a:ext cx="72237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913017" y="3949194"/>
            <a:ext cx="16067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52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7383" y="2372203"/>
            <a:ext cx="7393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Viết lệnh điều khiển Rùa vẽ hình sau: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C:\Users\THU VU\Desktop\kkk.PNG"/>
          <p:cNvPicPr>
            <a:picLocks noChangeAspect="1" noChangeArrowheads="1"/>
          </p:cNvPicPr>
          <p:nvPr/>
        </p:nvPicPr>
        <p:blipFill>
          <a:blip r:embed="rId2"/>
          <a:srcRect b="12168"/>
          <a:stretch>
            <a:fillRect/>
          </a:stretch>
        </p:blipFill>
        <p:spPr bwMode="auto">
          <a:xfrm>
            <a:off x="7524205" y="2664590"/>
            <a:ext cx="3372321" cy="316280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016137" y="535577"/>
            <a:ext cx="15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81497" y="1033377"/>
            <a:ext cx="7720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CÂU LỆNH LẶP LỒNG NHAU (TIẾT 1)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2023" y="104503"/>
            <a:ext cx="667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11 tháng 02 năm 2020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7383" y="1700641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8010" y="3894589"/>
            <a:ext cx="7876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 6[REPEAT 4[FD 50 RT 90] RT 60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30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6137" y="535577"/>
            <a:ext cx="15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1497" y="1033377"/>
            <a:ext cx="7720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CÂU LỆNH LẶP LỒNG NHAU (TIẾT 1)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2023" y="104503"/>
            <a:ext cx="667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11 tháng 02 năm 2020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0422" y="2129247"/>
            <a:ext cx="90917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 lại nội dung bài đã học;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lại các bài tập đã thực hành;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 tiếp nội dung bài học để tiết sau học tiếp.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2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2023" y="104503"/>
            <a:ext cx="667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11 tháng 02 năm 2020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6137" y="535577"/>
            <a:ext cx="15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698" y="1397725"/>
            <a:ext cx="4153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28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2698" y="2152338"/>
            <a:ext cx="106854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2. Em hãy sử dụng câu lệnh để vẽ hình ngũ giác cạnh dài 100 bước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11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2023" y="104503"/>
            <a:ext cx="667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11 tháng 02 năm 2020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6137" y="535577"/>
            <a:ext cx="15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:\Users\THU VU\Desktop\kkk.PNG"/>
          <p:cNvPicPr>
            <a:picLocks noChangeAspect="1" noChangeArrowheads="1"/>
          </p:cNvPicPr>
          <p:nvPr/>
        </p:nvPicPr>
        <p:blipFill>
          <a:blip r:embed="rId2"/>
          <a:srcRect b="12168"/>
          <a:stretch>
            <a:fillRect/>
          </a:stretch>
        </p:blipFill>
        <p:spPr bwMode="auto">
          <a:xfrm>
            <a:off x="6085116" y="1600745"/>
            <a:ext cx="3372321" cy="3162803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6514" y="1753144"/>
            <a:ext cx="29146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3189517" y="4501938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  <a:endParaRPr lang="en-US" sz="2800"/>
          </a:p>
        </p:txBody>
      </p:sp>
      <p:sp>
        <p:nvSpPr>
          <p:cNvPr id="10" name="Rectangle 9"/>
          <p:cNvSpPr/>
          <p:nvPr/>
        </p:nvSpPr>
        <p:spPr>
          <a:xfrm>
            <a:off x="7304314" y="4487474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646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2023" y="104503"/>
            <a:ext cx="667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11 tháng 02 năm 2020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6137" y="535577"/>
            <a:ext cx="15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1497" y="1033377"/>
            <a:ext cx="7720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CÂU LỆNH LẶP LỒNG NHAU (TIẾT 1)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67097" y="1962251"/>
            <a:ext cx="9757955" cy="3644537"/>
          </a:xfrm>
          <a:prstGeom prst="roundRect">
            <a:avLst/>
          </a:prstGeom>
          <a:ln w="28575"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Biết cách sử dụng các câu lệnh lặp lồng nhau;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Sử dụng được câu lệnh lặp lồng nhau để vẽ các hình trang trí.</a:t>
            </a:r>
          </a:p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89983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6137" y="535577"/>
            <a:ext cx="15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1497" y="1033377"/>
            <a:ext cx="7720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CÂU LỆNH LẶP LỒNG NHAU (TIẾT 1)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2023" y="104503"/>
            <a:ext cx="667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11 tháng 02 năm 2020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383" y="1700641"/>
            <a:ext cx="420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87383" y="2145233"/>
            <a:ext cx="9235440" cy="584775"/>
            <a:chOff x="287383" y="2118157"/>
            <a:chExt cx="9235440" cy="584775"/>
          </a:xfrm>
        </p:grpSpPr>
        <p:sp>
          <p:nvSpPr>
            <p:cNvPr id="8" name="TextBox 7"/>
            <p:cNvSpPr txBox="1"/>
            <p:nvPr/>
          </p:nvSpPr>
          <p:spPr>
            <a:xfrm>
              <a:off x="287383" y="2118157"/>
              <a:ext cx="9235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Đánh dấu </a:t>
              </a:r>
              <a:r>
                <a:rPr lang="en-US" sz="320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vào       đặt cuối câu trả lời đúng. </a:t>
              </a:r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500846" y="2158899"/>
              <a:ext cx="418011" cy="418011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87383" y="2679717"/>
            <a:ext cx="11312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Rùa thực hiện công việc nào dưới đây khi nhận được các lệnh sau.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703" y="3449068"/>
            <a:ext cx="8961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 1: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 6[FD 50 RT 60 WAIT 30] RT 72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4130464"/>
            <a:ext cx="610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Vẽ hình đa giác sáu cạnh.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788183"/>
            <a:ext cx="1127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Vẽ hình đa giác sáu cạnh, vẽ xong quay một góc 360/5 độ.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142618" y="4886362"/>
            <a:ext cx="418011" cy="418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1125201" y="4297228"/>
            <a:ext cx="418011" cy="418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168743" y="4762056"/>
            <a:ext cx="391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49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 animBg="1"/>
      <p:bldP spid="15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6137" y="535577"/>
            <a:ext cx="15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1497" y="1033377"/>
            <a:ext cx="7720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CÂU LỆNH LẶP LỒNG NHAU (TIẾT 1)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2023" y="104503"/>
            <a:ext cx="667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11 tháng 02 năm 2020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383" y="1700641"/>
            <a:ext cx="420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7383" y="2145233"/>
            <a:ext cx="9235440" cy="584775"/>
            <a:chOff x="287383" y="2118157"/>
            <a:chExt cx="9235440" cy="584775"/>
          </a:xfrm>
        </p:grpSpPr>
        <p:sp>
          <p:nvSpPr>
            <p:cNvPr id="10" name="TextBox 9"/>
            <p:cNvSpPr txBox="1"/>
            <p:nvPr/>
          </p:nvSpPr>
          <p:spPr>
            <a:xfrm>
              <a:off x="287383" y="2118157"/>
              <a:ext cx="9235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Đánh dấu </a:t>
              </a:r>
              <a:r>
                <a:rPr lang="en-US" sz="320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vào       đặt cuối câu trả lời đúng. </a:t>
              </a:r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500846" y="2158899"/>
              <a:ext cx="418011" cy="418011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98417" y="2733869"/>
            <a:ext cx="11286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 2: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 5[REPEAT 6[FD 50 RT 60 WAIT 30] RT 72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7017" y="3318644"/>
            <a:ext cx="610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Vẽ hình đa giác sáu cạnh.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7017" y="3934224"/>
            <a:ext cx="1127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Vẽ hình đa giác sáu cạnh, vẽ xong quay một góc 72 độ.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0837818" y="3485408"/>
            <a:ext cx="418011" cy="418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0855234" y="4064411"/>
            <a:ext cx="418011" cy="418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7017" y="4559045"/>
            <a:ext cx="91701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Lặp lại 5 lần, mỗi lần vẽ một hình đa giác sáu cạnh, vẽ xong quay một góc 72 độ.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837818" y="4716568"/>
            <a:ext cx="418011" cy="418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863943" y="4575923"/>
            <a:ext cx="391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06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8" grpId="0" animBg="1"/>
      <p:bldP spid="19" grpId="0"/>
      <p:bldP spid="23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6137" y="535577"/>
            <a:ext cx="15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1497" y="1033377"/>
            <a:ext cx="7720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CÂU LỆNH LẶP LỒNG NHAU (TIẾT 1)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2023" y="104503"/>
            <a:ext cx="667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11 tháng 02 năm 2020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383" y="1700641"/>
            <a:ext cx="420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130" y="2223861"/>
            <a:ext cx="11103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Dùng máy tính kiểm tra lại kết quả các câu lệnh ở hoạt động 1.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35130" y="2865121"/>
            <a:ext cx="9235440" cy="584775"/>
            <a:chOff x="287383" y="2118157"/>
            <a:chExt cx="9235440" cy="584775"/>
          </a:xfrm>
        </p:grpSpPr>
        <p:sp>
          <p:nvSpPr>
            <p:cNvPr id="11" name="TextBox 10"/>
            <p:cNvSpPr txBox="1"/>
            <p:nvPr/>
          </p:nvSpPr>
          <p:spPr>
            <a:xfrm>
              <a:off x="287383" y="2118157"/>
              <a:ext cx="9235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Đánh dấu </a:t>
              </a:r>
              <a:r>
                <a:rPr lang="en-US" sz="320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vào       đặt cuối câu trả lời đúng. </a:t>
              </a:r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500846" y="2158899"/>
              <a:ext cx="418011" cy="418011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09004" y="3442741"/>
            <a:ext cx="11312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Rùa thực hiện công việc nào dưới đây khi nhận được các lệnh sau.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7644" y="4027516"/>
            <a:ext cx="9666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 8[REPEAT 6[FD 50 RT 60 WAIT 30] RT 45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644" y="4532192"/>
            <a:ext cx="610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Vẽ hình đa giác sáu cạnh.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7644" y="5036868"/>
            <a:ext cx="10254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Vẽ hình đa giác sáu cạnh, vẽ xong quay một góc 360/8 độ.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103428" y="4506787"/>
            <a:ext cx="418011" cy="418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57644" y="5508760"/>
            <a:ext cx="91701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Lặp lại 8 lần, mỗi lần vẽ một hình đa giác sáu cạnh, vẽ xong quay một góc 45 độ.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129553" y="5089600"/>
            <a:ext cx="418011" cy="418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1129553" y="5837214"/>
            <a:ext cx="418011" cy="41801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1164387" y="5711291"/>
            <a:ext cx="391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1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6137" y="535577"/>
            <a:ext cx="15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1497" y="1033377"/>
            <a:ext cx="7720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CÂU LỆNH LẶP LỒNG NHAU (TIẾT 1)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2023" y="104503"/>
            <a:ext cx="667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11 tháng 02 năm 2020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383" y="1700641"/>
            <a:ext cx="420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130" y="2223861"/>
            <a:ext cx="11103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Dùng máy tính kiểm tra lại kết quả câu lệnh ở hoạt động 3.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9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6137" y="535577"/>
            <a:ext cx="15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1497" y="1033377"/>
            <a:ext cx="7720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CÂU LỆNH LẶP LỒNG NHAU (TIẾT 1)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2023" y="104503"/>
            <a:ext cx="667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11 tháng 02 năm 2020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383" y="1700641"/>
            <a:ext cx="420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7383" y="2348297"/>
            <a:ext cx="1165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Ý:</a:t>
            </a:r>
          </a:p>
          <a:p>
            <a:pPr marL="285750" indent="-285750">
              <a:buFontTx/>
              <a:buChar char="-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lệnh lặp có dạng Repeat n [ ]. Trong đó: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Số n trong câu lệnh chỉ số lần lặp; giữa Repeat và n phải có dấu cách.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Phần trong cặp ngoặc vuông [ ] là nơi ghi các câu lệnh được lặp lại.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Sử dụng câu lệnh lặp lồng nhau có thể cho ra nhiều hình giống nhau.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36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772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27</cp:revision>
  <dcterms:created xsi:type="dcterms:W3CDTF">2020-02-04T03:36:49Z</dcterms:created>
  <dcterms:modified xsi:type="dcterms:W3CDTF">2020-02-06T08:35:42Z</dcterms:modified>
</cp:coreProperties>
</file>