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3DCA-EDDD-4D4F-9DDE-A8DA459BC5A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6B6E-B0F9-4E06-993E-FE470890F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509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3DCA-EDDD-4D4F-9DDE-A8DA459BC5A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6B6E-B0F9-4E06-993E-FE470890F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163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3DCA-EDDD-4D4F-9DDE-A8DA459BC5A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6B6E-B0F9-4E06-993E-FE470890F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50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3DCA-EDDD-4D4F-9DDE-A8DA459BC5A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6B6E-B0F9-4E06-993E-FE470890F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23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3DCA-EDDD-4D4F-9DDE-A8DA459BC5A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6B6E-B0F9-4E06-993E-FE470890F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989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3DCA-EDDD-4D4F-9DDE-A8DA459BC5A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6B6E-B0F9-4E06-993E-FE470890F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8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3DCA-EDDD-4D4F-9DDE-A8DA459BC5A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6B6E-B0F9-4E06-993E-FE470890F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844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3DCA-EDDD-4D4F-9DDE-A8DA459BC5A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6B6E-B0F9-4E06-993E-FE470890F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95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3DCA-EDDD-4D4F-9DDE-A8DA459BC5A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6B6E-B0F9-4E06-993E-FE470890F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068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3DCA-EDDD-4D4F-9DDE-A8DA459BC5A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6B6E-B0F9-4E06-993E-FE470890F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983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3DCA-EDDD-4D4F-9DDE-A8DA459BC5A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F6B6E-B0F9-4E06-993E-FE470890F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8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23DCA-EDDD-4D4F-9DDE-A8DA459BC5A7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F6B6E-B0F9-4E06-993E-FE470890F5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23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22023" y="104503"/>
            <a:ext cx="6675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ba ngày 11 tháng 02 năm 2020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16137" y="535577"/>
            <a:ext cx="1541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2698" y="1397725"/>
            <a:ext cx="4153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  <a:endParaRPr lang="en-US" sz="2800" b="1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44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16137" y="535577"/>
            <a:ext cx="1541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81497" y="1033377"/>
            <a:ext cx="7720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2. CÂU LỆNH LẶP LỒNG NHAU (TIẾT 1)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2023" y="104503"/>
            <a:ext cx="6675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ba ngày 11 tháng 02 năm 2020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7383" y="1700641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HOẠT ĐỘNG THỰC HÀNH</a:t>
            </a:r>
            <a:endParaRPr lang="en-US" sz="28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4320" y="2223861"/>
            <a:ext cx="64530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Viết lệnh điều khiển Rùa thực hiện: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7383" y="2937291"/>
            <a:ext cx="115475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Lặp lại 4 lần, trong mỗi lần vẽ một hình vuông cạnh dài 50 bước, vẽ xong quay một góc 90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2612571" y="4709977"/>
            <a:ext cx="4114800" cy="40005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Repeat </a:t>
            </a:r>
            <a:r>
              <a:rPr lang="en-US" sz="32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4[</a:t>
            </a:r>
            <a:r>
              <a:rPr lang="en-US" sz="3200" b="1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fd</a:t>
            </a:r>
            <a:r>
              <a:rPr lang="en-US" sz="32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50 </a:t>
            </a:r>
            <a:r>
              <a:rPr lang="en-US" sz="3200" b="1" dirty="0" err="1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rt</a:t>
            </a:r>
            <a:r>
              <a:rPr lang="en-US" sz="3200" b="1" dirty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90]</a:t>
            </a:r>
            <a:endParaRPr lang="en-US" sz="3200" b="1" dirty="0">
              <a:solidFill>
                <a:srgbClr val="3515A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6871" y="4201683"/>
            <a:ext cx="2065881" cy="190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Content Placeholder 1"/>
          <p:cNvSpPr txBox="1">
            <a:spLocks/>
          </p:cNvSpPr>
          <p:nvPr/>
        </p:nvSpPr>
        <p:spPr>
          <a:xfrm>
            <a:off x="6193971" y="4695833"/>
            <a:ext cx="1143000" cy="666750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rt 90]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Content Placeholder 1"/>
          <p:cNvSpPr txBox="1">
            <a:spLocks/>
          </p:cNvSpPr>
          <p:nvPr/>
        </p:nvSpPr>
        <p:spPr>
          <a:xfrm>
            <a:off x="1027611" y="4796791"/>
            <a:ext cx="1981200" cy="464835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Repeat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4[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431074" y="3474720"/>
            <a:ext cx="195942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631474" y="3474720"/>
            <a:ext cx="722376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913017" y="3949194"/>
            <a:ext cx="1606732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7527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87383" y="2372203"/>
            <a:ext cx="73935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Viết lệnh điều khiển Rùa vẽ hình sau: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 descr="C:\Users\THU VU\Desktop\kkk.PNG"/>
          <p:cNvPicPr>
            <a:picLocks noChangeAspect="1" noChangeArrowheads="1"/>
          </p:cNvPicPr>
          <p:nvPr/>
        </p:nvPicPr>
        <p:blipFill>
          <a:blip r:embed="rId2"/>
          <a:srcRect b="12168"/>
          <a:stretch>
            <a:fillRect/>
          </a:stretch>
        </p:blipFill>
        <p:spPr bwMode="auto">
          <a:xfrm>
            <a:off x="7524205" y="2664590"/>
            <a:ext cx="3372321" cy="3162803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5016137" y="535577"/>
            <a:ext cx="1541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81497" y="1033377"/>
            <a:ext cx="7720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2. CÂU LỆNH LẶP LỒNG NHAU (TIẾT 1)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22023" y="104503"/>
            <a:ext cx="6675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ba ngày 11 tháng 02 năm 2020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7383" y="1700641"/>
            <a:ext cx="502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HOẠT ĐỘNG THỰC HÀNH</a:t>
            </a:r>
            <a:endParaRPr lang="en-US" sz="28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18010" y="3894589"/>
            <a:ext cx="7876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REPEAT 6[REPEAT 4[FD 50 RT 90] RT 60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305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16137" y="535577"/>
            <a:ext cx="1541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81497" y="1033377"/>
            <a:ext cx="7720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2. CÂU LỆNH LẶP LỒNG NHAU (TIẾT 1)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2023" y="104503"/>
            <a:ext cx="6675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ba ngày 11 tháng 02 năm 2020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50422" y="2129247"/>
            <a:ext cx="909174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200" b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Dặn dò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Xem lại nội dung bài đã học;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lại các bài tập đã thực hành;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Xem tiếp nội dung bài học để tiết sau học tiếp.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422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22023" y="104503"/>
            <a:ext cx="6675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ba ngày 11 tháng 02 năm 2020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16137" y="535577"/>
            <a:ext cx="1541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2698" y="1397725"/>
            <a:ext cx="4153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  <a:endParaRPr lang="en-US" sz="2800" b="1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2698" y="2152338"/>
            <a:ext cx="106854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 2. Em hãy sử dụng câu lệnh để vẽ hình ngũ giác cạnh dài 100 bước</a:t>
            </a:r>
            <a:endParaRPr lang="en-US" sz="32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111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22023" y="104503"/>
            <a:ext cx="6675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ba ngày 11 tháng 02 năm 2020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16137" y="535577"/>
            <a:ext cx="1541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 descr="C:\Users\THU VU\Desktop\kkk.PNG"/>
          <p:cNvPicPr>
            <a:picLocks noChangeAspect="1" noChangeArrowheads="1"/>
          </p:cNvPicPr>
          <p:nvPr/>
        </p:nvPicPr>
        <p:blipFill>
          <a:blip r:embed="rId2"/>
          <a:srcRect b="12168"/>
          <a:stretch>
            <a:fillRect/>
          </a:stretch>
        </p:blipFill>
        <p:spPr bwMode="auto">
          <a:xfrm>
            <a:off x="6085116" y="1600745"/>
            <a:ext cx="3372321" cy="3162803"/>
          </a:xfrm>
          <a:prstGeom prst="rect">
            <a:avLst/>
          </a:prstGeom>
          <a:noFill/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46514" y="1753144"/>
            <a:ext cx="291465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3189517" y="4501938"/>
            <a:ext cx="152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Hình 1</a:t>
            </a:r>
            <a:endParaRPr lang="en-US" sz="2800"/>
          </a:p>
        </p:txBody>
      </p:sp>
      <p:sp>
        <p:nvSpPr>
          <p:cNvPr id="10" name="Rectangle 9"/>
          <p:cNvSpPr/>
          <p:nvPr/>
        </p:nvSpPr>
        <p:spPr>
          <a:xfrm>
            <a:off x="7304314" y="4487474"/>
            <a:ext cx="152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smtClean="0">
                <a:solidFill>
                  <a:srgbClr val="3515AB"/>
                </a:solidFill>
                <a:latin typeface="Times New Roman" pitchFamily="18" charset="0"/>
                <a:cs typeface="Times New Roman" pitchFamily="18" charset="0"/>
              </a:rPr>
              <a:t>Hình 2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06469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122023" y="104503"/>
            <a:ext cx="6675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ba ngày 11 tháng 02 năm 2020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16137" y="535577"/>
            <a:ext cx="1541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81497" y="1033377"/>
            <a:ext cx="7720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2. CÂU LỆNH LẶP LỒNG NHAU (TIẾT 1)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267097" y="1962251"/>
            <a:ext cx="9757955" cy="3644537"/>
          </a:xfrm>
          <a:prstGeom prst="roundRect">
            <a:avLst/>
          </a:prstGeom>
          <a:ln w="28575">
            <a:prstDash val="sys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MỤC </a:t>
            </a: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Biết cách sử dụng các câu lệnh lặp lồng nhau;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Sử dụng được câu lệnh lặp lồng nhau để vẽ các hình trang trí.</a:t>
            </a:r>
          </a:p>
          <a:p>
            <a:pPr algn="ctr"/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2899837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16137" y="535577"/>
            <a:ext cx="1541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81497" y="1033377"/>
            <a:ext cx="7720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2. CÂU LỆNH LẶP LỒNG NHAU (TIẾT 1)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2023" y="104503"/>
            <a:ext cx="6675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ba ngày 11 tháng 02 năm 2020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7383" y="1700641"/>
            <a:ext cx="4206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CƠ BẢN</a:t>
            </a:r>
            <a:endParaRPr lang="en-US" sz="28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87383" y="2145233"/>
            <a:ext cx="9235440" cy="584775"/>
            <a:chOff x="287383" y="2118157"/>
            <a:chExt cx="9235440" cy="584775"/>
          </a:xfrm>
        </p:grpSpPr>
        <p:sp>
          <p:nvSpPr>
            <p:cNvPr id="8" name="TextBox 7"/>
            <p:cNvSpPr txBox="1"/>
            <p:nvPr/>
          </p:nvSpPr>
          <p:spPr>
            <a:xfrm>
              <a:off x="287383" y="2118157"/>
              <a:ext cx="92354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1. Đánh dấu </a:t>
              </a:r>
              <a:r>
                <a:rPr lang="en-US" sz="320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sz="32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vào       đặt cuối câu trả lời đúng. </a:t>
              </a:r>
              <a:endParaRPr lang="en-US" sz="3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3500846" y="2158899"/>
              <a:ext cx="418011" cy="418011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7383" y="2679717"/>
            <a:ext cx="113124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Rùa thực hiện công việc nào dưới đây khi nhận được các lệnh sau.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1703" y="3449068"/>
            <a:ext cx="8961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Lệnh 1: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REPEAT 6[FD 50 RT 60 WAIT 30] RT 72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4400" y="4130464"/>
            <a:ext cx="6100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Vẽ hình đa giác sáu cạnh.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400" y="4788183"/>
            <a:ext cx="1127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Vẽ hình đa giác sáu cạnh, vẽ xong quay một góc 360/5 độ.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1142618" y="4886362"/>
            <a:ext cx="418011" cy="418011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11125201" y="4297228"/>
            <a:ext cx="418011" cy="418011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1168743" y="4762056"/>
            <a:ext cx="391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495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  <p:bldP spid="13" grpId="0"/>
      <p:bldP spid="14" grpId="0" animBg="1"/>
      <p:bldP spid="15" grpId="0" animBg="1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16137" y="535577"/>
            <a:ext cx="1541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81497" y="1033377"/>
            <a:ext cx="7720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2. CÂU LỆNH LẶP LỒNG NHAU (TIẾT 1)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2023" y="104503"/>
            <a:ext cx="6675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ba ngày 11 tháng 02 năm 2020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7383" y="1700641"/>
            <a:ext cx="4206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CƠ BẢN</a:t>
            </a:r>
            <a:endParaRPr lang="en-US" sz="28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7383" y="2145233"/>
            <a:ext cx="9235440" cy="584775"/>
            <a:chOff x="287383" y="2118157"/>
            <a:chExt cx="9235440" cy="584775"/>
          </a:xfrm>
        </p:grpSpPr>
        <p:sp>
          <p:nvSpPr>
            <p:cNvPr id="10" name="TextBox 9"/>
            <p:cNvSpPr txBox="1"/>
            <p:nvPr/>
          </p:nvSpPr>
          <p:spPr>
            <a:xfrm>
              <a:off x="287383" y="2118157"/>
              <a:ext cx="92354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1. Đánh dấu </a:t>
              </a:r>
              <a:r>
                <a:rPr lang="en-US" sz="320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sz="32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vào       đặt cuối câu trả lời đúng. </a:t>
              </a:r>
              <a:endParaRPr lang="en-US" sz="3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3500846" y="2158899"/>
              <a:ext cx="418011" cy="418011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398417" y="2733869"/>
            <a:ext cx="11286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Lệnh 2: 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REPEAT 5[REPEAT 6[FD 50 RT 60 WAIT 30] RT 72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7017" y="3318644"/>
            <a:ext cx="6100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Vẽ hình đa giác sáu cạnh.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27017" y="3934224"/>
            <a:ext cx="1127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Vẽ hình đa giác sáu cạnh, vẽ xong quay một góc 72 độ.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0837818" y="3485408"/>
            <a:ext cx="418011" cy="418011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10855234" y="4064411"/>
            <a:ext cx="418011" cy="418011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627017" y="4559045"/>
            <a:ext cx="91701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Lặp lại 5 lần, mỗi lần vẽ một hình đa giác sáu cạnh, vẽ xong quay một góc 72 độ.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0837818" y="4716568"/>
            <a:ext cx="418011" cy="418011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10863943" y="4575923"/>
            <a:ext cx="391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066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 animBg="1"/>
      <p:bldP spid="18" grpId="0" animBg="1"/>
      <p:bldP spid="19" grpId="0"/>
      <p:bldP spid="23" grpId="0" animBg="1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16137" y="535577"/>
            <a:ext cx="1541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81497" y="1033377"/>
            <a:ext cx="7720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2. CÂU LỆNH LẶP LỒNG NHAU (TIẾT 1)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2023" y="104503"/>
            <a:ext cx="6675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ba ngày 11 tháng 02 năm 2020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7383" y="1700641"/>
            <a:ext cx="4206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CƠ BẢN</a:t>
            </a:r>
            <a:endParaRPr lang="en-US" sz="28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5130" y="2223861"/>
            <a:ext cx="111034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Dùng máy tính kiểm tra lại kết quả các câu lệnh ở hoạt động 1.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35130" y="2865121"/>
            <a:ext cx="9235440" cy="584775"/>
            <a:chOff x="287383" y="2118157"/>
            <a:chExt cx="9235440" cy="584775"/>
          </a:xfrm>
        </p:grpSpPr>
        <p:sp>
          <p:nvSpPr>
            <p:cNvPr id="11" name="TextBox 10"/>
            <p:cNvSpPr txBox="1"/>
            <p:nvPr/>
          </p:nvSpPr>
          <p:spPr>
            <a:xfrm>
              <a:off x="287383" y="2118157"/>
              <a:ext cx="92354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sz="32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Đánh dấu </a:t>
              </a:r>
              <a:r>
                <a:rPr lang="en-US" sz="320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lang="en-US" sz="32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vào       đặt cuối câu trả lời đúng. </a:t>
              </a:r>
              <a:endParaRPr lang="en-US" sz="32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3500846" y="2158899"/>
              <a:ext cx="418011" cy="418011"/>
            </a:xfrm>
            <a:prstGeom prst="roundRect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09004" y="3442741"/>
            <a:ext cx="113124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Rùa thực hiện công việc nào dưới đây khi nhận được các lệnh sau.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7644" y="4027516"/>
            <a:ext cx="96665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REPEAT 8[REPEAT 6[FD 50 RT 60 WAIT 30] RT 45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7644" y="4532192"/>
            <a:ext cx="6100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Vẽ hình đa giác sáu cạnh.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57644" y="5036868"/>
            <a:ext cx="102543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Vẽ hình đa giác sáu cạnh, vẽ xong quay một góc 360/8 độ.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1103428" y="4506787"/>
            <a:ext cx="418011" cy="418011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757644" y="5508760"/>
            <a:ext cx="91701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Lặp lại 8 lần, mỗi lần vẽ một hình đa giác sáu cạnh, vẽ xong quay một góc 45 độ.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1129553" y="5089600"/>
            <a:ext cx="418011" cy="418011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11129553" y="5837214"/>
            <a:ext cx="418011" cy="418011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1164387" y="5711291"/>
            <a:ext cx="3918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416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16137" y="535577"/>
            <a:ext cx="1541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81497" y="1033377"/>
            <a:ext cx="7720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2. CÂU LỆNH LẶP LỒNG NHAU (TIẾT 1)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2023" y="104503"/>
            <a:ext cx="6675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ba ngày 11 tháng 02 năm 2020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7383" y="1700641"/>
            <a:ext cx="4206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CƠ BẢN</a:t>
            </a:r>
            <a:endParaRPr lang="en-US" sz="28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5130" y="2223861"/>
            <a:ext cx="111034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Dùng máy tính kiểm tra lại kết quả câu lệnh ở hoạt động 3.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096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16137" y="535577"/>
            <a:ext cx="15414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Tin học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81497" y="1033377"/>
            <a:ext cx="77201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2. CÂU LỆNH LẶP LỒNG NHAU (TIẾT 1)</a:t>
            </a:r>
            <a:endParaRPr lang="en-US" sz="28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2023" y="104503"/>
            <a:ext cx="6675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 ba ngày 11 tháng 02 năm 2020</a:t>
            </a:r>
            <a:endParaRPr lang="en-US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7383" y="1700641"/>
            <a:ext cx="4206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CƠ BẢN</a:t>
            </a:r>
            <a:endParaRPr lang="en-US" sz="28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7383" y="2348297"/>
            <a:ext cx="11658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 Ý:</a:t>
            </a:r>
          </a:p>
          <a:p>
            <a:pPr marL="285750" indent="-285750">
              <a:buFontTx/>
              <a:buChar char="-"/>
            </a:pPr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 lệnh lặp có dạng Repeat n [ ]. Trong đó: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Số n trong câu lệnh chỉ số lần lặp; giữa Repeat và n phải có dấu cách.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Phần trong cặp ngoặc vuông [ ] là nơi ghi các câu lệnh được lặp lại.</a:t>
            </a:r>
          </a:p>
          <a:p>
            <a:r>
              <a:rPr 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Sử dụng câu lệnh lặp lồng nhau có thể cho ra nhiều hình giống nhau.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36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772</Words>
  <Application>Microsoft Office PowerPoint</Application>
  <PresentationFormat>Widescreen</PresentationFormat>
  <Paragraphs>85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Wingdings</vt:lpstr>
      <vt:lpstr>Wingdings 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27</cp:revision>
  <dcterms:created xsi:type="dcterms:W3CDTF">2020-02-04T03:36:49Z</dcterms:created>
  <dcterms:modified xsi:type="dcterms:W3CDTF">2020-02-06T08:35:42Z</dcterms:modified>
</cp:coreProperties>
</file>