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A6831-E296-4657-9BF1-FE0E730F1421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760A4-C440-4D31-B21E-0C3C5BFE7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5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7298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8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7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8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4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1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0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3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7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2D094-56DF-4E01-9B31-052FAA461C30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27CF2-533F-4AC6-A84C-104ECD6FB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8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01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022192" y="3059384"/>
            <a:ext cx="825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00" descr="0830js5b15daddi012pz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33" y="3019425"/>
            <a:ext cx="825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1433465" y="5496390"/>
            <a:ext cx="6473295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5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altLang="en-US" sz="25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altLang="en-US" sz="25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en-US" sz="25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altLang="en-US" sz="25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500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endParaRPr lang="en-US" altLang="en-US" sz="25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7" name="Text Box 12"/>
          <p:cNvSpPr txBox="1">
            <a:spLocks noChangeArrowheads="1"/>
          </p:cNvSpPr>
          <p:nvPr/>
        </p:nvSpPr>
        <p:spPr bwMode="auto">
          <a:xfrm>
            <a:off x="3906699" y="1403359"/>
            <a:ext cx="436827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MÔN TIN </a:t>
            </a:r>
            <a:r>
              <a:rPr lang="en-US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altLang="en-US" b="1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en-US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4/1</a:t>
            </a:r>
            <a:endParaRPr lang="en-US" altLang="en-US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20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59891">
            <a:off x="-14543" y="48006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3863">
            <a:off x="608022" y="48006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230">
            <a:off x="945102" y="4618038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99" y="42926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79930">
            <a:off x="1230813" y="4918077"/>
            <a:ext cx="9715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3" descr="00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06" y="6315632"/>
            <a:ext cx="9906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6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0230">
            <a:off x="10783143" y="4513534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7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53153">
            <a:off x="9825218" y="4356371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8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79930">
            <a:off x="11055793" y="5038998"/>
            <a:ext cx="9715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9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865919">
            <a:off x="9764230" y="4931049"/>
            <a:ext cx="9715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0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145">
            <a:off x="10575048" y="4162696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1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1342" y="4550046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2" name="Picture 19" descr="HP104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2463">
            <a:off x="907266" y="4267200"/>
            <a:ext cx="105251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3" name="TextBox 3"/>
          <p:cNvSpPr txBox="1">
            <a:spLocks noChangeArrowheads="1"/>
          </p:cNvSpPr>
          <p:nvPr/>
        </p:nvSpPr>
        <p:spPr bwMode="auto">
          <a:xfrm>
            <a:off x="2276784" y="158338"/>
            <a:ext cx="7486251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CHÀO MỪNG QUÝ THẦY CÔ ĐẾN DỰ GIỜ THĂM LỚP</a:t>
            </a:r>
            <a:endParaRPr lang="en-US" altLang="en-US" b="1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3334" name="Picture 3" descr="Picture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61801" y="148621"/>
            <a:ext cx="1628775" cy="1528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5" name="Picture 4" descr="Picture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745161" flipH="1">
            <a:off x="10205114" y="41749"/>
            <a:ext cx="1835018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47257" y="3019425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12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154" y="212727"/>
            <a:ext cx="164928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5237826" y="511176"/>
            <a:ext cx="2808419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0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pic>
        <p:nvPicPr>
          <p:cNvPr id="36868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0" y="2497"/>
            <a:ext cx="138443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809944" y="42995"/>
            <a:ext cx="1277938" cy="1379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1" name="TextBox 8"/>
          <p:cNvSpPr txBox="1">
            <a:spLocks noChangeArrowheads="1"/>
          </p:cNvSpPr>
          <p:nvPr/>
        </p:nvSpPr>
        <p:spPr bwMode="auto">
          <a:xfrm>
            <a:off x="1810567" y="2522346"/>
            <a:ext cx="10132439" cy="261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7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 nhà xem lại </a:t>
            </a:r>
            <a:r>
              <a:rPr lang="en-US" altLang="en-US" sz="3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bài; </a:t>
            </a:r>
            <a:endParaRPr lang="en-US" altLang="en-US" sz="37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37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Thực hành lại thao </a:t>
            </a:r>
            <a:r>
              <a:rPr lang="en-US" altLang="en-US" sz="37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 các bài tập vừa học; </a:t>
            </a:r>
          </a:p>
          <a:p>
            <a:pPr marL="571500" indent="-5715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4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 bị nội dung bài tiếp theo cho tiết học sau.</a:t>
            </a:r>
          </a:p>
        </p:txBody>
      </p:sp>
      <p:pic>
        <p:nvPicPr>
          <p:cNvPr id="36871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945" y="5468981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232" y="5468981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7189" y="5465806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476" y="5468981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5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433" y="5468981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6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110" y="5465806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7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787" y="5449931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8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745" y="5492794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9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920" y="5480094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0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2597" y="5492794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46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0" name="AutoShape 8"/>
          <p:cNvSpPr>
            <a:spLocks noChangeArrowheads="1"/>
          </p:cNvSpPr>
          <p:nvPr/>
        </p:nvSpPr>
        <p:spPr bwMode="auto">
          <a:xfrm>
            <a:off x="3873959" y="750656"/>
            <a:ext cx="4626962" cy="911555"/>
          </a:xfrm>
          <a:prstGeom prst="flowChartTerminator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chemeClr val="accent2"/>
                </a:solidFill>
                <a:latin typeface="Times New Roman" pitchFamily="18" charset="0"/>
              </a:rPr>
              <a:t>Tiết học kết thúc</a:t>
            </a:r>
          </a:p>
        </p:txBody>
      </p:sp>
      <p:pic>
        <p:nvPicPr>
          <p:cNvPr id="37892" name="Picture 13" descr="SONNE0000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921" y="431904"/>
            <a:ext cx="1958917" cy="168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1826369" y="3059429"/>
            <a:ext cx="872214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smtClean="0">
                <a:solidFill>
                  <a:srgbClr val="FF0000"/>
                </a:solidFill>
                <a:latin typeface="Times New Roman" pitchFamily="18" charset="0"/>
              </a:rPr>
              <a:t>KÍNH CHÚC SỨC KHỎE QUÝ THẦY CÔ VÀ CÁC EM HỌC SINH!</a:t>
            </a:r>
            <a:endParaRPr lang="en-US" altLang="en-US" b="1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0" y="2497"/>
            <a:ext cx="138443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10777367" y="5443367"/>
            <a:ext cx="1277938" cy="1551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3" descr="SONNE0000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42" y="446728"/>
            <a:ext cx="1958917" cy="1687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42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6526" y="104503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7212" y="689278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7018" y="1685109"/>
            <a:ext cx="3853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7018" y="2480885"/>
            <a:ext cx="107637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Hổ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</a:t>
            </a:r>
            <a:r>
              <a:rPr lang="en-US" sz="320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 trong phần mềm trình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1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6526" y="104503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47212" y="558648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77886" y="955492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88720" y="2337974"/>
            <a:ext cx="9849394" cy="3553235"/>
          </a:xfrm>
          <a:prstGeom prst="roundRect">
            <a:avLst/>
          </a:prstGeom>
          <a:ln w="381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 được hiệu ứng cho văn bản trong trang trình chiếu;</a:t>
            </a:r>
          </a:p>
          <a:p>
            <a:pPr marL="285750" indent="-285750">
              <a:lnSpc>
                <a:spcPct val="200000"/>
              </a:lnSpc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chọn hiệu ứng âm thanh, thay đổi được tốc độ hiển thị hiệu ứng.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40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6526" y="104503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7212" y="558648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7886" y="955492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17" y="2032710"/>
            <a:ext cx="50161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3200">
              <a:solidFill>
                <a:srgbClr val="D6009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629" y="2647752"/>
            <a:ext cx="6100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Em thực hiện các yêu cầu sau: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629" y="3179353"/>
            <a:ext cx="11926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spcBef>
                <a:spcPts val="600"/>
              </a:spcBef>
              <a:buAutoNum type="alphaLcParenR"/>
              <a:defRPr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Tạo bài trình chiếu có chủ 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altLang="en-US" sz="32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32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ng tiện giao </a:t>
            </a:r>
            <a:r>
              <a:rPr lang="en-US" altLang="en-US" sz="320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, gồm 2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571" y="3847569"/>
            <a:ext cx="11730446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 Trang 1: Tên chủ 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có phông chữ Times New Roman, cỡ chữ 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40.</a:t>
            </a: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defRPr/>
            </a:pP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Trang 2: Đoạn v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n ngắn giới thiệu về ph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ng tiện giao thông mà em thích (có hình minh họa ph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ng tiện 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0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6526" y="104503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7212" y="558648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7886" y="955492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578" y="2704012"/>
            <a:ext cx="1067235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b) L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bài trình chiếu có tên là </a:t>
            </a:r>
            <a:r>
              <a:rPr lang="en-US" altLang="en-US" sz="32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altLang="en-US" sz="32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320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ng tiện giao thông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vào th</a:t>
            </a:r>
            <a:r>
              <a:rPr lang="vi-VN" altLang="en-US" sz="32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mục của em </a:t>
            </a:r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trên 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máy tính. 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1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26526" y="104503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7212" y="558648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77886" y="955492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421" y="2164426"/>
            <a:ext cx="6100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Tạo hiệu ứng chuyển động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53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26526" y="104503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7212" y="558648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7886" y="955492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6113" y="2032710"/>
            <a:ext cx="5880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Hiệu ứng chuyển động cơ bản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7829" y="2711149"/>
            <a:ext cx="7223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Bước 1: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đoạn văn bản muốn tạo hiệu ứng.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4" y="3837703"/>
            <a:ext cx="52773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Bước 2: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thẻ 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Animations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704" y="5008585"/>
            <a:ext cx="11351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Bước 3: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Nháy chọn      để mở ra danh sách hiệu ứng rồi chọn một trong các hiệu ứng có trong danh sách.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9729" y="5507437"/>
            <a:ext cx="523916" cy="5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75836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13017" y="135756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6766" y="566922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7440" y="963766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43912" y="2308795"/>
            <a:ext cx="3683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215" y="3032348"/>
            <a:ext cx="11247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tạo hiệu ứng chuyển động cho văn bản trong bài trình chiếu 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tiện giao thông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 tạo ở hoạt động 1 theo hướng dẫn.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484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26526" y="104503"/>
            <a:ext cx="7380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29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05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7212" y="558648"/>
            <a:ext cx="261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2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77886" y="955492"/>
            <a:ext cx="7215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13" y="2032710"/>
            <a:ext cx="7198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Hiệu ứng chuyển động nâng cao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2714319"/>
            <a:ext cx="7223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Bước 1: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phần văn bản muốn tạo hiệu ứng.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703" y="3837703"/>
            <a:ext cx="89872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Bước 2: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 thẻ 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Animations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chọn Custom Animation.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703" y="4914921"/>
            <a:ext cx="113516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* Bước 3: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 cửa sổ bên phải trang soạn thảo, chọn </a:t>
            </a:r>
            <a:r>
              <a:rPr lang="en-US" sz="320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Effect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 chọn hiệu ứng từ danh sách.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0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2734&quot;&gt;&lt;/object&gt;&lt;object type=&quot;2&quot; unique_id=&quot;12735&quot;&gt;&lt;object type=&quot;3&quot; unique_id=&quot;12736&quot;&gt;&lt;property id=&quot;20148&quot; value=&quot;5&quot;/&gt;&lt;property id=&quot;20300&quot; value=&quot;Slide 1&quot;/&gt;&lt;property id=&quot;20307&quot; value=&quot;257&quot;/&gt;&lt;/object&gt;&lt;object type=&quot;3&quot; unique_id=&quot;12737&quot;&gt;&lt;property id=&quot;20148&quot; value=&quot;5&quot;/&gt;&lt;property id=&quot;20300&quot; value=&quot;Slide 2&quot;/&gt;&lt;property id=&quot;20307&quot; value=&quot;256&quot;/&gt;&lt;/object&gt;&lt;object type=&quot;3&quot; unique_id=&quot;12766&quot;&gt;&lt;property id=&quot;20148&quot; value=&quot;5&quot;/&gt;&lt;property id=&quot;20300&quot; value=&quot;Slide 3&quot;/&gt;&lt;property id=&quot;20307&quot; value=&quot;258&quot;/&gt;&lt;/object&gt;&lt;object type=&quot;3&quot; unique_id=&quot;12807&quot;&gt;&lt;property id=&quot;20148&quot; value=&quot;5&quot;/&gt;&lt;property id=&quot;20300&quot; value=&quot;Slide 4&quot;/&gt;&lt;property id=&quot;20307&quot; value=&quot;259&quot;/&gt;&lt;/object&gt;&lt;object type=&quot;3&quot; unique_id=&quot;12808&quot;&gt;&lt;property id=&quot;20148&quot; value=&quot;5&quot;/&gt;&lt;property id=&quot;20300&quot; value=&quot;Slide 5&quot;/&gt;&lt;property id=&quot;20307&quot; value=&quot;260&quot;/&gt;&lt;/object&gt;&lt;object type=&quot;3&quot; unique_id=&quot;12984&quot;&gt;&lt;property id=&quot;20148&quot; value=&quot;5&quot;/&gt;&lt;property id=&quot;20300&quot; value=&quot;Slide 6&quot;/&gt;&lt;property id=&quot;20307&quot; value=&quot;261&quot;/&gt;&lt;/object&gt;&lt;object type=&quot;3&quot; unique_id=&quot;12985&quot;&gt;&lt;property id=&quot;20148&quot; value=&quot;5&quot;/&gt;&lt;property id=&quot;20300&quot; value=&quot;Slide 7&quot;/&gt;&lt;property id=&quot;20307&quot; value=&quot;262&quot;/&gt;&lt;/object&gt;&lt;object type=&quot;3&quot; unique_id=&quot;13067&quot;&gt;&lt;property id=&quot;20148&quot; value=&quot;5&quot;/&gt;&lt;property id=&quot;20300&quot; value=&quot;Slide 9&quot;/&gt;&lt;property id=&quot;20307&quot; value=&quot;263&quot;/&gt;&lt;/object&gt;&lt;object type=&quot;3&quot; unique_id=&quot;13278&quot;&gt;&lt;property id=&quot;20148&quot; value=&quot;5&quot;/&gt;&lt;property id=&quot;20300&quot; value=&quot;Slide 8&quot;/&gt;&lt;property id=&quot;20307&quot; value=&quot;264&quot;/&gt;&lt;/object&gt;&lt;object type=&quot;3&quot; unique_id=&quot;13367&quot;&gt;&lt;property id=&quot;20148&quot; value=&quot;5&quot;/&gt;&lt;property id=&quot;20300&quot; value=&quot;Slide 10&quot;/&gt;&lt;property id=&quot;20307&quot; value=&quot;265&quot;/&gt;&lt;/object&gt;&lt;object type=&quot;3&quot; unique_id=&quot;13368&quot;&gt;&lt;property id=&quot;20148&quot; value=&quot;5&quot;/&gt;&lt;property id=&quot;20300&quot; value=&quot;Slide 11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582</Words>
  <Application>Microsoft Office PowerPoint</Application>
  <PresentationFormat>Widescreen</PresentationFormat>
  <Paragraphs>62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43</cp:revision>
  <dcterms:created xsi:type="dcterms:W3CDTF">2020-05-22T02:58:05Z</dcterms:created>
  <dcterms:modified xsi:type="dcterms:W3CDTF">2020-05-28T02:06:54Z</dcterms:modified>
</cp:coreProperties>
</file>