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6" r:id="rId3"/>
    <p:sldId id="265" r:id="rId4"/>
    <p:sldId id="272" r:id="rId5"/>
    <p:sldId id="276" r:id="rId6"/>
    <p:sldId id="277" r:id="rId7"/>
    <p:sldId id="278" r:id="rId8"/>
    <p:sldId id="269" r:id="rId9"/>
    <p:sldId id="275" r:id="rId10"/>
    <p:sldId id="273" r:id="rId11"/>
    <p:sldId id="270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7.png"/><Relationship Id="rId7" Type="http://schemas.openxmlformats.org/officeDocument/2006/relationships/image" Target="../media/image5.wm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gif"/><Relationship Id="rId5" Type="http://schemas.openxmlformats.org/officeDocument/2006/relationships/image" Target="../media/image7.wmf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-163777" y="380207"/>
            <a:ext cx="2732088" cy="2049463"/>
          </a:xfrm>
          <a:prstGeom prst="rect">
            <a:avLst/>
          </a:prstGeom>
          <a:noFill/>
        </p:spPr>
      </p:pic>
      <p:pic>
        <p:nvPicPr>
          <p:cNvPr id="75779" name="Picture 3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0122694" y="-14378"/>
            <a:ext cx="2057400" cy="2049463"/>
          </a:xfrm>
          <a:prstGeom prst="rect">
            <a:avLst/>
          </a:prstGeom>
          <a:noFill/>
        </p:spPr>
      </p:pic>
      <p:pic>
        <p:nvPicPr>
          <p:cNvPr id="75780" name="Picture 4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9858375" y="4522993"/>
            <a:ext cx="2732087" cy="2049462"/>
          </a:xfrm>
          <a:prstGeom prst="rect">
            <a:avLst/>
          </a:prstGeom>
          <a:noFill/>
        </p:spPr>
      </p:pic>
      <p:pic>
        <p:nvPicPr>
          <p:cNvPr id="75781" name="Picture 5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6689" y="4856753"/>
            <a:ext cx="2078623" cy="2049462"/>
          </a:xfrm>
          <a:prstGeom prst="rect">
            <a:avLst/>
          </a:prstGeom>
          <a:noFill/>
        </p:spPr>
      </p:pic>
      <p:pic>
        <p:nvPicPr>
          <p:cNvPr id="75784" name="Picture 8" descr="Magnolia-01-jun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3832742">
            <a:off x="10744201" y="387654"/>
            <a:ext cx="1371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785" name="Picture 9" descr="Magnolia-01-jun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9058770">
            <a:off x="396953" y="480145"/>
            <a:ext cx="1371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788" name="Picture 12" descr="dl_tree18.gif (6813 bytes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6709" y="5829300"/>
            <a:ext cx="930275" cy="990600"/>
          </a:xfrm>
          <a:prstGeom prst="rect">
            <a:avLst/>
          </a:prstGeom>
          <a:noFill/>
        </p:spPr>
      </p:pic>
      <p:pic>
        <p:nvPicPr>
          <p:cNvPr id="75789" name="Picture 13" descr="dl_tree18.gif (6813 bytes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11213308" y="5791200"/>
            <a:ext cx="966786" cy="990600"/>
          </a:xfrm>
          <a:prstGeom prst="rect">
            <a:avLst/>
          </a:prstGeom>
          <a:noFill/>
        </p:spPr>
      </p:pic>
      <p:sp>
        <p:nvSpPr>
          <p:cNvPr id="75830" name="Rectangle 54"/>
          <p:cNvSpPr>
            <a:spLocks noChangeArrowheads="1"/>
          </p:cNvSpPr>
          <p:nvPr/>
        </p:nvSpPr>
        <p:spPr bwMode="auto">
          <a:xfrm>
            <a:off x="4664075" y="5867400"/>
            <a:ext cx="76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5400">
                <a:solidFill>
                  <a:srgbClr val="99FF33"/>
                </a:solidFill>
                <a:latin typeface="Arial" charset="0"/>
                <a:cs typeface="Arial" charset="0"/>
                <a:sym typeface="Wingdings" pitchFamily="2" charset="2"/>
              </a:rPr>
              <a:t></a:t>
            </a:r>
          </a:p>
        </p:txBody>
      </p:sp>
      <p:pic>
        <p:nvPicPr>
          <p:cNvPr id="75840" name="Picture 64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3825081" y="5318919"/>
            <a:ext cx="960438" cy="1600200"/>
          </a:xfrm>
          <a:prstGeom prst="rect">
            <a:avLst/>
          </a:prstGeom>
          <a:noFill/>
        </p:spPr>
      </p:pic>
      <p:pic>
        <p:nvPicPr>
          <p:cNvPr id="75849" name="Picture 73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8244682" y="5577682"/>
            <a:ext cx="960437" cy="1600200"/>
          </a:xfrm>
          <a:prstGeom prst="rect">
            <a:avLst/>
          </a:prstGeom>
          <a:noFill/>
        </p:spPr>
      </p:pic>
      <p:grpSp>
        <p:nvGrpSpPr>
          <p:cNvPr id="2" name="Group 82"/>
          <p:cNvGrpSpPr>
            <a:grpSpLocks/>
          </p:cNvGrpSpPr>
          <p:nvPr/>
        </p:nvGrpSpPr>
        <p:grpSpPr bwMode="auto">
          <a:xfrm>
            <a:off x="8679587" y="5666843"/>
            <a:ext cx="1763713" cy="1219200"/>
            <a:chOff x="5760" y="2544"/>
            <a:chExt cx="1111" cy="768"/>
          </a:xfrm>
        </p:grpSpPr>
        <p:pic>
          <p:nvPicPr>
            <p:cNvPr id="75859" name="Picture 83" descr="FLOWERS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75860" name="Picture 84" descr="aaf6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85"/>
          <p:cNvGrpSpPr>
            <a:grpSpLocks/>
          </p:cNvGrpSpPr>
          <p:nvPr/>
        </p:nvGrpSpPr>
        <p:grpSpPr bwMode="auto">
          <a:xfrm>
            <a:off x="5248306" y="5630092"/>
            <a:ext cx="1763713" cy="1219200"/>
            <a:chOff x="5760" y="2544"/>
            <a:chExt cx="1111" cy="768"/>
          </a:xfrm>
        </p:grpSpPr>
        <p:pic>
          <p:nvPicPr>
            <p:cNvPr id="75862" name="Picture 86" descr="FLOWERS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75863" name="Picture 87" descr="aaf6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88"/>
          <p:cNvGrpSpPr>
            <a:grpSpLocks/>
          </p:cNvGrpSpPr>
          <p:nvPr/>
        </p:nvGrpSpPr>
        <p:grpSpPr bwMode="auto">
          <a:xfrm>
            <a:off x="7020841" y="5666843"/>
            <a:ext cx="1763713" cy="1219200"/>
            <a:chOff x="5760" y="2544"/>
            <a:chExt cx="1111" cy="768"/>
          </a:xfrm>
        </p:grpSpPr>
        <p:pic>
          <p:nvPicPr>
            <p:cNvPr id="75865" name="Picture 89" descr="FLOWERS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75866" name="Picture 90" descr="aaf6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91"/>
          <p:cNvGrpSpPr>
            <a:grpSpLocks/>
          </p:cNvGrpSpPr>
          <p:nvPr/>
        </p:nvGrpSpPr>
        <p:grpSpPr bwMode="auto">
          <a:xfrm>
            <a:off x="3547255" y="5652943"/>
            <a:ext cx="1763713" cy="1219200"/>
            <a:chOff x="5760" y="2544"/>
            <a:chExt cx="1111" cy="768"/>
          </a:xfrm>
        </p:grpSpPr>
        <p:pic>
          <p:nvPicPr>
            <p:cNvPr id="75868" name="Picture 92" descr="FLOWERS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75869" name="Picture 93" descr="aaf6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94"/>
          <p:cNvGrpSpPr>
            <a:grpSpLocks/>
          </p:cNvGrpSpPr>
          <p:nvPr/>
        </p:nvGrpSpPr>
        <p:grpSpPr bwMode="auto">
          <a:xfrm>
            <a:off x="1933074" y="5666843"/>
            <a:ext cx="1763713" cy="1219200"/>
            <a:chOff x="5760" y="2544"/>
            <a:chExt cx="1111" cy="768"/>
          </a:xfrm>
        </p:grpSpPr>
        <p:pic>
          <p:nvPicPr>
            <p:cNvPr id="75871" name="Picture 95" descr="FLOWERS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75872" name="Picture 96" descr="aaf6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75875" name="Picture 99" descr="POINSET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75796" y="192881"/>
            <a:ext cx="1295400" cy="129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876" name="Picture 100" descr="POINSET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5400000">
            <a:off x="10944704" y="116681"/>
            <a:ext cx="1143000" cy="113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766381" y="320959"/>
            <a:ext cx="87275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quý Thầy Cô đến dự giờ thăm lớp 4/1</a:t>
            </a:r>
            <a:endParaRPr lang="en-US" sz="4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47969" y="2407581"/>
            <a:ext cx="3908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MÔN: TIN HỌC</a:t>
            </a:r>
            <a:endParaRPr lang="en-US" sz="40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56821" y="4975793"/>
            <a:ext cx="3621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GV: Trần Thị Thúy Vân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330697" y="3561038"/>
            <a:ext cx="86163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CHỈNH SỬA HÌNH, VIẾT CHỮ LÊN HÌNH (TIẾT 2)</a:t>
            </a:r>
            <a:endParaRPr lang="en-US" sz="2800" b="1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518175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758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30" grpId="0"/>
      <p:bldP spid="7583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35531" y="235131"/>
            <a:ext cx="6335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sáu ngày 20 tháng 12 năm 2019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10051" y="654554"/>
            <a:ext cx="2586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70460" y="1125876"/>
            <a:ext cx="8850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CHỈNH SỬA HÌNH, VIẾT CHỮ LÊN HÌNH (T2)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1133" y="2061815"/>
            <a:ext cx="37392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CẦN GHI NHỚ</a:t>
            </a:r>
            <a:endParaRPr lang="en-US" sz="28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397033" y="3004458"/>
            <a:ext cx="8954590" cy="2913018"/>
          </a:xfrm>
          <a:prstGeom prst="roundRect">
            <a:avLst/>
          </a:prstGeom>
          <a:noFill/>
          <a:ln w="38100">
            <a:solidFill>
              <a:srgbClr val="FFC000"/>
            </a:solidFill>
            <a:prstDash val="lgDash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Em có thể chèn hình vào văn bản,  chọn màu cho hình, chọn màu, độ dày và kiểu đường viền.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Em có thể viết chữ lên hình trong văn bản.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Thao tác thay đổi phông chữ, cỡ chữ, màu chữ trong hình thực hiện tương tự trong văn bản.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35531" y="235131"/>
            <a:ext cx="6335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sáu ngày 20 tháng 12 năm 2019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10051" y="654554"/>
            <a:ext cx="2586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71699" y="1177774"/>
            <a:ext cx="8863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CHỈNH SỬA HÌNH, VIẾT CHỮ LÊN HÌNH (T2)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10051" y="1941597"/>
            <a:ext cx="15936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</a:t>
            </a:r>
            <a:endParaRPr lang="en-US" sz="28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25633" y="2677885"/>
            <a:ext cx="927462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Xem lại nội dung bài đã học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lại các bài tập đã thực hành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280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pt-BR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ọc </a:t>
            </a:r>
            <a:r>
              <a:rPr lang="pt-BR" sz="2800">
                <a:latin typeface="Times New Roman" panose="02020603050405020304" pitchFamily="18" charset="0"/>
                <a:cs typeface="Times New Roman" panose="02020603050405020304" pitchFamily="18" charset="0"/>
              </a:rPr>
              <a:t>bài, </a:t>
            </a:r>
            <a:r>
              <a:rPr lang="pt-BR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xem và chuẩn </a:t>
            </a:r>
            <a:r>
              <a:rPr lang="pt-BR" sz="2800">
                <a:latin typeface="Times New Roman" panose="02020603050405020304" pitchFamily="18" charset="0"/>
                <a:cs typeface="Times New Roman" panose="02020603050405020304" pitchFamily="18" charset="0"/>
              </a:rPr>
              <a:t>bị bài 3 “</a:t>
            </a:r>
            <a:r>
              <a:rPr lang="pt-BR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Chèn và điều chỉnh tranh ảnh trong văn bản”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52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9" name="Picture 5" descr="3d butterfl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32415" y="5462588"/>
            <a:ext cx="73818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075" name="Picture 11" descr="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1276" y="1277374"/>
            <a:ext cx="762000" cy="4619625"/>
          </a:xfrm>
          <a:prstGeom prst="rect">
            <a:avLst/>
          </a:prstGeom>
          <a:noFill/>
        </p:spPr>
      </p:pic>
      <p:pic>
        <p:nvPicPr>
          <p:cNvPr id="88076" name="Picture 12" descr="00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3999" y="0"/>
            <a:ext cx="9487989" cy="685800"/>
          </a:xfrm>
          <a:prstGeom prst="rect">
            <a:avLst/>
          </a:prstGeom>
          <a:noFill/>
        </p:spPr>
      </p:pic>
      <p:pic>
        <p:nvPicPr>
          <p:cNvPr id="88078" name="Picture 14" descr="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601366" y="1576387"/>
            <a:ext cx="762000" cy="4619625"/>
          </a:xfrm>
          <a:prstGeom prst="rect">
            <a:avLst/>
          </a:prstGeom>
          <a:noFill/>
        </p:spPr>
      </p:pic>
      <p:pic>
        <p:nvPicPr>
          <p:cNvPr id="88216" name="Picture 152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" y="79375"/>
            <a:ext cx="144780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217" name="Picture 153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10665619" y="186623"/>
            <a:ext cx="1447800" cy="144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218" name="Picture 154" descr="balonnen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22591" y="2648691"/>
            <a:ext cx="2941638" cy="4148138"/>
          </a:xfrm>
          <a:prstGeom prst="rect">
            <a:avLst/>
          </a:prstGeom>
          <a:noFill/>
        </p:spPr>
      </p:pic>
      <p:grpSp>
        <p:nvGrpSpPr>
          <p:cNvPr id="2" name="Group 158"/>
          <p:cNvGrpSpPr>
            <a:grpSpLocks/>
          </p:cNvGrpSpPr>
          <p:nvPr/>
        </p:nvGrpSpPr>
        <p:grpSpPr bwMode="auto">
          <a:xfrm>
            <a:off x="199429" y="5407813"/>
            <a:ext cx="1981200" cy="1447800"/>
            <a:chOff x="5760" y="2544"/>
            <a:chExt cx="1111" cy="768"/>
          </a:xfrm>
        </p:grpSpPr>
        <p:pic>
          <p:nvPicPr>
            <p:cNvPr id="88223" name="Picture 159" descr="FLOWERS5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88224" name="Picture 160" descr="aaf6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61"/>
          <p:cNvGrpSpPr>
            <a:grpSpLocks/>
          </p:cNvGrpSpPr>
          <p:nvPr/>
        </p:nvGrpSpPr>
        <p:grpSpPr bwMode="auto">
          <a:xfrm>
            <a:off x="3083045" y="6104071"/>
            <a:ext cx="1295400" cy="762000"/>
            <a:chOff x="5760" y="2544"/>
            <a:chExt cx="1111" cy="768"/>
          </a:xfrm>
        </p:grpSpPr>
        <p:pic>
          <p:nvPicPr>
            <p:cNvPr id="88226" name="Picture 162" descr="FLOWERS5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88227" name="Picture 163" descr="aaf6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164"/>
          <p:cNvGrpSpPr>
            <a:grpSpLocks/>
          </p:cNvGrpSpPr>
          <p:nvPr/>
        </p:nvGrpSpPr>
        <p:grpSpPr bwMode="auto">
          <a:xfrm>
            <a:off x="1939990" y="5865013"/>
            <a:ext cx="1295400" cy="990600"/>
            <a:chOff x="5760" y="2544"/>
            <a:chExt cx="1111" cy="768"/>
          </a:xfrm>
        </p:grpSpPr>
        <p:pic>
          <p:nvPicPr>
            <p:cNvPr id="88229" name="Picture 165" descr="FLOWERS5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88230" name="Picture 166" descr="aaf6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167"/>
          <p:cNvGrpSpPr>
            <a:grpSpLocks/>
          </p:cNvGrpSpPr>
          <p:nvPr/>
        </p:nvGrpSpPr>
        <p:grpSpPr bwMode="auto">
          <a:xfrm flipH="1">
            <a:off x="9924966" y="5334000"/>
            <a:ext cx="2027237" cy="1524000"/>
            <a:chOff x="5760" y="2544"/>
            <a:chExt cx="1111" cy="768"/>
          </a:xfrm>
        </p:grpSpPr>
        <p:pic>
          <p:nvPicPr>
            <p:cNvPr id="88232" name="Picture 168" descr="FLOWERS5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88233" name="Picture 169" descr="aaf6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170"/>
          <p:cNvGrpSpPr>
            <a:grpSpLocks/>
          </p:cNvGrpSpPr>
          <p:nvPr/>
        </p:nvGrpSpPr>
        <p:grpSpPr bwMode="auto">
          <a:xfrm>
            <a:off x="8175392" y="5867400"/>
            <a:ext cx="990600" cy="990600"/>
            <a:chOff x="5760" y="2544"/>
            <a:chExt cx="1111" cy="768"/>
          </a:xfrm>
        </p:grpSpPr>
        <p:pic>
          <p:nvPicPr>
            <p:cNvPr id="88235" name="Picture 171" descr="FLOWERS5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88236" name="Picture 172" descr="aaf6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up 173"/>
          <p:cNvGrpSpPr>
            <a:grpSpLocks/>
          </p:cNvGrpSpPr>
          <p:nvPr/>
        </p:nvGrpSpPr>
        <p:grpSpPr bwMode="auto">
          <a:xfrm>
            <a:off x="9032875" y="5715000"/>
            <a:ext cx="1066800" cy="1143000"/>
            <a:chOff x="5760" y="2544"/>
            <a:chExt cx="1111" cy="768"/>
          </a:xfrm>
        </p:grpSpPr>
        <p:pic>
          <p:nvPicPr>
            <p:cNvPr id="88238" name="Picture 174" descr="FLOWERS5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88239" name="Picture 175" descr="aaf6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TextBox 7"/>
          <p:cNvSpPr txBox="1"/>
          <p:nvPr/>
        </p:nvSpPr>
        <p:spPr>
          <a:xfrm>
            <a:off x="4541226" y="735265"/>
            <a:ext cx="45565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HỌC KẾT THÚC</a:t>
            </a:r>
            <a:endParaRPr lang="en-US" sz="28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87690" y="1644420"/>
            <a:ext cx="80004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 chúc sức khỏe quý Thầy Cô và các em học sinh!</a:t>
            </a:r>
            <a:endParaRPr lang="en-US" sz="4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759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798 -0.12835 C 0.06944 -0.12326 0.0026 -0.1302 -0.02031 -0.13066 C -0.0599 -0.12997 -0.09965 -0.12974 -0.13924 -0.12835 C -0.14531 -0.12812 -0.15504 -0.1228 -0.15955 -0.11702 C -0.16337 -0.11193 -0.16563 -0.10384 -0.17066 -0.10129 C -0.17934 -0.09713 -0.18559 -0.08742 -0.1941 -0.08325 C -0.19948 -0.07493 -0.20209 -0.06591 -0.2066 -0.0562 C -0.2066 -0.05596 -0.21285 -0.04278 -0.21285 -0.04255 C -0.21389 -0.03793 -0.21493 -0.03353 -0.21597 -0.02891 C -0.2165 -0.02659 -0.21771 -0.0222 -0.21771 -0.02197 C -0.21632 0.01018 -0.21563 0.01388 -0.21129 0.03862 C -0.21233 0.05366 -0.21268 0.06892 -0.21441 0.08395 C -0.21493 0.08835 -0.22344 0.10523 -0.22396 0.10639 C -0.22691 0.11309 -0.22847 0.12003 -0.2316 0.12674 C -0.23125 0.13714 -0.23195 0.19126 -0.22691 0.21254 C -0.22604 0.21601 -0.22361 0.21832 -0.22222 0.22156 C -0.2191 0.22965 -0.21771 0.24075 -0.21441 0.24861 C -0.20712 0.26573 -0.19931 0.28446 -0.19097 0.30065 C -0.18854 0.31406 -0.18611 0.3099 -0.1816 0.321 C -0.17969 0.32563 -0.179 0.33187 -0.17691 0.3365 C -0.17361 0.34436 -0.16945 0.35153 -0.1658 0.35916 C -0.1632 0.37188 -0.16667 0.36009 -0.15816 0.37257 C -0.15695 0.37442 -0.15643 0.37766 -0.15486 0.37951 C -0.14479 0.39223 -0.129 0.40518 -0.1158 0.40865 C -0.09879 0.42137 -0.10764 0.41813 -0.0783 0.41536 C -0.06806 0.39339 -0.06875 0.36332 -0.06424 0.33881 C -0.06476 0.31869 -0.06493 0.29834 -0.0658 0.27799 C -0.06632 0.26642 -0.07257 0.25509 -0.07518 0.24422 C -0.08108 0.21832 -0.075 0.23381 -0.08143 0.21924 C -0.08872 0.17762 -0.08472 0.15981 -0.08299 0.10199 C -0.08264 0.09297 -0.07743 0.08326 -0.07205 0.07933 C -0.06528 0.07447 -0.05573 0.07424 -0.04844 0.07262 C -0.00938 0.07331 0.02969 0.07285 0.06892 0.07493 C 0.07812 0.0754 0.09548 0.08603 0.09548 0.08626 C 0.10295 0.09367 0.11302 0.09505 0.12205 0.09737 C 0.13055 0.10592 0.14166 0.108 0.15173 0.11101 C 0.16666 0.12165 0.17847 0.12072 0.19566 0.12234 C 0.23837 0.12072 0.28125 0.12049 0.32396 0.11772 C 0.33594 0.11702 0.34844 0.10615 0.35989 0.10199 C 0.36389 0.09783 0.36684 0.09228 0.37083 0.08835 C 0.37934 0.08025 0.38889 0.07563 0.39739 0.06799 C 0.41597 0.03122 0.41753 -0.01411 0.42725 -0.0562 C 0.42708 -0.0666 0.43524 -0.13991 0.41319 -0.15102 C 0.40434 -0.1605 0.3941 -0.16512 0.38333 -0.16905 C 0.36857 -0.18293 0.3441 -0.18571 0.32708 -0.18941 C 0.30729 -0.18779 0.28732 -0.18686 0.26771 -0.18478 C 0.2618 -0.18409 0.26319 -0.18154 0.25972 -0.17576 C 0.25278 -0.1635 0.24757 -0.14061 0.23941 -0.13298 C 0.23698 -0.12604 0.23385 -0.11979 0.2316 -0.11263 C 0.22743 -0.09898 0.22465 -0.08372 0.22066 -0.06961 C 0.21962 -0.06128 0.21857 -0.05319 0.21753 -0.04486 C 0.21684 -0.03885 0.21736 -0.03238 0.21597 -0.02682 C 0.21475 -0.02243 0.2118 -0.01919 0.20972 -0.01549 C 0.2066 0.00717 0.20017 0.02868 0.1941 0.04996 C 0.19028 0.06291 0.18819 0.07632 0.18316 0.08835 C 0.18194 0.09112 0.17986 0.09251 0.1783 0.09505 C 0.17291 0.10453 0.16771 0.11448 0.16285 0.12419 C 0.16111 0.12743 0.15816 0.13344 0.15816 0.13367 C 0.15538 0.14501 0.14653 0.15102 0.13923 0.15611 C 0.13107 0.1679 0.13819 0.15981 0.12361 0.16513 C 0.11493 0.16813 0.10694 0.17461 0.09861 0.17877 C 0.09132 0.18247 0.09618 0.17947 0.08767 0.18317 C 0.08437 0.18455 0.0783 0.18779 0.0783 0.18802 C 0.06423 0.20305 0.04375 0.20976 0.02656 0.21254 C 0.01875 0.21647 0.01562 0.21485 0.00937 0.22387 C 0.00781 0.23058 0.00538 0.23566 0.00312 0.24191 " pathEditMode="relative" rAng="0" ptsTypes="fffffff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0" y="244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" presetClass="entr" presetSubtype="4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8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8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35531" y="235131"/>
            <a:ext cx="6335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sáu ngày 20 tháng 12 năm 2019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14554" y="589063"/>
            <a:ext cx="2586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7463" y="1466215"/>
            <a:ext cx="4487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  <a:endParaRPr lang="en-US" sz="28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067604" y="3080753"/>
            <a:ext cx="2484802" cy="1977117"/>
          </a:xfrm>
          <a:prstGeom prst="rect">
            <a:avLst/>
          </a:prstGeom>
          <a:solidFill>
            <a:srgbClr val="FFC000"/>
          </a:solidFill>
          <a:ln w="57150">
            <a:solidFill>
              <a:srgbClr val="00B0F0"/>
            </a:solidFill>
            <a:prstDash val="sysDash"/>
            <a:miter lim="800000"/>
            <a:headEnd/>
            <a:tailEnd/>
          </a:ln>
        </p:spPr>
        <p:txBody>
          <a:bodyPr/>
          <a:lstStyle/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56022" y="1995966"/>
            <a:ext cx="5715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hãy chèn hình theo mẫu sau: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14554" y="3141259"/>
            <a:ext cx="4832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Chèn hình vuông, màu cam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62505" y="3855664"/>
            <a:ext cx="62634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 đường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viền màu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xanh dương,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độ dày tùy ý, chọn kiểu đường viền giống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42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85799" y="2836051"/>
            <a:ext cx="7848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/>
            <a:r>
              <a:rPr lang="en-US" sz="2400">
                <a:latin typeface="Times New Roman" pitchFamily="18" charset="0"/>
                <a:cs typeface="Times New Roman" pitchFamily="18" charset="0"/>
              </a:rPr>
              <a:t>Em thực hiện viết chữ lên hình theo hướng dẫn.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908766" y="3671922"/>
            <a:ext cx="49725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Bước 1: Chọn hình cần viết chữ.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908766" y="4256631"/>
            <a:ext cx="5886994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Add Text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908766" y="5258056"/>
            <a:ext cx="449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Bước 3: Gõ chữ lên hình.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62031" y="3600994"/>
            <a:ext cx="3328988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3435531" y="235131"/>
            <a:ext cx="6335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sáu ngày 20 tháng 12 năm 2019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10051" y="654554"/>
            <a:ext cx="2586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65958" y="1177774"/>
            <a:ext cx="87325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CHỈNH SỬA HÌNH, VIẾT CHỮ LÊN HÌNH (T2)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5799" y="1789611"/>
            <a:ext cx="4624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CƠ BẢN</a:t>
            </a:r>
            <a:endParaRPr lang="en-US" sz="28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5799" y="2312831"/>
            <a:ext cx="50814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Viết chữ lên hình 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5899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35531" y="235131"/>
            <a:ext cx="6335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sáu ngày 20 tháng 12 năm 2019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10051" y="654554"/>
            <a:ext cx="2586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74965" y="1177774"/>
            <a:ext cx="8562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CHỈNH SỬA HÌNH, VIẾT CHỮ LÊN HÌNH (T2)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799" y="1789611"/>
            <a:ext cx="4624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CƠ BẢN</a:t>
            </a:r>
            <a:endParaRPr lang="en-US" sz="28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553785" y="3474719"/>
            <a:ext cx="7217231" cy="205957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phông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cỡ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phông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cỡ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56953" y="2572677"/>
            <a:ext cx="1240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 ý: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387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35531" y="235131"/>
            <a:ext cx="6335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sáu ngày 20 tháng 12 năm 2019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10051" y="654554"/>
            <a:ext cx="2586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2712" y="1174155"/>
            <a:ext cx="854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CHỈNH SỬA HÌNH, VIẾT CHỮ LÊN HÌNH (T2)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798" y="1789611"/>
            <a:ext cx="5375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HOẠT ĐỘNG THỰC HÀNH</a:t>
            </a:r>
            <a:endParaRPr lang="en-US" sz="28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798" y="2422454"/>
            <a:ext cx="112667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Em tạo một trang soạn thảo, vẽ hoặc tìm hình ảnh minh họa theo mẫu sau rồi chèn vào trang soạn thảo. Lưu bài của em vào máy tính.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787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70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7544" y="115634"/>
            <a:ext cx="3605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DẪN:</a:t>
            </a:r>
            <a:endParaRPr lang="en-US" sz="2800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95896" y="698250"/>
            <a:ext cx="6152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 SỐ BIỂN BÁO GIAO THÔNG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02183" y="1210526"/>
            <a:ext cx="3056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 BÁO CẤM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47" r="6451" b="29534"/>
          <a:stretch/>
        </p:blipFill>
        <p:spPr bwMode="auto">
          <a:xfrm>
            <a:off x="7129327" y="1978478"/>
            <a:ext cx="1266825" cy="1295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" r="64301" b="27461"/>
          <a:stretch/>
        </p:blipFill>
        <p:spPr bwMode="auto">
          <a:xfrm>
            <a:off x="5024302" y="1978478"/>
            <a:ext cx="1352550" cy="13335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5952" y="1978478"/>
            <a:ext cx="1276350" cy="12763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346939" y="3769276"/>
            <a:ext cx="3056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 HIỆU LỆNH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di thang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235" y="4537302"/>
            <a:ext cx="1282700" cy="1123950"/>
          </a:xfrm>
          <a:prstGeom prst="rect">
            <a:avLst/>
          </a:prstGeom>
        </p:spPr>
      </p:pic>
      <p:pic>
        <p:nvPicPr>
          <p:cNvPr id="10" name="Picture 9" descr="re phai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9360" y="4594452"/>
            <a:ext cx="1200150" cy="1047750"/>
          </a:xfrm>
          <a:prstGeom prst="rect">
            <a:avLst/>
          </a:prstGeom>
        </p:spPr>
      </p:pic>
      <p:pic>
        <p:nvPicPr>
          <p:cNvPr id="11" name="Picture 10" descr="re trái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985" y="4594452"/>
            <a:ext cx="1152525" cy="1095375"/>
          </a:xfrm>
          <a:prstGeom prst="rect">
            <a:avLst/>
          </a:prstGeom>
        </p:spPr>
      </p:pic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626042" y="3307935"/>
            <a:ext cx="2373630" cy="31877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CẤM ĐI NGƯỢC CHIỀU</a:t>
            </a: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5043894" y="3303571"/>
            <a:ext cx="1457325" cy="31877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CẤM RẼ TRÁI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7253694" y="3265471"/>
            <a:ext cx="1457325" cy="31877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CẤM RẼ PHẢI</a:t>
            </a: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2728777" y="5742228"/>
            <a:ext cx="1838325" cy="5372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 XE CHỈ ĐƯỢC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RẼ PHẢI</a:t>
            </a: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4967152" y="5770803"/>
            <a:ext cx="1838325" cy="5372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HƯỚNG ĐI THẲNG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PHẢI THEO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7129327" y="5723178"/>
            <a:ext cx="1838325" cy="5372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 XE CHỈ ĐƯỢC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RẼ TRÁI</a:t>
            </a:r>
          </a:p>
        </p:txBody>
      </p:sp>
    </p:spTree>
    <p:extLst>
      <p:ext uri="{BB962C8B-B14F-4D97-AF65-F5344CB8AC3E}">
        <p14:creationId xmlns:p14="http://schemas.microsoft.com/office/powerpoint/2010/main" val="375402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35531" y="235131"/>
            <a:ext cx="6335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sáu ngày 20 tháng 12 năm 2019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10051" y="654554"/>
            <a:ext cx="2586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2712" y="1174155"/>
            <a:ext cx="854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CHỈNH SỬA HÌNH, VIẾT CHỮ LÊN HÌNH (T2)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798" y="1789611"/>
            <a:ext cx="5375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HOẠT ĐỘNG THỰC HÀNH</a:t>
            </a:r>
            <a:endParaRPr lang="en-US" sz="28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799" y="2422454"/>
            <a:ext cx="90852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Em tạo nhãn vở trong trang soạn thảo theo mẫu.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625633" y="3461656"/>
            <a:ext cx="5865223" cy="222068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Trường:………………………………</a:t>
            </a:r>
          </a:p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Tập:………………Lớp:……………..</a:t>
            </a:r>
          </a:p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Tên:…………………………………..</a:t>
            </a:r>
          </a:p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 học: 20……….-20……….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589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35531" y="235131"/>
            <a:ext cx="6335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sáu ngày 20 tháng 12 năm 2019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10051" y="654554"/>
            <a:ext cx="2586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2712" y="1174155"/>
            <a:ext cx="854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CHỈNH SỬA HÌNH, VIẾT CHỮ LÊN HÌNH (T2)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798" y="1789611"/>
            <a:ext cx="6655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HOẠT ĐỘNG ỨNG DỤNG MỞ RỘNG</a:t>
            </a:r>
            <a:endParaRPr lang="en-US" sz="28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6001" y="2221741"/>
            <a:ext cx="5519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thực hiện các yêu cầu sau: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0281" y="2667196"/>
            <a:ext cx="6276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Chèn hình bất kì vào trang soạn thảo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0281" y="3116603"/>
            <a:ext cx="5989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Nháy chọn lên hình vừa chèn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0281" y="3515801"/>
            <a:ext cx="106723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Lần lượt di chuyển con trỏ chuột vào các ô màu trong thẻ Format như hình dưới, quan sát và nhận xét sự thay đổi màu trong hình em chọn.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rcRect l="17225" t="3138" r="51834" b="80316"/>
          <a:stretch>
            <a:fillRect/>
          </a:stretch>
        </p:blipFill>
        <p:spPr bwMode="auto">
          <a:xfrm>
            <a:off x="2463639" y="4563387"/>
            <a:ext cx="7005639" cy="2055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35201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451</TotalTime>
  <Words>648</Words>
  <Application>Microsoft Office PowerPoint</Application>
  <PresentationFormat>Widescreen</PresentationFormat>
  <Paragraphs>78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59</cp:revision>
  <dcterms:created xsi:type="dcterms:W3CDTF">2019-11-15T04:17:57Z</dcterms:created>
  <dcterms:modified xsi:type="dcterms:W3CDTF">2019-12-05T04:28:54Z</dcterms:modified>
</cp:coreProperties>
</file>