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9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7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6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3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6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1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8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6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8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2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0754-DA9E-4312-9D1F-504C0F61901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B8553-A762-4CDE-9499-CB5CFFE47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6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2"/>
          <p:cNvGrpSpPr>
            <a:grpSpLocks/>
          </p:cNvGrpSpPr>
          <p:nvPr/>
        </p:nvGrpSpPr>
        <p:grpSpPr bwMode="auto">
          <a:xfrm>
            <a:off x="235131" y="65088"/>
            <a:ext cx="11848012" cy="6858000"/>
            <a:chOff x="0" y="0"/>
            <a:chExt cx="5760" cy="4320"/>
          </a:xfrm>
        </p:grpSpPr>
        <p:pic>
          <p:nvPicPr>
            <p:cNvPr id="2057" name="Picture 1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42"/>
              <a:ext cx="576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71" y="1971"/>
              <a:ext cx="432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411" y="1971"/>
              <a:ext cx="432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1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2" name="Picture 1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1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2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9" descr="a_blum1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606" y="5562600"/>
            <a:ext cx="138960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0" descr="Hoa ho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32" y="5486400"/>
            <a:ext cx="2034669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1" descr="rosesrt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316" y="5486398"/>
            <a:ext cx="1485810" cy="994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48149" y="763856"/>
            <a:ext cx="6217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đến dự giờ thăm lớp 3/1 </a:t>
            </a:r>
            <a:endParaRPr lang="en-US" sz="40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7372" y="2174847"/>
            <a:ext cx="3553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5569" y="5002946"/>
            <a:ext cx="38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Thị Thúy Vân</a:t>
            </a:r>
            <a:endParaRPr lang="en-US" sz="28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8812" y="3418187"/>
            <a:ext cx="8125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5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5209" y="1788158"/>
            <a:ext cx="177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  <a:endParaRPr lang="en-US" sz="2800" b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8535" y="2717240"/>
            <a:ext cx="7974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bước thực hiện vẽ đường thẳng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Thực hành lại bài tập vẽ ngôi nhà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Xem tiếp phần mới vẽ đường cong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411" y="5616575"/>
            <a:ext cx="81534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0" descr="Pictur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9789" y="165462"/>
            <a:ext cx="3429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1" descr="Pictur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0074" y="3390901"/>
            <a:ext cx="3429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7726" y="2437537"/>
            <a:ext cx="86606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sức khỏe quý Thầy Cô và các em học sinh!</a:t>
            </a:r>
            <a:endParaRPr lang="en-US" sz="5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2874" y="1078850"/>
            <a:ext cx="4990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  <a:endParaRPr lang="en-US" sz="36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7142"/>
      </p:ext>
    </p:extLst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6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575" y="1345474"/>
            <a:ext cx="3997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8575" y="2039724"/>
            <a:ext cx="6479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1: Em hãy cho biết công cụ                        dùng để làm gì?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595" y="1818879"/>
            <a:ext cx="809898" cy="124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81695" y="3337064"/>
            <a:ext cx="53296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Chọn màu vẽ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Chọn kích thước cho nét vẽ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Chọn hình mẫu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Chọn màu nền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51611" y="4142492"/>
            <a:ext cx="609600" cy="533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4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5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575" y="1345474"/>
            <a:ext cx="3997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8575" y="1940414"/>
            <a:ext cx="970189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Khi thực hiện vẽ hình tròn hoặc hình vuông, em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 giữ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phím gì khi vẽ?</a:t>
            </a:r>
            <a:endParaRPr lang="en-US" alt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4124598" y="3150907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A. Phím Ctrl</a:t>
            </a: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4124598" y="3836707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B. Phím Alt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4124598" y="4598707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C. Phím Tab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4124598" y="5284507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D. Phím Shift</a:t>
            </a:r>
          </a:p>
        </p:txBody>
      </p:sp>
      <p:sp>
        <p:nvSpPr>
          <p:cNvPr id="16" name="Oval 15"/>
          <p:cNvSpPr/>
          <p:nvPr/>
        </p:nvSpPr>
        <p:spPr>
          <a:xfrm>
            <a:off x="4003767" y="5284507"/>
            <a:ext cx="609600" cy="533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5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575" y="1345474"/>
            <a:ext cx="3997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575" y="1998209"/>
            <a:ext cx="9927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3: Em hãy chọn hình mẫu có sẵn để vẽ hai hình dưới đây?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61211" y="3768538"/>
            <a:ext cx="1267097" cy="1267097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842907" y="3768538"/>
            <a:ext cx="1615985" cy="1267097"/>
          </a:xfrm>
          <a:prstGeom prst="triangl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42062" y="5218515"/>
            <a:ext cx="705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9582" y="5218515"/>
            <a:ext cx="705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0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5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102" y="1926887"/>
            <a:ext cx="51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 b="1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353" y="2450107"/>
            <a:ext cx="356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Vẽ đường thẳng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385353" y="3030890"/>
            <a:ext cx="62244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marL="514350" indent="-5143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công cụ vẽ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đường thẳng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692" y="3030890"/>
            <a:ext cx="4724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 bwMode="auto">
          <a:xfrm>
            <a:off x="333102" y="4319258"/>
            <a:ext cx="56366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1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29836" y="2759062"/>
            <a:ext cx="103261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514350" algn="just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.Kéo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019" y="3236115"/>
            <a:ext cx="685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02" y="3833165"/>
            <a:ext cx="5281256" cy="248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102" y="1712622"/>
            <a:ext cx="51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 b="1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3102" y="2235842"/>
            <a:ext cx="356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Vẽ đường thẳng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15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56246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7017" y="2024743"/>
            <a:ext cx="10476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sử dụng công cụ vẽ </a:t>
            </a:r>
            <a:r>
              <a:rPr lang="en-US" sz="280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vẽ hình theo mẫu dưới đây?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72" y="2978850"/>
            <a:ext cx="3276600" cy="314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61166" y="4734222"/>
            <a:ext cx="51337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 và giữ phím Shift trong khi kéo chuột để vẽ được các đường thẳng đẹp hơn.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11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3416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8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932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1211" y="134981"/>
            <a:ext cx="5460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12 tháng 11 năm 2019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2446" y="638519"/>
            <a:ext cx="1423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3017" y="1161739"/>
            <a:ext cx="629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Vẽ đường thẳng, đường cong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254724" y="2530833"/>
            <a:ext cx="75438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n-US" sz="2800" err="1"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1: Nháy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công cụ vẽ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đường thẳng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54724" y="3269496"/>
            <a:ext cx="56366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defRPr/>
            </a:pPr>
            <a:r>
              <a:rPr lang="en-US" sz="280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2: Chọn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54724" y="3899927"/>
            <a:ext cx="103261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514350" algn="just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.Kéo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07" y="4376980"/>
            <a:ext cx="685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3C24B-8D06-474A-B796-1017BF77D2FF}"/>
              </a:ext>
            </a:extLst>
          </p:cNvPr>
          <p:cNvGrpSpPr/>
          <p:nvPr/>
        </p:nvGrpSpPr>
        <p:grpSpPr>
          <a:xfrm>
            <a:off x="79063" y="174170"/>
            <a:ext cx="12047622" cy="6553200"/>
            <a:chOff x="0" y="0"/>
            <a:chExt cx="9916752" cy="6907214"/>
          </a:xfrm>
        </p:grpSpPr>
        <p:pic>
          <p:nvPicPr>
            <p:cNvPr id="12" name="Picture 6" descr="POINSET2">
              <a:extLst>
                <a:ext uri="{FF2B5EF4-FFF2-40B4-BE49-F238E27FC236}">
                  <a16:creationId xmlns:a16="http://schemas.microsoft.com/office/drawing/2014/main" id="{57312316-3A90-4825-82EF-CA66CBC3D8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POINSET2">
              <a:extLst>
                <a:ext uri="{FF2B5EF4-FFF2-40B4-BE49-F238E27FC236}">
                  <a16:creationId xmlns:a16="http://schemas.microsoft.com/office/drawing/2014/main" id="{F969D6F1-84AC-4F33-8CC8-D4782E9603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9105648" y="1588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POINSET2">
              <a:extLst>
                <a:ext uri="{FF2B5EF4-FFF2-40B4-BE49-F238E27FC236}">
                  <a16:creationId xmlns:a16="http://schemas.microsoft.com/office/drawing/2014/main" id="{4D95605D-2C56-4492-A5EF-590207A0ED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9151577" y="6145214"/>
              <a:ext cx="765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6" descr="POINSET2">
              <a:extLst>
                <a:ext uri="{FF2B5EF4-FFF2-40B4-BE49-F238E27FC236}">
                  <a16:creationId xmlns:a16="http://schemas.microsoft.com/office/drawing/2014/main" id="{CA50E050-C0F2-4F71-A23B-40728276A6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1587" y="6034087"/>
              <a:ext cx="8255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28850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489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17</cp:revision>
  <dcterms:created xsi:type="dcterms:W3CDTF">2019-11-02T06:46:39Z</dcterms:created>
  <dcterms:modified xsi:type="dcterms:W3CDTF">2019-11-04T03:04:21Z</dcterms:modified>
</cp:coreProperties>
</file>