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59" r:id="rId7"/>
    <p:sldId id="261" r:id="rId8"/>
    <p:sldId id="262" r:id="rId9"/>
    <p:sldId id="264" r:id="rId10"/>
    <p:sldId id="265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2" y="470263"/>
            <a:ext cx="7746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ĐẾN DỰ GIỜ THĂM LỚP 3/1</a:t>
            </a:r>
            <a:endParaRPr lang="en-US" sz="36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2103" y="1998617"/>
            <a:ext cx="2991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7645" y="5004173"/>
            <a:ext cx="4715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Trần Thị Thúy Vân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6549" y="3145022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7. THỰC HÀNH TỔNG HỢP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46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225383"/>
              </p:ext>
            </p:extLst>
          </p:nvPr>
        </p:nvGraphicFramePr>
        <p:xfrm>
          <a:off x="2068830" y="805587"/>
          <a:ext cx="6096000" cy="492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61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solidFill>
                      <a:srgbClr val="C24A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solidFill>
                      <a:srgbClr val="C24A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1472337"/>
            <a:ext cx="4318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056" y="2083525"/>
            <a:ext cx="4286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055" y="2731224"/>
            <a:ext cx="438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405" y="3353525"/>
            <a:ext cx="47783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055" y="3975825"/>
            <a:ext cx="4127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456" y="4675913"/>
            <a:ext cx="327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693" y="5210900"/>
            <a:ext cx="3921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837306" y="1411001"/>
            <a:ext cx="49774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</a:t>
            </a:r>
            <a:r>
              <a:rPr lang="en-US" altLang="en-US" sz="32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hình chữ nhật</a:t>
            </a:r>
            <a:endParaRPr lang="en-US" alt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098606" y="2083525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chọn tự do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4104728" y="3310663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Tô màu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693659" y="2659788"/>
            <a:ext cx="56462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chọn </a:t>
            </a: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 bộ trang vẽ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114752" y="3899625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Tẩy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4114752" y="4493350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Bút chì</a:t>
            </a: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3837306" y="5144225"/>
            <a:ext cx="45005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vẽ đường cong</a:t>
            </a:r>
          </a:p>
        </p:txBody>
      </p:sp>
    </p:spTree>
    <p:extLst>
      <p:ext uri="{BB962C8B-B14F-4D97-AF65-F5344CB8AC3E}">
        <p14:creationId xmlns:p14="http://schemas.microsoft.com/office/powerpoint/2010/main" val="26629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5" grpId="0"/>
      <p:bldP spid="28" grpId="0"/>
      <p:bldP spid="29" grpId="0"/>
      <p:bldP spid="30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08960" y="1149531"/>
            <a:ext cx="5277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86000"/>
            <a:ext cx="105809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CHÚC SỨC KHỎE QUÝ </a:t>
            </a:r>
          </a:p>
          <a:p>
            <a:pPr algn="ctr"/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 CÔ, CHÚC CÁC EM HỌC TỐT </a:t>
            </a:r>
          </a:p>
          <a:p>
            <a:pPr algn="ctr"/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 NGOAN!</a:t>
            </a:r>
            <a:endParaRPr lang="en-US" sz="36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5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4377" y="169817"/>
            <a:ext cx="7759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25 tháng 12 năm 2020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3074" y="741457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0480" y="1636262"/>
            <a:ext cx="6570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36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3325" y="2625635"/>
            <a:ext cx="9522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mở chương trình Paint, vẽ hình và tô màu theo mẫu sau: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923" y="3596427"/>
            <a:ext cx="4666797" cy="3261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556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1052" y="209006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7. THỰC HÀNH TỔNG HỢP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5394" y="2181497"/>
            <a:ext cx="94052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 TIÊU: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kiến thức đã học;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kiến thức đã học để vẽ bức tranh về chủ đề tùy chọn.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08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1052" y="209006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7. THỰC HÀNH TỔNG HỢP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7805" y="2037806"/>
            <a:ext cx="6884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</a:t>
            </a:r>
            <a:r>
              <a:rPr lang="it-IT" sz="3600">
                <a:latin typeface="Times New Roman" panose="02020603050405020304" pitchFamily="18" charset="0"/>
                <a:cs typeface="Times New Roman" panose="02020603050405020304" pitchFamily="18" charset="0"/>
              </a:rPr>
              <a:t>lại cách khởi động phần mềm Paint?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9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585084" y="104507"/>
            <a:ext cx="961213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THỰC HÀNH</a:t>
            </a:r>
          </a:p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. Điền tên công cụ vào ô trống trong bảng sau: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410720"/>
              </p:ext>
            </p:extLst>
          </p:nvPr>
        </p:nvGraphicFramePr>
        <p:xfrm>
          <a:off x="2343150" y="1537107"/>
          <a:ext cx="6096000" cy="492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614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solidFill>
                      <a:srgbClr val="C24A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3" marB="45713">
                    <a:solidFill>
                      <a:srgbClr val="C24A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2203857"/>
            <a:ext cx="4318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6" y="2815045"/>
            <a:ext cx="4286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5" y="3462744"/>
            <a:ext cx="4381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4085045"/>
            <a:ext cx="47783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5" y="4707345"/>
            <a:ext cx="4127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76" y="5407433"/>
            <a:ext cx="327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5942420"/>
            <a:ext cx="3921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967977" y="2142521"/>
            <a:ext cx="50715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</a:t>
            </a:r>
            <a:r>
              <a:rPr lang="en-US" altLang="en-US" sz="32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hình chữ nhật</a:t>
            </a:r>
            <a:endParaRPr lang="en-US" alt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385987" y="2815045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chọn tự do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4392109" y="4042183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Tô màu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967977" y="3391308"/>
            <a:ext cx="5385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chọn </a:t>
            </a: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 bộ trang vẽ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402133" y="4631145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Tẩy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4402133" y="5224870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Bút chì</a:t>
            </a: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111626" y="5875745"/>
            <a:ext cx="45005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vẽ đường cong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4949" y="1537107"/>
            <a:ext cx="1123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phút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/>
      <p:bldP spid="25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754" y="424262"/>
            <a:ext cx="9705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2. Em hãy vẽ màn hình và thân máy tính để bàn rồi tô màu cho bức tranh (có thể tham khảo mẫu sau).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897" y="2832100"/>
            <a:ext cx="4148137" cy="402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2289652"/>
            <a:ext cx="3267075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70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598147" y="418015"/>
            <a:ext cx="96121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Vẽ hình rồi tô màu theo mẫu.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8469" y="1920239"/>
            <a:ext cx="6696892" cy="395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398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4" y="1752490"/>
            <a:ext cx="844731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Em hãy thảo luận với bạn ngồi chung để sắp xếp các bước theo thứ tự đúng </a:t>
            </a:r>
            <a:r>
              <a:rPr lang="en-US" alt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“Các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thao tác để vẽ tranh trên phần mềm Paint”</a:t>
            </a:r>
          </a:p>
        </p:txBody>
      </p:sp>
    </p:spTree>
    <p:extLst>
      <p:ext uri="{BB962C8B-B14F-4D97-AF65-F5344CB8AC3E}">
        <p14:creationId xmlns:p14="http://schemas.microsoft.com/office/powerpoint/2010/main" val="381580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Arrow Connector 45"/>
          <p:cNvCxnSpPr>
            <a:endCxn id="17" idx="0"/>
          </p:cNvCxnSpPr>
          <p:nvPr/>
        </p:nvCxnSpPr>
        <p:spPr>
          <a:xfrm flipH="1">
            <a:off x="1613400" y="724990"/>
            <a:ext cx="2005012" cy="13509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170613" y="837703"/>
            <a:ext cx="4854575" cy="135572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6-Point Star 16"/>
          <p:cNvSpPr/>
          <p:nvPr/>
        </p:nvSpPr>
        <p:spPr>
          <a:xfrm>
            <a:off x="699000" y="1904502"/>
            <a:ext cx="914400" cy="685800"/>
          </a:xfrm>
          <a:prstGeom prst="star6">
            <a:avLst/>
          </a:prstGeom>
          <a:ln w="28575">
            <a:solidFill>
              <a:srgbClr val="FF99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475412" y="648789"/>
            <a:ext cx="990600" cy="76200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6-Point Star 36"/>
          <p:cNvSpPr/>
          <p:nvPr/>
        </p:nvSpPr>
        <p:spPr>
          <a:xfrm>
            <a:off x="5666287" y="2537914"/>
            <a:ext cx="914400" cy="685800"/>
          </a:xfrm>
          <a:prstGeom prst="star6">
            <a:avLst/>
          </a:prstGeom>
          <a:ln w="28575">
            <a:solidFill>
              <a:srgbClr val="FF99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" name="6-Point Star 38"/>
          <p:cNvSpPr/>
          <p:nvPr/>
        </p:nvSpPr>
        <p:spPr>
          <a:xfrm>
            <a:off x="3631112" y="228102"/>
            <a:ext cx="838200" cy="609600"/>
          </a:xfrm>
          <a:prstGeom prst="star6">
            <a:avLst/>
          </a:prstGeom>
          <a:ln w="28575">
            <a:solidFill>
              <a:srgbClr val="FF99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FF0000"/>
                </a:solidFill>
              </a:rPr>
              <a:t>2</a:t>
            </a:r>
            <a:endParaRPr lang="en-US" sz="2400" b="1" dirty="0" err="1">
              <a:solidFill>
                <a:srgbClr val="FF0000"/>
              </a:solidFill>
            </a:endParaRPr>
          </a:p>
        </p:txBody>
      </p:sp>
      <p:sp>
        <p:nvSpPr>
          <p:cNvPr id="51" name="6-Point Star 50"/>
          <p:cNvSpPr/>
          <p:nvPr/>
        </p:nvSpPr>
        <p:spPr>
          <a:xfrm>
            <a:off x="7068050" y="302859"/>
            <a:ext cx="914400" cy="685800"/>
          </a:xfrm>
          <a:prstGeom prst="star6">
            <a:avLst/>
          </a:prstGeom>
          <a:ln w="28575">
            <a:solidFill>
              <a:srgbClr val="FF99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55" name="Straight Arrow Connector 54"/>
          <p:cNvCxnSpPr>
            <a:endCxn id="37" idx="5"/>
          </p:cNvCxnSpPr>
          <p:nvPr/>
        </p:nvCxnSpPr>
        <p:spPr>
          <a:xfrm flipH="1">
            <a:off x="6123488" y="1028202"/>
            <a:ext cx="1254125" cy="15097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925286" y="5194663"/>
            <a:ext cx="3886200" cy="838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2 -&gt;1 -&gt;4 -&gt; 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116286" y="5194663"/>
            <a:ext cx="3886200" cy="838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2 -&gt;4 -&gt; 1 -&gt;  3</a:t>
            </a:r>
          </a:p>
        </p:txBody>
      </p:sp>
      <p:sp>
        <p:nvSpPr>
          <p:cNvPr id="9230" name="TextBox 4"/>
          <p:cNvSpPr txBox="1">
            <a:spLocks noChangeArrowheads="1"/>
          </p:cNvSpPr>
          <p:nvPr/>
        </p:nvSpPr>
        <p:spPr bwMode="auto">
          <a:xfrm>
            <a:off x="4396287" y="223339"/>
            <a:ext cx="28146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Khởi động Paint</a:t>
            </a:r>
          </a:p>
        </p:txBody>
      </p:sp>
      <p:sp>
        <p:nvSpPr>
          <p:cNvPr id="9231" name="TextBox 5"/>
          <p:cNvSpPr txBox="1">
            <a:spLocks noChangeArrowheads="1"/>
          </p:cNvSpPr>
          <p:nvPr/>
        </p:nvSpPr>
        <p:spPr bwMode="auto">
          <a:xfrm>
            <a:off x="1592762" y="2060078"/>
            <a:ext cx="21717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Vẽ hình lên trang vẽ</a:t>
            </a:r>
          </a:p>
        </p:txBody>
      </p:sp>
      <p:sp>
        <p:nvSpPr>
          <p:cNvPr id="9232" name="TextBox 7"/>
          <p:cNvSpPr txBox="1">
            <a:spLocks noChangeArrowheads="1"/>
          </p:cNvSpPr>
          <p:nvPr/>
        </p:nvSpPr>
        <p:spPr bwMode="auto">
          <a:xfrm>
            <a:off x="7025187" y="1029935"/>
            <a:ext cx="21717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Tô màu cho bài vẽ</a:t>
            </a:r>
          </a:p>
        </p:txBody>
      </p:sp>
      <p:sp>
        <p:nvSpPr>
          <p:cNvPr id="9233" name="TextBox 10"/>
          <p:cNvSpPr txBox="1">
            <a:spLocks noChangeArrowheads="1"/>
          </p:cNvSpPr>
          <p:nvPr/>
        </p:nvSpPr>
        <p:spPr bwMode="auto">
          <a:xfrm>
            <a:off x="5142412" y="3242764"/>
            <a:ext cx="2235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/>
              <a:t>Lưu bài vẽ</a:t>
            </a:r>
          </a:p>
        </p:txBody>
      </p:sp>
    </p:spTree>
    <p:extLst>
      <p:ext uri="{BB962C8B-B14F-4D97-AF65-F5344CB8AC3E}">
        <p14:creationId xmlns:p14="http://schemas.microsoft.com/office/powerpoint/2010/main" val="16547568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357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</cp:revision>
  <dcterms:created xsi:type="dcterms:W3CDTF">2020-12-07T01:39:15Z</dcterms:created>
  <dcterms:modified xsi:type="dcterms:W3CDTF">2020-12-18T04:09:38Z</dcterms:modified>
</cp:coreProperties>
</file>