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86" r:id="rId7"/>
    <p:sldId id="287" r:id="rId8"/>
    <p:sldId id="288" r:id="rId9"/>
    <p:sldId id="292" r:id="rId10"/>
    <p:sldId id="289" r:id="rId11"/>
    <p:sldId id="290" r:id="rId12"/>
    <p:sldId id="291" r:id="rId13"/>
    <p:sldId id="270" r:id="rId14"/>
    <p:sldId id="259" r:id="rId15"/>
    <p:sldId id="260" r:id="rId16"/>
    <p:sldId id="269" r:id="rId17"/>
    <p:sldId id="261" r:id="rId18"/>
    <p:sldId id="264" r:id="rId19"/>
    <p:sldId id="262" r:id="rId20"/>
    <p:sldId id="263" r:id="rId21"/>
    <p:sldId id="266" r:id="rId22"/>
    <p:sldId id="265" r:id="rId23"/>
    <p:sldId id="293" r:id="rId24"/>
    <p:sldId id="279" r:id="rId25"/>
    <p:sldId id="280" r:id="rId26"/>
    <p:sldId id="281" r:id="rId27"/>
    <p:sldId id="282" r:id="rId28"/>
    <p:sldId id="267"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3F1AD-BC5F-4207-8076-B056FD1033BE}"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401673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3F1AD-BC5F-4207-8076-B056FD1033BE}"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232551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3F1AD-BC5F-4207-8076-B056FD1033BE}"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57052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58EC-CC95-4EE9-8E79-39F9DD205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1CD52-D5BA-44C1-9D22-23477C3F2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DF45A9-4BE2-4681-8277-68925B56E9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6C3B57-778A-45F2-BF35-5F15141E6B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1393F0-D726-4089-9946-A23076ECBD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36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769F-446F-4B64-B06C-7643C4EF0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6311C-573A-47B7-AFF3-688826CDE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FCAC1-554B-48B4-9149-40E2E6A3E9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CBE811-9B9D-41E7-AC40-4BB2B36C08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106A7E-A39D-475B-ADBD-FD3DC68947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37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013-7208-4845-9DDB-8AE02D8C0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45E63-F6B7-433D-A4F1-5ECED826A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95C3B-5B59-459A-AC3D-55810D076B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52C631-5E08-4ECE-94EC-BFA58E929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6F1B24A-6800-4863-8C6E-F852C03BD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65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1D6B-EDE0-47FD-8CCF-3CDF7ECFE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5034B-60A5-4E6B-9E87-69131B42A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5DD48-8061-4F8C-81D9-AEA3DF14D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27003-80F1-4E86-94F8-FC733EEF0D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A9E7539-F4E0-40AA-857B-05FFD1018A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BCA73F9-61CC-46D9-A4F7-1CBFEE97E6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75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0689-1EE8-4C4C-81C6-3A312287E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198A7-48EA-465C-B0EA-86037C4DC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F315C-B22A-429A-A456-4FA6B4319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59DC5-EB1F-4C09-856F-ED807659A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038B3-276C-4118-90CB-89E29FCEC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1B847-7CB7-47CE-B555-FA23D64480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EB9FAEC-BCE2-4FDA-837C-B6B0A494D0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3ACE9D3-02CA-4D87-A221-064E13B3F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726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829F-5257-4F62-A763-55CCD2E59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BA1D6-E3E0-477C-A594-0B88DFF560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8EA8D3E-8491-43BF-A07F-35E4C557C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DC5A58F-5550-49EA-89F6-541D308D0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05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4AFC3-03A2-49D6-9E81-4E51A3B06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13DCC19-D2B1-4235-8D20-2BE4EAB5D0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8BBF909-426B-4416-AF2D-7D1CD88BA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17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06F3-A7DE-41ED-8745-EFF88DD73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5E520-A16E-4881-8673-2634C7532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75D95-5105-4FF1-904D-F16FECEC1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3EA4A-6C4F-4C65-A105-6479F7791C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62A8037-1C93-462E-8853-5910E54AE3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4AC977-2250-45DB-995E-E8474D9B4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7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3F1AD-BC5F-4207-8076-B056FD1033BE}"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3683551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1EAA-311B-49CB-941C-22C3473A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78385-863D-42BC-A38C-453303D7E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A27B4-5547-4D18-B37D-D0FB6201C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BBFD1-0353-46C1-B9E9-E8631D1C41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9A706DF-E9FB-47DD-B9DB-90DF6227D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3492D3-9E44-4665-9F89-40B31896A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47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E6C-D91C-429B-97EC-D0B8346A8E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23720-79FE-433B-8DD7-21C15EF27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94AB-5208-4875-9228-E68663139A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1A9584-407E-43C0-AA0C-DE31A75D0B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DD1FEF-BDE5-459B-AC8B-51FDBE187C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898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753F2-96F6-4F36-B6F2-22F8352CF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61779C-E747-4170-8AAA-E21941E22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3D02C-7F5F-499A-A44E-6D894646AD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DC720E-1B2C-42AF-B1D8-9B9ABF2B7F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7B8492-C4AB-4E2C-BFE4-0C4A916DF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58EC-CC95-4EE9-8E79-39F9DD205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1CD52-D5BA-44C1-9D22-23477C3F2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DF45A9-4BE2-4681-8277-68925B56E9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6C3B57-778A-45F2-BF35-5F15141E6B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1393F0-D726-4089-9946-A23076ECBD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26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769F-446F-4B64-B06C-7643C4EF0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6311C-573A-47B7-AFF3-688826CDE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FCAC1-554B-48B4-9149-40E2E6A3E9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CBE811-9B9D-41E7-AC40-4BB2B36C08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106A7E-A39D-475B-ADBD-FD3DC68947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50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013-7208-4845-9DDB-8AE02D8C0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45E63-F6B7-433D-A4F1-5ECED826A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95C3B-5B59-459A-AC3D-55810D076B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52C631-5E08-4ECE-94EC-BFA58E929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6F1B24A-6800-4863-8C6E-F852C03BD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2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1D6B-EDE0-47FD-8CCF-3CDF7ECFE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5034B-60A5-4E6B-9E87-69131B42A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5DD48-8061-4F8C-81D9-AEA3DF14D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27003-80F1-4E86-94F8-FC733EEF0D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A9E7539-F4E0-40AA-857B-05FFD1018A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BCA73F9-61CC-46D9-A4F7-1CBFEE97E6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78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0689-1EE8-4C4C-81C6-3A312287E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198A7-48EA-465C-B0EA-86037C4DC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F315C-B22A-429A-A456-4FA6B4319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59DC5-EB1F-4C09-856F-ED807659A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038B3-276C-4118-90CB-89E29FCEC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1B847-7CB7-47CE-B555-FA23D64480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EB9FAEC-BCE2-4FDA-837C-B6B0A494D0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3ACE9D3-02CA-4D87-A221-064E13B3F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770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829F-5257-4F62-A763-55CCD2E59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BA1D6-E3E0-477C-A594-0B88DFF560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8EA8D3E-8491-43BF-A07F-35E4C557C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DC5A58F-5550-49EA-89F6-541D308D0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113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4AFC3-03A2-49D6-9E81-4E51A3B06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13DCC19-D2B1-4235-8D20-2BE4EAB5D0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8BBF909-426B-4416-AF2D-7D1CD88BA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26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03F1AD-BC5F-4207-8076-B056FD1033BE}"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427338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06F3-A7DE-41ED-8745-EFF88DD73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5E520-A16E-4881-8673-2634C7532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75D95-5105-4FF1-904D-F16FECEC1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3EA4A-6C4F-4C65-A105-6479F7791C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62A8037-1C93-462E-8853-5910E54AE3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4AC977-2250-45DB-995E-E8474D9B4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26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1EAA-311B-49CB-941C-22C3473A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78385-863D-42BC-A38C-453303D7E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A27B4-5547-4D18-B37D-D0FB6201C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BBFD1-0353-46C1-B9E9-E8631D1C41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9A706DF-E9FB-47DD-B9DB-90DF6227D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3492D3-9E44-4665-9F89-40B31896A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021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E6C-D91C-429B-97EC-D0B8346A8E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23720-79FE-433B-8DD7-21C15EF27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94AB-5208-4875-9228-E68663139A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1A9584-407E-43C0-AA0C-DE31A75D0B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DD1FEF-BDE5-459B-AC8B-51FDBE187C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66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753F2-96F6-4F36-B6F2-22F8352CF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61779C-E747-4170-8AAA-E21941E22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3D02C-7F5F-499A-A44E-6D894646AD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DC720E-1B2C-42AF-B1D8-9B9ABF2B7F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7B8492-C4AB-4E2C-BFE4-0C4A916DF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980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58EC-CC95-4EE9-8E79-39F9DD205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1CD52-D5BA-44C1-9D22-23477C3F2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DF45A9-4BE2-4681-8277-68925B56E9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6C3B57-778A-45F2-BF35-5F15141E6B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1393F0-D726-4089-9946-A23076ECBD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61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769F-446F-4B64-B06C-7643C4EF0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6311C-573A-47B7-AFF3-688826CDE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FCAC1-554B-48B4-9149-40E2E6A3E9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CBE811-9B9D-41E7-AC40-4BB2B36C08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106A7E-A39D-475B-ADBD-FD3DC68947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896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013-7208-4845-9DDB-8AE02D8C0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45E63-F6B7-433D-A4F1-5ECED826A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95C3B-5B59-459A-AC3D-55810D076B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D52C631-5E08-4ECE-94EC-BFA58E929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6F1B24A-6800-4863-8C6E-F852C03BD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57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1D6B-EDE0-47FD-8CCF-3CDF7ECFE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5034B-60A5-4E6B-9E87-69131B42A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5DD48-8061-4F8C-81D9-AEA3DF14D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27003-80F1-4E86-94F8-FC733EEF0D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A9E7539-F4E0-40AA-857B-05FFD1018A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BCA73F9-61CC-46D9-A4F7-1CBFEE97E6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20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0689-1EE8-4C4C-81C6-3A312287E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198A7-48EA-465C-B0EA-86037C4DC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F315C-B22A-429A-A456-4FA6B4319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59DC5-EB1F-4C09-856F-ED807659A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038B3-276C-4118-90CB-89E29FCEC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1B847-7CB7-47CE-B555-FA23D64480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EB9FAEC-BCE2-4FDA-837C-B6B0A494D0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3ACE9D3-02CA-4D87-A221-064E13B3F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447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829F-5257-4F62-A763-55CCD2E59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BA1D6-E3E0-477C-A594-0B88DFF560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8EA8D3E-8491-43BF-A07F-35E4C557C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DC5A58F-5550-49EA-89F6-541D308D0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37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3F1AD-BC5F-4207-8076-B056FD1033BE}"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2923211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4AFC3-03A2-49D6-9E81-4E51A3B06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13DCC19-D2B1-4235-8D20-2BE4EAB5D0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8BBF909-426B-4416-AF2D-7D1CD88BA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32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06F3-A7DE-41ED-8745-EFF88DD73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5E520-A16E-4881-8673-2634C7532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75D95-5105-4FF1-904D-F16FECEC1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3EA4A-6C4F-4C65-A105-6479F7791C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62A8037-1C93-462E-8853-5910E54AE3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4AC977-2250-45DB-995E-E8474D9B4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83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1EAA-311B-49CB-941C-22C3473A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78385-863D-42BC-A38C-453303D7E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A27B4-5547-4D18-B37D-D0FB6201C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BBFD1-0353-46C1-B9E9-E8631D1C41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9A706DF-E9FB-47DD-B9DB-90DF6227D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3492D3-9E44-4665-9F89-40B31896A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36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E6C-D91C-429B-97EC-D0B8346A8E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23720-79FE-433B-8DD7-21C15EF27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94AB-5208-4875-9228-E68663139A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A1A9584-407E-43C0-AA0C-DE31A75D0B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DD1FEF-BDE5-459B-AC8B-51FDBE187C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64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753F2-96F6-4F36-B6F2-22F8352CF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61779C-E747-4170-8AAA-E21941E22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3D02C-7F5F-499A-A44E-6D894646AD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DC720E-1B2C-42AF-B1D8-9B9ABF2B7F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7B8492-C4AB-4E2C-BFE4-0C4A916DF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841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090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432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828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279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98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3F1AD-BC5F-4207-8076-B056FD1033BE}" type="datetimeFigureOut">
              <a:rPr lang="en-US" smtClean="0"/>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1859964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81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87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99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534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400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03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3F1AD-BC5F-4207-8076-B056FD1033BE}" type="datetimeFigureOut">
              <a:rPr lang="en-US" smtClean="0"/>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1295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3F1AD-BC5F-4207-8076-B056FD1033BE}" type="datetimeFigureOut">
              <a:rPr lang="en-US" smtClean="0"/>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231919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03F1AD-BC5F-4207-8076-B056FD1033BE}"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178191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03F1AD-BC5F-4207-8076-B056FD1033BE}"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8A687-BD82-4D0D-ABF1-580510E0AD97}" type="slidenum">
              <a:rPr lang="en-US" smtClean="0"/>
              <a:t>‹#›</a:t>
            </a:fld>
            <a:endParaRPr lang="en-US"/>
          </a:p>
        </p:txBody>
      </p:sp>
    </p:spTree>
    <p:extLst>
      <p:ext uri="{BB962C8B-B14F-4D97-AF65-F5344CB8AC3E}">
        <p14:creationId xmlns:p14="http://schemas.microsoft.com/office/powerpoint/2010/main" val="338426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3F1AD-BC5F-4207-8076-B056FD1033BE}" type="datetimeFigureOut">
              <a:rPr lang="en-US" smtClean="0"/>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8A687-BD82-4D0D-ABF1-580510E0AD97}" type="slidenum">
              <a:rPr lang="en-US" smtClean="0"/>
              <a:t>‹#›</a:t>
            </a:fld>
            <a:endParaRPr lang="en-US"/>
          </a:p>
        </p:txBody>
      </p:sp>
    </p:spTree>
    <p:extLst>
      <p:ext uri="{BB962C8B-B14F-4D97-AF65-F5344CB8AC3E}">
        <p14:creationId xmlns:p14="http://schemas.microsoft.com/office/powerpoint/2010/main" val="53347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445A5-E71C-439B-8EF6-B913CE6C6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E2ACC-1660-4A84-874D-609EE4C0A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1E39E-C0A8-435C-A1F6-9C1F45D19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580BB64-17CC-4BD2-BF40-F791383D4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8EDE5-72FC-47F0-84D2-46D9A2AE5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96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445A5-E71C-439B-8EF6-B913CE6C6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E2ACC-1660-4A84-874D-609EE4C0A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1E39E-C0A8-435C-A1F6-9C1F45D19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580BB64-17CC-4BD2-BF40-F791383D4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8EDE5-72FC-47F0-84D2-46D9A2AE5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573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445A5-E71C-439B-8EF6-B913CE6C6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E2ACC-1660-4A84-874D-609EE4C0A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1E39E-C0A8-435C-A1F6-9C1F45D19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A79734-D5B8-48CB-B252-4B592A562E3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580BB64-17CC-4BD2-BF40-F791383D4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8EDE5-72FC-47F0-84D2-46D9A2AE5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28A68-5BFC-4534-A1BD-8D395FE2A2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006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900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6.xml"/><Relationship Id="rId18" Type="http://schemas.openxmlformats.org/officeDocument/2006/relationships/image" Target="../media/image32.png"/><Relationship Id="rId3" Type="http://schemas.openxmlformats.org/officeDocument/2006/relationships/slide" Target="slide20.xml"/><Relationship Id="rId21" Type="http://schemas.openxmlformats.org/officeDocument/2006/relationships/slide" Target="slide24.xml"/><Relationship Id="rId7" Type="http://schemas.openxmlformats.org/officeDocument/2006/relationships/slide" Target="slide11.xml"/><Relationship Id="rId12" Type="http://schemas.openxmlformats.org/officeDocument/2006/relationships/image" Target="../media/image29.png"/><Relationship Id="rId17" Type="http://schemas.openxmlformats.org/officeDocument/2006/relationships/slide" Target="slide18.xml"/><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45.xml"/><Relationship Id="rId6" Type="http://schemas.openxmlformats.org/officeDocument/2006/relationships/image" Target="../media/image26.png"/><Relationship Id="rId11" Type="http://schemas.openxmlformats.org/officeDocument/2006/relationships/slide" Target="slide15.xml"/><Relationship Id="rId24" Type="http://schemas.openxmlformats.org/officeDocument/2006/relationships/image" Target="../media/image35.png"/><Relationship Id="rId5" Type="http://schemas.openxmlformats.org/officeDocument/2006/relationships/slide" Target="slide21.xml"/><Relationship Id="rId15" Type="http://schemas.openxmlformats.org/officeDocument/2006/relationships/slide" Target="slide23.xml"/><Relationship Id="rId23" Type="http://schemas.openxmlformats.org/officeDocument/2006/relationships/slide" Target="slide25.xml"/><Relationship Id="rId10" Type="http://schemas.openxmlformats.org/officeDocument/2006/relationships/image" Target="../media/image28.png"/><Relationship Id="rId19" Type="http://schemas.openxmlformats.org/officeDocument/2006/relationships/slide" Target="slide17.xml"/><Relationship Id="rId4" Type="http://schemas.openxmlformats.org/officeDocument/2006/relationships/image" Target="../media/image25.png"/><Relationship Id="rId9" Type="http://schemas.openxmlformats.org/officeDocument/2006/relationships/slide" Target="slide22.xml"/><Relationship Id="rId14" Type="http://schemas.openxmlformats.org/officeDocument/2006/relationships/image" Target="../media/image30.png"/><Relationship Id="rId22"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slide" Target="slide1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37.png"/><Relationship Id="rId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19.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19.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gif"/><Relationship Id="rId4" Type="http://schemas.openxmlformats.org/officeDocument/2006/relationships/image" Target="../media/image48.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slideLayout" Target="../slideLayouts/slideLayout7.xml"/><Relationship Id="rId7" Type="http://schemas.openxmlformats.org/officeDocument/2006/relationships/image" Target="../media/image8.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image" Target="../media/image7.gif"/><Relationship Id="rId4" Type="http://schemas.openxmlformats.org/officeDocument/2006/relationships/image" Target="../media/image55.gif"/><Relationship Id="rId9"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15.gif"/><Relationship Id="rId2" Type="http://schemas.openxmlformats.org/officeDocument/2006/relationships/image" Target="../media/image13.jpg"/><Relationship Id="rId1" Type="http://schemas.openxmlformats.org/officeDocument/2006/relationships/slideLayout" Target="../slideLayouts/slideLayout29.xml"/><Relationship Id="rId6" Type="http://schemas.openxmlformats.org/officeDocument/2006/relationships/image" Target="../media/image11.gif"/><Relationship Id="rId11"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14.gif"/><Relationship Id="rId4" Type="http://schemas.openxmlformats.org/officeDocument/2006/relationships/image" Target="../media/image10.gif"/><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xml"/><Relationship Id="rId1" Type="http://schemas.openxmlformats.org/officeDocument/2006/relationships/slideLayout" Target="../slideLayouts/slideLayout4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xml"/><Relationship Id="rId1" Type="http://schemas.openxmlformats.org/officeDocument/2006/relationships/slideLayout" Target="../slideLayouts/slideLayout40.xml"/><Relationship Id="rId5" Type="http://schemas.openxmlformats.org/officeDocument/2006/relationships/image" Target="../media/image16.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xml"/><Relationship Id="rId1" Type="http://schemas.openxmlformats.org/officeDocument/2006/relationships/slideLayout" Target="../slideLayouts/slideLayout40.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1.xml"/><Relationship Id="rId1" Type="http://schemas.openxmlformats.org/officeDocument/2006/relationships/slideLayout" Target="../slideLayouts/slideLayout40.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1.xml"/><Relationship Id="rId1" Type="http://schemas.openxmlformats.org/officeDocument/2006/relationships/slideLayout" Target="../slideLayouts/slideLayout40.xml"/><Relationship Id="rId5" Type="http://schemas.openxmlformats.org/officeDocument/2006/relationships/image" Target="../media/image17.jp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CS000738"/>
          <p:cNvPicPr>
            <a:picLocks noChangeAspect="1" noChangeArrowheads="1"/>
          </p:cNvPicPr>
          <p:nvPr/>
        </p:nvPicPr>
        <p:blipFill>
          <a:blip r:embed="rId2"/>
          <a:srcRect/>
          <a:stretch>
            <a:fillRect/>
          </a:stretch>
        </p:blipFill>
        <p:spPr bwMode="auto">
          <a:xfrm rot="5400000">
            <a:off x="-163777" y="380207"/>
            <a:ext cx="2732088" cy="2049463"/>
          </a:xfrm>
          <a:prstGeom prst="rect">
            <a:avLst/>
          </a:prstGeom>
          <a:noFill/>
        </p:spPr>
      </p:pic>
      <p:pic>
        <p:nvPicPr>
          <p:cNvPr id="75779" name="Picture 3" descr="CS000738"/>
          <p:cNvPicPr>
            <a:picLocks noChangeAspect="1" noChangeArrowheads="1"/>
          </p:cNvPicPr>
          <p:nvPr/>
        </p:nvPicPr>
        <p:blipFill>
          <a:blip r:embed="rId2"/>
          <a:srcRect/>
          <a:stretch>
            <a:fillRect/>
          </a:stretch>
        </p:blipFill>
        <p:spPr bwMode="auto">
          <a:xfrm rot="10800000">
            <a:off x="10122694" y="-14378"/>
            <a:ext cx="2057400" cy="2049463"/>
          </a:xfrm>
          <a:prstGeom prst="rect">
            <a:avLst/>
          </a:prstGeom>
          <a:noFill/>
        </p:spPr>
      </p:pic>
      <p:pic>
        <p:nvPicPr>
          <p:cNvPr id="75780" name="Picture 4" descr="CS000738"/>
          <p:cNvPicPr>
            <a:picLocks noChangeAspect="1" noChangeArrowheads="1"/>
          </p:cNvPicPr>
          <p:nvPr/>
        </p:nvPicPr>
        <p:blipFill>
          <a:blip r:embed="rId2"/>
          <a:srcRect/>
          <a:stretch>
            <a:fillRect/>
          </a:stretch>
        </p:blipFill>
        <p:spPr bwMode="auto">
          <a:xfrm rot="16200000">
            <a:off x="9858375" y="4522993"/>
            <a:ext cx="2732087" cy="2049462"/>
          </a:xfrm>
          <a:prstGeom prst="rect">
            <a:avLst/>
          </a:prstGeom>
          <a:noFill/>
        </p:spPr>
      </p:pic>
      <p:pic>
        <p:nvPicPr>
          <p:cNvPr id="75781" name="Picture 5" descr="CS000738"/>
          <p:cNvPicPr>
            <a:picLocks noChangeAspect="1" noChangeArrowheads="1"/>
          </p:cNvPicPr>
          <p:nvPr/>
        </p:nvPicPr>
        <p:blipFill>
          <a:blip r:embed="rId2"/>
          <a:srcRect/>
          <a:stretch>
            <a:fillRect/>
          </a:stretch>
        </p:blipFill>
        <p:spPr bwMode="auto">
          <a:xfrm>
            <a:off x="166689" y="4856753"/>
            <a:ext cx="2078623" cy="2049462"/>
          </a:xfrm>
          <a:prstGeom prst="rect">
            <a:avLst/>
          </a:prstGeom>
          <a:noFill/>
        </p:spPr>
      </p:pic>
      <p:pic>
        <p:nvPicPr>
          <p:cNvPr id="75784" name="Picture 8" descr="Magnolia-01-june"/>
          <p:cNvPicPr>
            <a:picLocks noChangeAspect="1" noChangeArrowheads="1" noCrop="1"/>
          </p:cNvPicPr>
          <p:nvPr/>
        </p:nvPicPr>
        <p:blipFill>
          <a:blip r:embed="rId3"/>
          <a:srcRect/>
          <a:stretch>
            <a:fillRect/>
          </a:stretch>
        </p:blipFill>
        <p:spPr bwMode="auto">
          <a:xfrm rot="13832742">
            <a:off x="10744201" y="387654"/>
            <a:ext cx="1371600" cy="685800"/>
          </a:xfrm>
          <a:prstGeom prst="rect">
            <a:avLst/>
          </a:prstGeom>
          <a:noFill/>
          <a:ln w="9525">
            <a:noFill/>
            <a:miter lim="800000"/>
            <a:headEnd/>
            <a:tailEnd/>
          </a:ln>
        </p:spPr>
      </p:pic>
      <p:pic>
        <p:nvPicPr>
          <p:cNvPr id="75785" name="Picture 9" descr="Magnolia-01-june"/>
          <p:cNvPicPr>
            <a:picLocks noChangeAspect="1" noChangeArrowheads="1" noCrop="1"/>
          </p:cNvPicPr>
          <p:nvPr/>
        </p:nvPicPr>
        <p:blipFill>
          <a:blip r:embed="rId3"/>
          <a:srcRect/>
          <a:stretch>
            <a:fillRect/>
          </a:stretch>
        </p:blipFill>
        <p:spPr bwMode="auto">
          <a:xfrm rot="9058770">
            <a:off x="396953" y="480145"/>
            <a:ext cx="1371600" cy="685800"/>
          </a:xfrm>
          <a:prstGeom prst="rect">
            <a:avLst/>
          </a:prstGeom>
          <a:noFill/>
          <a:ln w="9525">
            <a:noFill/>
            <a:miter lim="800000"/>
            <a:headEnd/>
            <a:tailEnd/>
          </a:ln>
        </p:spPr>
      </p:pic>
      <p:pic>
        <p:nvPicPr>
          <p:cNvPr id="75788" name="Picture 12" descr="dl_tree18.gif (6813 bytes)"/>
          <p:cNvPicPr>
            <a:picLocks noChangeAspect="1" noChangeArrowheads="1"/>
          </p:cNvPicPr>
          <p:nvPr/>
        </p:nvPicPr>
        <p:blipFill>
          <a:blip r:embed="rId4"/>
          <a:srcRect/>
          <a:stretch>
            <a:fillRect/>
          </a:stretch>
        </p:blipFill>
        <p:spPr bwMode="auto">
          <a:xfrm>
            <a:off x="316709" y="5829300"/>
            <a:ext cx="930275" cy="990600"/>
          </a:xfrm>
          <a:prstGeom prst="rect">
            <a:avLst/>
          </a:prstGeom>
          <a:noFill/>
        </p:spPr>
      </p:pic>
      <p:pic>
        <p:nvPicPr>
          <p:cNvPr id="75789" name="Picture 13" descr="dl_tree18.gif (6813 bytes)"/>
          <p:cNvPicPr>
            <a:picLocks noChangeAspect="1" noChangeArrowheads="1"/>
          </p:cNvPicPr>
          <p:nvPr/>
        </p:nvPicPr>
        <p:blipFill>
          <a:blip r:embed="rId4"/>
          <a:srcRect/>
          <a:stretch>
            <a:fillRect/>
          </a:stretch>
        </p:blipFill>
        <p:spPr bwMode="auto">
          <a:xfrm flipH="1">
            <a:off x="11213308" y="5791200"/>
            <a:ext cx="966786" cy="990600"/>
          </a:xfrm>
          <a:prstGeom prst="rect">
            <a:avLst/>
          </a:prstGeom>
          <a:noFill/>
        </p:spPr>
      </p:pic>
      <p:sp>
        <p:nvSpPr>
          <p:cNvPr id="75830" name="Rectangle 54"/>
          <p:cNvSpPr>
            <a:spLocks noChangeArrowheads="1"/>
          </p:cNvSpPr>
          <p:nvPr/>
        </p:nvSpPr>
        <p:spPr bwMode="auto">
          <a:xfrm>
            <a:off x="4664075" y="5867400"/>
            <a:ext cx="762000" cy="914400"/>
          </a:xfrm>
          <a:prstGeom prst="rect">
            <a:avLst/>
          </a:prstGeom>
          <a:noFill/>
          <a:ln w="9525">
            <a:noFill/>
            <a:miter lim="800000"/>
            <a:headEnd/>
            <a:tailEnd/>
          </a:ln>
          <a:effectLst/>
        </p:spPr>
        <p:txBody>
          <a:bodyPr>
            <a:spAutoFit/>
          </a:bodyPr>
          <a:lstStyle/>
          <a:p>
            <a:r>
              <a:rPr lang="en-US" sz="5400">
                <a:solidFill>
                  <a:srgbClr val="99FF33"/>
                </a:solidFill>
                <a:latin typeface="Arial" charset="0"/>
                <a:cs typeface="Arial" charset="0"/>
                <a:sym typeface="Wingdings" pitchFamily="2" charset="2"/>
              </a:rPr>
              <a:t></a:t>
            </a:r>
          </a:p>
        </p:txBody>
      </p:sp>
      <p:pic>
        <p:nvPicPr>
          <p:cNvPr id="75840" name="Picture 64" descr="thth761208civf7vumcn"/>
          <p:cNvPicPr>
            <a:picLocks noChangeAspect="1" noChangeArrowheads="1" noCrop="1"/>
          </p:cNvPicPr>
          <p:nvPr/>
        </p:nvPicPr>
        <p:blipFill>
          <a:blip r:embed="rId5"/>
          <a:srcRect/>
          <a:stretch>
            <a:fillRect/>
          </a:stretch>
        </p:blipFill>
        <p:spPr bwMode="auto">
          <a:xfrm rot="5400000">
            <a:off x="3825081" y="5318919"/>
            <a:ext cx="960438" cy="1600200"/>
          </a:xfrm>
          <a:prstGeom prst="rect">
            <a:avLst/>
          </a:prstGeom>
          <a:noFill/>
        </p:spPr>
      </p:pic>
      <p:pic>
        <p:nvPicPr>
          <p:cNvPr id="75849" name="Picture 73" descr="thth761208civf7vumcn"/>
          <p:cNvPicPr>
            <a:picLocks noChangeAspect="1" noChangeArrowheads="1" noCrop="1"/>
          </p:cNvPicPr>
          <p:nvPr/>
        </p:nvPicPr>
        <p:blipFill>
          <a:blip r:embed="rId5"/>
          <a:srcRect/>
          <a:stretch>
            <a:fillRect/>
          </a:stretch>
        </p:blipFill>
        <p:spPr bwMode="auto">
          <a:xfrm rot="5400000">
            <a:off x="8244682" y="5577682"/>
            <a:ext cx="960437" cy="1600200"/>
          </a:xfrm>
          <a:prstGeom prst="rect">
            <a:avLst/>
          </a:prstGeom>
          <a:noFill/>
        </p:spPr>
      </p:pic>
      <p:grpSp>
        <p:nvGrpSpPr>
          <p:cNvPr id="2" name="Group 82"/>
          <p:cNvGrpSpPr>
            <a:grpSpLocks/>
          </p:cNvGrpSpPr>
          <p:nvPr/>
        </p:nvGrpSpPr>
        <p:grpSpPr bwMode="auto">
          <a:xfrm>
            <a:off x="8679587" y="5666843"/>
            <a:ext cx="1763713" cy="1219200"/>
            <a:chOff x="5760" y="2544"/>
            <a:chExt cx="1111" cy="768"/>
          </a:xfrm>
        </p:grpSpPr>
        <p:pic>
          <p:nvPicPr>
            <p:cNvPr id="75859" name="Picture 83" descr="FLOWERS5"/>
            <p:cNvPicPr>
              <a:picLocks noChangeAspect="1" noChangeArrowheads="1"/>
            </p:cNvPicPr>
            <p:nvPr/>
          </p:nvPicPr>
          <p:blipFill>
            <a:blip r:embed="rId6"/>
            <a:srcRect/>
            <a:stretch>
              <a:fillRect/>
            </a:stretch>
          </p:blipFill>
          <p:spPr bwMode="auto">
            <a:xfrm>
              <a:off x="5760" y="2544"/>
              <a:ext cx="1111" cy="768"/>
            </a:xfrm>
            <a:prstGeom prst="rect">
              <a:avLst/>
            </a:prstGeom>
            <a:noFill/>
          </p:spPr>
        </p:pic>
        <p:pic>
          <p:nvPicPr>
            <p:cNvPr id="75860" name="Picture 84" descr="aaf6"/>
            <p:cNvPicPr>
              <a:picLocks noChangeAspect="1" noChangeArrowheads="1" noCrop="1"/>
            </p:cNvPicPr>
            <p:nvPr/>
          </p:nvPicPr>
          <p:blipFill>
            <a:blip r:embed="rId7"/>
            <a:srcRect/>
            <a:stretch>
              <a:fillRect/>
            </a:stretch>
          </p:blipFill>
          <p:spPr bwMode="auto">
            <a:xfrm>
              <a:off x="6384" y="2688"/>
              <a:ext cx="384" cy="331"/>
            </a:xfrm>
            <a:prstGeom prst="rect">
              <a:avLst/>
            </a:prstGeom>
            <a:noFill/>
            <a:ln w="9525">
              <a:noFill/>
              <a:miter lim="800000"/>
              <a:headEnd/>
              <a:tailEnd/>
            </a:ln>
          </p:spPr>
        </p:pic>
      </p:grpSp>
      <p:grpSp>
        <p:nvGrpSpPr>
          <p:cNvPr id="3" name="Group 85"/>
          <p:cNvGrpSpPr>
            <a:grpSpLocks/>
          </p:cNvGrpSpPr>
          <p:nvPr/>
        </p:nvGrpSpPr>
        <p:grpSpPr bwMode="auto">
          <a:xfrm>
            <a:off x="5248306" y="5630092"/>
            <a:ext cx="1763713" cy="1219200"/>
            <a:chOff x="5760" y="2544"/>
            <a:chExt cx="1111" cy="768"/>
          </a:xfrm>
        </p:grpSpPr>
        <p:pic>
          <p:nvPicPr>
            <p:cNvPr id="75862" name="Picture 86" descr="FLOWERS5"/>
            <p:cNvPicPr>
              <a:picLocks noChangeAspect="1" noChangeArrowheads="1"/>
            </p:cNvPicPr>
            <p:nvPr/>
          </p:nvPicPr>
          <p:blipFill>
            <a:blip r:embed="rId6"/>
            <a:srcRect/>
            <a:stretch>
              <a:fillRect/>
            </a:stretch>
          </p:blipFill>
          <p:spPr bwMode="auto">
            <a:xfrm>
              <a:off x="5760" y="2544"/>
              <a:ext cx="1111" cy="768"/>
            </a:xfrm>
            <a:prstGeom prst="rect">
              <a:avLst/>
            </a:prstGeom>
            <a:noFill/>
          </p:spPr>
        </p:pic>
        <p:pic>
          <p:nvPicPr>
            <p:cNvPr id="75863" name="Picture 87" descr="aaf6"/>
            <p:cNvPicPr>
              <a:picLocks noChangeAspect="1" noChangeArrowheads="1" noCrop="1"/>
            </p:cNvPicPr>
            <p:nvPr/>
          </p:nvPicPr>
          <p:blipFill>
            <a:blip r:embed="rId7"/>
            <a:srcRect/>
            <a:stretch>
              <a:fillRect/>
            </a:stretch>
          </p:blipFill>
          <p:spPr bwMode="auto">
            <a:xfrm>
              <a:off x="6384" y="2688"/>
              <a:ext cx="384" cy="331"/>
            </a:xfrm>
            <a:prstGeom prst="rect">
              <a:avLst/>
            </a:prstGeom>
            <a:noFill/>
            <a:ln w="9525">
              <a:noFill/>
              <a:miter lim="800000"/>
              <a:headEnd/>
              <a:tailEnd/>
            </a:ln>
          </p:spPr>
        </p:pic>
      </p:grpSp>
      <p:grpSp>
        <p:nvGrpSpPr>
          <p:cNvPr id="4" name="Group 88"/>
          <p:cNvGrpSpPr>
            <a:grpSpLocks/>
          </p:cNvGrpSpPr>
          <p:nvPr/>
        </p:nvGrpSpPr>
        <p:grpSpPr bwMode="auto">
          <a:xfrm>
            <a:off x="7020841" y="5666843"/>
            <a:ext cx="1763713" cy="1219200"/>
            <a:chOff x="5760" y="2544"/>
            <a:chExt cx="1111" cy="768"/>
          </a:xfrm>
        </p:grpSpPr>
        <p:pic>
          <p:nvPicPr>
            <p:cNvPr id="75865" name="Picture 89" descr="FLOWERS5"/>
            <p:cNvPicPr>
              <a:picLocks noChangeAspect="1" noChangeArrowheads="1"/>
            </p:cNvPicPr>
            <p:nvPr/>
          </p:nvPicPr>
          <p:blipFill>
            <a:blip r:embed="rId6"/>
            <a:srcRect/>
            <a:stretch>
              <a:fillRect/>
            </a:stretch>
          </p:blipFill>
          <p:spPr bwMode="auto">
            <a:xfrm>
              <a:off x="5760" y="2544"/>
              <a:ext cx="1111" cy="768"/>
            </a:xfrm>
            <a:prstGeom prst="rect">
              <a:avLst/>
            </a:prstGeom>
            <a:noFill/>
          </p:spPr>
        </p:pic>
        <p:pic>
          <p:nvPicPr>
            <p:cNvPr id="75866" name="Picture 90" descr="aaf6"/>
            <p:cNvPicPr>
              <a:picLocks noChangeAspect="1" noChangeArrowheads="1" noCrop="1"/>
            </p:cNvPicPr>
            <p:nvPr/>
          </p:nvPicPr>
          <p:blipFill>
            <a:blip r:embed="rId7"/>
            <a:srcRect/>
            <a:stretch>
              <a:fillRect/>
            </a:stretch>
          </p:blipFill>
          <p:spPr bwMode="auto">
            <a:xfrm>
              <a:off x="6384" y="2688"/>
              <a:ext cx="384" cy="331"/>
            </a:xfrm>
            <a:prstGeom prst="rect">
              <a:avLst/>
            </a:prstGeom>
            <a:noFill/>
            <a:ln w="9525">
              <a:noFill/>
              <a:miter lim="800000"/>
              <a:headEnd/>
              <a:tailEnd/>
            </a:ln>
          </p:spPr>
        </p:pic>
      </p:grpSp>
      <p:grpSp>
        <p:nvGrpSpPr>
          <p:cNvPr id="5" name="Group 91"/>
          <p:cNvGrpSpPr>
            <a:grpSpLocks/>
          </p:cNvGrpSpPr>
          <p:nvPr/>
        </p:nvGrpSpPr>
        <p:grpSpPr bwMode="auto">
          <a:xfrm>
            <a:off x="3547255" y="5652943"/>
            <a:ext cx="1763713" cy="1219200"/>
            <a:chOff x="5760" y="2544"/>
            <a:chExt cx="1111" cy="768"/>
          </a:xfrm>
        </p:grpSpPr>
        <p:pic>
          <p:nvPicPr>
            <p:cNvPr id="75868" name="Picture 92" descr="FLOWERS5"/>
            <p:cNvPicPr>
              <a:picLocks noChangeAspect="1" noChangeArrowheads="1"/>
            </p:cNvPicPr>
            <p:nvPr/>
          </p:nvPicPr>
          <p:blipFill>
            <a:blip r:embed="rId6"/>
            <a:srcRect/>
            <a:stretch>
              <a:fillRect/>
            </a:stretch>
          </p:blipFill>
          <p:spPr bwMode="auto">
            <a:xfrm>
              <a:off x="5760" y="2544"/>
              <a:ext cx="1111" cy="768"/>
            </a:xfrm>
            <a:prstGeom prst="rect">
              <a:avLst/>
            </a:prstGeom>
            <a:noFill/>
          </p:spPr>
        </p:pic>
        <p:pic>
          <p:nvPicPr>
            <p:cNvPr id="75869" name="Picture 93" descr="aaf6"/>
            <p:cNvPicPr>
              <a:picLocks noChangeAspect="1" noChangeArrowheads="1" noCrop="1"/>
            </p:cNvPicPr>
            <p:nvPr/>
          </p:nvPicPr>
          <p:blipFill>
            <a:blip r:embed="rId7"/>
            <a:srcRect/>
            <a:stretch>
              <a:fillRect/>
            </a:stretch>
          </p:blipFill>
          <p:spPr bwMode="auto">
            <a:xfrm>
              <a:off x="6384" y="2688"/>
              <a:ext cx="384" cy="331"/>
            </a:xfrm>
            <a:prstGeom prst="rect">
              <a:avLst/>
            </a:prstGeom>
            <a:noFill/>
            <a:ln w="9525">
              <a:noFill/>
              <a:miter lim="800000"/>
              <a:headEnd/>
              <a:tailEnd/>
            </a:ln>
          </p:spPr>
        </p:pic>
      </p:grpSp>
      <p:grpSp>
        <p:nvGrpSpPr>
          <p:cNvPr id="6" name="Group 94"/>
          <p:cNvGrpSpPr>
            <a:grpSpLocks/>
          </p:cNvGrpSpPr>
          <p:nvPr/>
        </p:nvGrpSpPr>
        <p:grpSpPr bwMode="auto">
          <a:xfrm>
            <a:off x="1933074" y="5666843"/>
            <a:ext cx="1763713" cy="1219200"/>
            <a:chOff x="5760" y="2544"/>
            <a:chExt cx="1111" cy="768"/>
          </a:xfrm>
        </p:grpSpPr>
        <p:pic>
          <p:nvPicPr>
            <p:cNvPr id="75871" name="Picture 95" descr="FLOWERS5"/>
            <p:cNvPicPr>
              <a:picLocks noChangeAspect="1" noChangeArrowheads="1"/>
            </p:cNvPicPr>
            <p:nvPr/>
          </p:nvPicPr>
          <p:blipFill>
            <a:blip r:embed="rId6"/>
            <a:srcRect/>
            <a:stretch>
              <a:fillRect/>
            </a:stretch>
          </p:blipFill>
          <p:spPr bwMode="auto">
            <a:xfrm>
              <a:off x="5760" y="2544"/>
              <a:ext cx="1111" cy="768"/>
            </a:xfrm>
            <a:prstGeom prst="rect">
              <a:avLst/>
            </a:prstGeom>
            <a:noFill/>
          </p:spPr>
        </p:pic>
        <p:pic>
          <p:nvPicPr>
            <p:cNvPr id="75872" name="Picture 96" descr="aaf6"/>
            <p:cNvPicPr>
              <a:picLocks noChangeAspect="1" noChangeArrowheads="1" noCrop="1"/>
            </p:cNvPicPr>
            <p:nvPr/>
          </p:nvPicPr>
          <p:blipFill>
            <a:blip r:embed="rId7"/>
            <a:srcRect/>
            <a:stretch>
              <a:fillRect/>
            </a:stretch>
          </p:blipFill>
          <p:spPr bwMode="auto">
            <a:xfrm>
              <a:off x="6384" y="2688"/>
              <a:ext cx="384" cy="331"/>
            </a:xfrm>
            <a:prstGeom prst="rect">
              <a:avLst/>
            </a:prstGeom>
            <a:noFill/>
            <a:ln w="9525">
              <a:noFill/>
              <a:miter lim="800000"/>
              <a:headEnd/>
              <a:tailEnd/>
            </a:ln>
          </p:spPr>
        </p:pic>
      </p:grpSp>
      <p:pic>
        <p:nvPicPr>
          <p:cNvPr id="75875" name="Picture 99" descr="POINSET2"/>
          <p:cNvPicPr>
            <a:picLocks noChangeAspect="1" noChangeArrowheads="1"/>
          </p:cNvPicPr>
          <p:nvPr/>
        </p:nvPicPr>
        <p:blipFill>
          <a:blip r:embed="rId8"/>
          <a:srcRect/>
          <a:stretch>
            <a:fillRect/>
          </a:stretch>
        </p:blipFill>
        <p:spPr bwMode="auto">
          <a:xfrm>
            <a:off x="375796" y="192881"/>
            <a:ext cx="1295400" cy="1290638"/>
          </a:xfrm>
          <a:prstGeom prst="rect">
            <a:avLst/>
          </a:prstGeom>
          <a:noFill/>
          <a:ln w="9525">
            <a:noFill/>
            <a:miter lim="800000"/>
            <a:headEnd/>
            <a:tailEnd/>
          </a:ln>
        </p:spPr>
      </p:pic>
      <p:pic>
        <p:nvPicPr>
          <p:cNvPr id="75876" name="Picture 100" descr="POINSET2"/>
          <p:cNvPicPr>
            <a:picLocks noChangeAspect="1" noChangeArrowheads="1"/>
          </p:cNvPicPr>
          <p:nvPr/>
        </p:nvPicPr>
        <p:blipFill>
          <a:blip r:embed="rId8"/>
          <a:srcRect/>
          <a:stretch>
            <a:fillRect/>
          </a:stretch>
        </p:blipFill>
        <p:spPr bwMode="auto">
          <a:xfrm rot="5400000">
            <a:off x="10944704" y="116681"/>
            <a:ext cx="1143000" cy="1138237"/>
          </a:xfrm>
          <a:prstGeom prst="rect">
            <a:avLst/>
          </a:prstGeom>
          <a:noFill/>
          <a:ln w="9525">
            <a:noFill/>
            <a:miter lim="800000"/>
            <a:headEnd/>
            <a:tailEnd/>
          </a:ln>
        </p:spPr>
      </p:pic>
      <p:sp>
        <p:nvSpPr>
          <p:cNvPr id="7" name="TextBox 6"/>
          <p:cNvSpPr txBox="1"/>
          <p:nvPr/>
        </p:nvSpPr>
        <p:spPr>
          <a:xfrm>
            <a:off x="2110699" y="898872"/>
            <a:ext cx="8727561" cy="1569660"/>
          </a:xfrm>
          <a:prstGeom prst="rect">
            <a:avLst/>
          </a:prstGeom>
          <a:noFill/>
        </p:spPr>
        <p:txBody>
          <a:bodyPr wrap="square" rtlCol="0">
            <a:spAutoFit/>
          </a:bodyPr>
          <a:lstStyle/>
          <a:p>
            <a:pPr algn="ctr"/>
            <a:r>
              <a:rPr lang="en-US" sz="4800" smtClean="0">
                <a:solidFill>
                  <a:srgbClr val="7030A0"/>
                </a:solidFill>
                <a:latin typeface="Times New Roman" panose="02020603050405020304" pitchFamily="18" charset="0"/>
                <a:cs typeface="Times New Roman" panose="02020603050405020304" pitchFamily="18" charset="0"/>
              </a:rPr>
              <a:t>Chào mừng quý Thầy Cô đến dự giờ thăm lớp </a:t>
            </a:r>
            <a:endParaRPr lang="en-US" sz="480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449687" y="2495240"/>
            <a:ext cx="3908125" cy="707886"/>
          </a:xfrm>
          <a:prstGeom prst="rect">
            <a:avLst/>
          </a:prstGeom>
          <a:noFill/>
        </p:spPr>
        <p:txBody>
          <a:bodyPr wrap="square" rtlCol="0">
            <a:spAutoFit/>
          </a:bodyPr>
          <a:lstStyle/>
          <a:p>
            <a:r>
              <a:rPr lang="en-US" sz="4000" b="1" smtClean="0">
                <a:solidFill>
                  <a:srgbClr val="0070C0"/>
                </a:solidFill>
                <a:latin typeface="Times New Roman" panose="02020603050405020304" pitchFamily="18" charset="0"/>
                <a:cs typeface="Times New Roman" panose="02020603050405020304" pitchFamily="18" charset="0"/>
              </a:rPr>
              <a:t>MÔN: TIN HỌC</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96250" y="4760034"/>
            <a:ext cx="4273180" cy="954107"/>
          </a:xfrm>
          <a:prstGeom prst="rect">
            <a:avLst/>
          </a:prstGeom>
          <a:noFill/>
        </p:spPr>
        <p:txBody>
          <a:bodyPr wrap="square" rtlCol="0">
            <a:spAutoFit/>
          </a:bodyPr>
          <a:lstStyle/>
          <a:p>
            <a:r>
              <a:rPr lang="en-US" sz="2800" b="1">
                <a:solidFill>
                  <a:schemeClr val="accent1">
                    <a:lumMod val="75000"/>
                  </a:schemeClr>
                </a:solidFill>
                <a:latin typeface="Times New Roman" panose="02020603050405020304" pitchFamily="18" charset="0"/>
                <a:cs typeface="Times New Roman" panose="02020603050405020304" pitchFamily="18" charset="0"/>
              </a:rPr>
              <a:t>Lớp: 4/2</a:t>
            </a:r>
          </a:p>
          <a:p>
            <a:r>
              <a:rPr lang="en-US" sz="2800" b="1" smtClean="0">
                <a:solidFill>
                  <a:schemeClr val="accent1">
                    <a:lumMod val="75000"/>
                  </a:schemeClr>
                </a:solidFill>
                <a:latin typeface="Times New Roman" panose="02020603050405020304" pitchFamily="18" charset="0"/>
                <a:cs typeface="Times New Roman" panose="02020603050405020304" pitchFamily="18" charset="0"/>
              </a:rPr>
              <a:t>GV: Trần Thị Thúy Vân</a:t>
            </a:r>
          </a:p>
        </p:txBody>
      </p:sp>
      <p:sp>
        <p:nvSpPr>
          <p:cNvPr id="36" name="TextBox 35"/>
          <p:cNvSpPr txBox="1"/>
          <p:nvPr/>
        </p:nvSpPr>
        <p:spPr>
          <a:xfrm>
            <a:off x="1611086" y="3326012"/>
            <a:ext cx="9818915" cy="1323439"/>
          </a:xfrm>
          <a:prstGeom prst="rect">
            <a:avLst/>
          </a:prstGeom>
          <a:solidFill>
            <a:srgbClr val="92D050"/>
          </a:solidFill>
        </p:spPr>
        <p:txBody>
          <a:bodyPr wrap="square" rtlCol="0">
            <a:spAutoFit/>
          </a:bodyPr>
          <a:lstStyle/>
          <a:p>
            <a:pPr algn="ctr"/>
            <a:r>
              <a:rPr lang="en-US" sz="400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CHÈN VÀ TRÌNH BÀY BẢNG TRONG VĂN BẢN (TIẾT 1)</a:t>
            </a:r>
            <a:endParaRPr lang="en-US" sz="40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3419744" y="108579"/>
            <a:ext cx="5736368" cy="830997"/>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UBND HUYỆN THỦ THỪA</a:t>
            </a:r>
          </a:p>
          <a:p>
            <a:pPr algn="ctr"/>
            <a:r>
              <a:rPr lang="en-US" sz="2400" b="1" smtClean="0">
                <a:latin typeface="Times New Roman" panose="02020603050405020304" pitchFamily="18" charset="0"/>
                <a:cs typeface="Times New Roman" panose="02020603050405020304" pitchFamily="18" charset="0"/>
              </a:rPr>
              <a:t>TRƯỜNG TIỂU HỌC BÌNH THẠNH</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17637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75830"/>
                                        </p:tgtEl>
                                        <p:attrNameLst>
                                          <p:attrName>style.visibility</p:attrName>
                                        </p:attrNameLst>
                                      </p:cBhvr>
                                      <p:to>
                                        <p:strVal val="visible"/>
                                      </p:to>
                                    </p:set>
                                    <p:anim by="(-#ppt_w*2)" calcmode="lin" valueType="num">
                                      <p:cBhvr rctx="PPT">
                                        <p:cTn id="7" dur="500" autoRev="1" fill="hold">
                                          <p:stCondLst>
                                            <p:cond delay="0"/>
                                          </p:stCondLst>
                                        </p:cTn>
                                        <p:tgtEl>
                                          <p:spTgt spid="75830"/>
                                        </p:tgtEl>
                                        <p:attrNameLst>
                                          <p:attrName>ppt_w</p:attrName>
                                        </p:attrNameLst>
                                      </p:cBhvr>
                                    </p:anim>
                                    <p:anim by="(#ppt_w*0.50)" calcmode="lin" valueType="num">
                                      <p:cBhvr>
                                        <p:cTn id="8" dur="500" decel="50000" autoRev="1" fill="hold">
                                          <p:stCondLst>
                                            <p:cond delay="0"/>
                                          </p:stCondLst>
                                        </p:cTn>
                                        <p:tgtEl>
                                          <p:spTgt spid="75830"/>
                                        </p:tgtEl>
                                        <p:attrNameLst>
                                          <p:attrName>ppt_x</p:attrName>
                                        </p:attrNameLst>
                                      </p:cBhvr>
                                    </p:anim>
                                    <p:anim from="(-#ppt_h/2)" to="(#ppt_y)" calcmode="lin" valueType="num">
                                      <p:cBhvr>
                                        <p:cTn id="9" dur="1000" fill="hold">
                                          <p:stCondLst>
                                            <p:cond delay="0"/>
                                          </p:stCondLst>
                                        </p:cTn>
                                        <p:tgtEl>
                                          <p:spTgt spid="75830"/>
                                        </p:tgtEl>
                                        <p:attrNameLst>
                                          <p:attrName>ppt_y</p:attrName>
                                        </p:attrNameLst>
                                      </p:cBhvr>
                                    </p:anim>
                                    <p:animRot by="21600000">
                                      <p:cBhvr>
                                        <p:cTn id="10" dur="1000" fill="hold">
                                          <p:stCondLst>
                                            <p:cond delay="0"/>
                                          </p:stCondLst>
                                        </p:cTn>
                                        <p:tgtEl>
                                          <p:spTgt spid="75830"/>
                                        </p:tgtEl>
                                        <p:attrNameLst>
                                          <p:attrName>r</p:attrName>
                                        </p:attrNameLst>
                                      </p:cBhvr>
                                    </p:animRot>
                                  </p:childTnLst>
                                </p:cTn>
                              </p:par>
                              <p:par>
                                <p:cTn id="11" presetID="8" presetClass="emph" presetSubtype="0" repeatCount="indefinite" fill="hold" grpId="0" nodeType="withEffect">
                                  <p:stCondLst>
                                    <p:cond delay="0"/>
                                  </p:stCondLst>
                                  <p:iterate type="lt">
                                    <p:tmPct val="0"/>
                                  </p:iterate>
                                  <p:childTnLst>
                                    <p:animRot by="21600000">
                                      <p:cBhvr>
                                        <p:cTn id="12" dur="2000" fill="hold"/>
                                        <p:tgtEl>
                                          <p:spTgt spid="758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30" grpId="0"/>
      <p:bldP spid="7583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18510" y="2399676"/>
            <a:ext cx="10154980" cy="2862322"/>
          </a:xfrm>
          <a:prstGeom prst="rect">
            <a:avLst/>
          </a:prstGeom>
          <a:solidFill>
            <a:srgbClr val="92D050"/>
          </a:solidFill>
        </p:spPr>
        <p:txBody>
          <a:bodyPr wrap="square" rtlCol="0">
            <a:spAutoFit/>
          </a:bodyPr>
          <a:lstStyle/>
          <a:p>
            <a:pPr algn="ctr"/>
            <a:r>
              <a:rPr lang="en-US" sz="600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CHÈN VÀ TRÌNH BÀY BẢNG TRONG VĂN BẢN (TIẾT 1)</a:t>
            </a:r>
            <a:endParaRPr lang="en-US" sz="60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554479" y="1"/>
            <a:ext cx="8177349"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Thứ năm ngày 22 tháng 12 năm 2022</a:t>
            </a:r>
            <a:endParaRPr lang="en-US" sz="4000">
              <a:latin typeface="Times New Roman" panose="02020603050405020304" pitchFamily="18" charset="0"/>
              <a:cs typeface="Times New Roman" panose="02020603050405020304" pitchFamily="18" charset="0"/>
            </a:endParaRPr>
          </a:p>
        </p:txBody>
      </p:sp>
      <p:sp>
        <p:nvSpPr>
          <p:cNvPr id="5" name="TextBox 4"/>
          <p:cNvSpPr txBox="1"/>
          <p:nvPr/>
        </p:nvSpPr>
        <p:spPr>
          <a:xfrm>
            <a:off x="4637314" y="600428"/>
            <a:ext cx="2403566"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Tin học</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46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3882"/>
          <a:stretch>
            <a:fillRect/>
          </a:stretch>
        </p:blipFill>
        <p:spPr>
          <a:xfrm>
            <a:off x="-132841" y="2457210"/>
            <a:ext cx="2742478" cy="3670476"/>
          </a:xfrm>
        </p:spPr>
      </p:pic>
      <p:sp>
        <p:nvSpPr>
          <p:cNvPr id="8" name="TextBox 7"/>
          <p:cNvSpPr txBox="1"/>
          <p:nvPr/>
        </p:nvSpPr>
        <p:spPr>
          <a:xfrm>
            <a:off x="33638" y="3610960"/>
            <a:ext cx="2462979" cy="521965"/>
          </a:xfrm>
          <a:prstGeom prst="rect">
            <a:avLst/>
          </a:prstGeom>
          <a:noFill/>
          <a:ln>
            <a:noFill/>
          </a:ln>
        </p:spPr>
        <p:txBody>
          <a:bodyPr wrap="square">
            <a:spAutoFit/>
            <a:scene3d>
              <a:camera prst="orthographicFront"/>
              <a:lightRig rig="threePt" dir="t"/>
            </a:scene3d>
          </a:bodyPr>
          <a:lstStyle/>
          <a:p>
            <a:pPr algn="ctr" eaLnBrk="1" hangingPunct="1">
              <a:buFont typeface="Arial" panose="020B0604020202020204" pitchFamily="34" charset="0"/>
              <a:buNone/>
              <a:defRPr/>
            </a:pPr>
            <a:r>
              <a:rPr lang="en-US" altLang="zh-CN" sz="2800" b="1" noProof="1">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cs typeface="Times New Roman" panose="02020603050405020304" pitchFamily="18" charset="0"/>
              </a:rPr>
              <a:t>MỤC TIÊU</a:t>
            </a:r>
          </a:p>
        </p:txBody>
      </p:sp>
      <p:sp>
        <p:nvSpPr>
          <p:cNvPr id="23" name="TextBox 22"/>
          <p:cNvSpPr txBox="1"/>
          <p:nvPr/>
        </p:nvSpPr>
        <p:spPr>
          <a:xfrm>
            <a:off x="2921732" y="2333687"/>
            <a:ext cx="7424783" cy="2554545"/>
          </a:xfrm>
          <a:prstGeom prst="rect">
            <a:avLst/>
          </a:prstGeom>
          <a:noFill/>
        </p:spPr>
        <p:txBody>
          <a:bodyPr wrap="square">
            <a:spAutoFit/>
            <a:scene3d>
              <a:camera prst="orthographicFront"/>
              <a:lightRig rig="threePt" dir="t"/>
            </a:scene3d>
          </a:bodyPr>
          <a:lstStyle/>
          <a:p>
            <a:pPr marL="571500" indent="-571500" eaLnBrk="1" hangingPunct="1">
              <a:buFont typeface="Wingdings" panose="05000000000000000000" pitchFamily="2" charset="2"/>
              <a:buChar char="Ø"/>
              <a:defRPr/>
            </a:pPr>
            <a:r>
              <a:rPr lang="en-US" altLang="zh-CN" sz="4000" noProof="1" smtClean="0">
                <a:latin typeface="Times New Roman" panose="02020603050405020304" pitchFamily="18" charset="0"/>
                <a:ea typeface="方正粗圆_GBK" pitchFamily="65" charset="-122"/>
                <a:cs typeface="Times New Roman" panose="02020603050405020304" pitchFamily="18" charset="0"/>
              </a:rPr>
              <a:t>Chèn được bảng vào trang soạn thảo;</a:t>
            </a:r>
          </a:p>
          <a:p>
            <a:pPr marL="571500" indent="-571500" eaLnBrk="1" hangingPunct="1">
              <a:buFont typeface="Wingdings" panose="05000000000000000000" pitchFamily="2" charset="2"/>
              <a:buChar char="Ø"/>
              <a:defRPr/>
            </a:pPr>
            <a:r>
              <a:rPr lang="en-US" altLang="zh-CN" sz="4000" noProof="1" smtClean="0">
                <a:latin typeface="Times New Roman" panose="02020603050405020304" pitchFamily="18" charset="0"/>
                <a:ea typeface="方正粗圆_GBK" pitchFamily="65" charset="-122"/>
                <a:cs typeface="Times New Roman" panose="02020603050405020304" pitchFamily="18" charset="0"/>
              </a:rPr>
              <a:t>Biết cách chỉnh kích thước bảng, kích thước cột, dòng trong bảng;</a:t>
            </a:r>
          </a:p>
        </p:txBody>
      </p:sp>
      <p:sp>
        <p:nvSpPr>
          <p:cNvPr id="2" name="TextBox 1"/>
          <p:cNvSpPr txBox="1"/>
          <p:nvPr/>
        </p:nvSpPr>
        <p:spPr>
          <a:xfrm>
            <a:off x="2921732" y="4780125"/>
            <a:ext cx="8033658" cy="1323439"/>
          </a:xfrm>
          <a:prstGeom prst="rect">
            <a:avLst/>
          </a:prstGeom>
          <a:noFill/>
        </p:spPr>
        <p:txBody>
          <a:bodyPr wrap="square" rtlCol="0">
            <a:spAutoFit/>
          </a:bodyPr>
          <a:lstStyle/>
          <a:p>
            <a:pPr marL="571500" indent="-571500">
              <a:buFont typeface="Wingdings" panose="05000000000000000000" pitchFamily="2" charset="2"/>
              <a:buChar char="Ø"/>
              <a:defRPr/>
            </a:pPr>
            <a:r>
              <a:rPr lang="en-US" altLang="zh-CN" sz="4000" noProof="1">
                <a:latin typeface="Times New Roman" panose="02020603050405020304" pitchFamily="18" charset="0"/>
                <a:ea typeface="方正粗圆_GBK" pitchFamily="65" charset="-122"/>
                <a:cs typeface="Times New Roman" panose="02020603050405020304" pitchFamily="18" charset="0"/>
              </a:rPr>
              <a:t>Biết cách nhập ô, tách ô trong bảng;</a:t>
            </a:r>
          </a:p>
          <a:p>
            <a:pPr marL="571500" indent="-571500">
              <a:buFont typeface="Wingdings" panose="05000000000000000000" pitchFamily="2" charset="2"/>
              <a:buChar char="Ø"/>
              <a:defRPr/>
            </a:pPr>
            <a:r>
              <a:rPr lang="en-US" altLang="zh-CN" sz="4000" noProof="1">
                <a:latin typeface="Times New Roman" panose="02020603050405020304" pitchFamily="18" charset="0"/>
                <a:ea typeface="方正粗圆_GBK" pitchFamily="65" charset="-122"/>
                <a:cs typeface="Times New Roman" panose="02020603050405020304" pitchFamily="18" charset="0"/>
              </a:rPr>
              <a:t>Gõ được chữ, số vào bảng</a:t>
            </a:r>
            <a:r>
              <a:rPr lang="en-US" altLang="zh-CN" sz="4000" noProof="1" smtClean="0">
                <a:latin typeface="Times New Roman" panose="02020603050405020304" pitchFamily="18" charset="0"/>
                <a:ea typeface="方正粗圆_GBK" pitchFamily="65" charset="-122"/>
                <a:cs typeface="Times New Roman" panose="02020603050405020304" pitchFamily="18" charset="0"/>
              </a:rPr>
              <a:t>.</a:t>
            </a:r>
            <a:endParaRPr lang="en-US" altLang="zh-CN" sz="4000" noProof="1">
              <a:latin typeface="Times New Roman" panose="02020603050405020304" pitchFamily="18" charset="0"/>
              <a:ea typeface="方正粗圆_GBK" pitchFamily="65" charset="-122"/>
              <a:cs typeface="Times New Roman" panose="02020603050405020304" pitchFamily="18" charset="0"/>
            </a:endParaRPr>
          </a:p>
        </p:txBody>
      </p:sp>
      <p:sp>
        <p:nvSpPr>
          <p:cNvPr id="6" name="TextBox 5"/>
          <p:cNvSpPr txBox="1"/>
          <p:nvPr/>
        </p:nvSpPr>
        <p:spPr>
          <a:xfrm>
            <a:off x="1554479" y="1"/>
            <a:ext cx="8177349"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Thứ năm ngày 22 tháng 12 năm 2022</a:t>
            </a:r>
            <a:endParaRPr lang="en-US" sz="3600">
              <a:latin typeface="Times New Roman" panose="02020603050405020304" pitchFamily="18" charset="0"/>
              <a:cs typeface="Times New Roman" panose="02020603050405020304" pitchFamily="18" charset="0"/>
            </a:endParaRPr>
          </a:p>
        </p:txBody>
      </p:sp>
      <p:sp>
        <p:nvSpPr>
          <p:cNvPr id="7" name="TextBox 6"/>
          <p:cNvSpPr txBox="1"/>
          <p:nvPr/>
        </p:nvSpPr>
        <p:spPr>
          <a:xfrm>
            <a:off x="4113332" y="487412"/>
            <a:ext cx="2403566"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Tin </a:t>
            </a:r>
            <a:r>
              <a:rPr lang="en-US" sz="3600" dirty="0" err="1" smtClean="0">
                <a:latin typeface="Times New Roman" panose="02020603050405020304" pitchFamily="18" charset="0"/>
                <a:cs typeface="Times New Roman" panose="02020603050405020304" pitchFamily="18" charset="0"/>
              </a:rPr>
              <a:t>học</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0461" y="1133743"/>
            <a:ext cx="9945383"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4. </a:t>
            </a:r>
            <a:r>
              <a:rPr lang="en-US" sz="3600" dirty="0" err="1" smtClean="0">
                <a:solidFill>
                  <a:srgbClr val="FF0000"/>
                </a:solidFill>
                <a:latin typeface="Times New Roman" pitchFamily="18" charset="0"/>
                <a:cs typeface="Times New Roman" pitchFamily="18" charset="0"/>
              </a:rPr>
              <a:t>Chèn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văn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1)</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782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4168772"/>
              </p:ext>
            </p:extLst>
          </p:nvPr>
        </p:nvGraphicFramePr>
        <p:xfrm>
          <a:off x="2971800" y="2468880"/>
          <a:ext cx="6096000" cy="1645574"/>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4682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9243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9243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9243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13" name="Title 1"/>
          <p:cNvSpPr>
            <a:spLocks noGrp="1"/>
          </p:cNvSpPr>
          <p:nvPr>
            <p:ph type="title"/>
          </p:nvPr>
        </p:nvSpPr>
        <p:spPr>
          <a:xfrm>
            <a:off x="3202577" y="276813"/>
            <a:ext cx="6553200" cy="7620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Bảng gồm 4 dòng và 6 </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cột</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438400" y="2433712"/>
            <a:ext cx="457200" cy="461665"/>
          </a:xfrm>
          <a:prstGeom prst="rect">
            <a:avLst/>
          </a:prstGeom>
          <a:noFill/>
        </p:spPr>
        <p:txBody>
          <a:bodyPr wrap="square" rtlCol="0">
            <a:spAutoFit/>
          </a:bodyPr>
          <a:lstStyle/>
          <a:p>
            <a:pPr algn="ctr"/>
            <a:r>
              <a:rPr lang="en-US" sz="2400" b="1">
                <a:solidFill>
                  <a:srgbClr val="002060"/>
                </a:solidFill>
                <a:latin typeface="Times New Roman" pitchFamily="18" charset="0"/>
                <a:cs typeface="Times New Roman" pitchFamily="18" charset="0"/>
              </a:rPr>
              <a:t>1</a:t>
            </a:r>
          </a:p>
        </p:txBody>
      </p:sp>
      <p:sp>
        <p:nvSpPr>
          <p:cNvPr id="6" name="TextBox 5"/>
          <p:cNvSpPr txBox="1"/>
          <p:nvPr/>
        </p:nvSpPr>
        <p:spPr>
          <a:xfrm>
            <a:off x="2438400" y="2799696"/>
            <a:ext cx="457200" cy="461665"/>
          </a:xfrm>
          <a:prstGeom prst="rect">
            <a:avLst/>
          </a:prstGeom>
          <a:noFill/>
        </p:spPr>
        <p:txBody>
          <a:bodyPr wrap="square" rtlCol="0">
            <a:spAutoFit/>
          </a:bodyPr>
          <a:lstStyle/>
          <a:p>
            <a:pPr algn="ctr"/>
            <a:r>
              <a:rPr lang="en-US" sz="2400" b="1">
                <a:solidFill>
                  <a:srgbClr val="002060"/>
                </a:solidFill>
                <a:latin typeface="Times New Roman" pitchFamily="18" charset="0"/>
                <a:cs typeface="Times New Roman" pitchFamily="18" charset="0"/>
              </a:rPr>
              <a:t>2</a:t>
            </a:r>
          </a:p>
        </p:txBody>
      </p:sp>
      <p:sp>
        <p:nvSpPr>
          <p:cNvPr id="7" name="TextBox 6"/>
          <p:cNvSpPr txBox="1"/>
          <p:nvPr/>
        </p:nvSpPr>
        <p:spPr>
          <a:xfrm>
            <a:off x="2432539" y="3222062"/>
            <a:ext cx="457200" cy="461665"/>
          </a:xfrm>
          <a:prstGeom prst="rect">
            <a:avLst/>
          </a:prstGeom>
          <a:noFill/>
        </p:spPr>
        <p:txBody>
          <a:bodyPr wrap="square" rtlCol="0">
            <a:spAutoFit/>
          </a:bodyPr>
          <a:lstStyle/>
          <a:p>
            <a:pPr algn="ctr"/>
            <a:r>
              <a:rPr lang="en-US" sz="2400" b="1">
                <a:solidFill>
                  <a:srgbClr val="002060"/>
                </a:solidFill>
                <a:latin typeface="Times New Roman" pitchFamily="18" charset="0"/>
                <a:cs typeface="Times New Roman" pitchFamily="18" charset="0"/>
              </a:rPr>
              <a:t>3</a:t>
            </a:r>
          </a:p>
        </p:txBody>
      </p:sp>
      <p:sp>
        <p:nvSpPr>
          <p:cNvPr id="8" name="TextBox 7"/>
          <p:cNvSpPr txBox="1"/>
          <p:nvPr/>
        </p:nvSpPr>
        <p:spPr>
          <a:xfrm>
            <a:off x="2432539" y="3655314"/>
            <a:ext cx="457200" cy="461665"/>
          </a:xfrm>
          <a:prstGeom prst="rect">
            <a:avLst/>
          </a:prstGeom>
          <a:noFill/>
        </p:spPr>
        <p:txBody>
          <a:bodyPr wrap="square" rtlCol="0">
            <a:spAutoFit/>
          </a:bodyPr>
          <a:lstStyle/>
          <a:p>
            <a:pPr algn="ctr"/>
            <a:r>
              <a:rPr lang="en-US" sz="2400" b="1">
                <a:solidFill>
                  <a:srgbClr val="002060"/>
                </a:solidFill>
                <a:latin typeface="Times New Roman" pitchFamily="18" charset="0"/>
                <a:cs typeface="Times New Roman" pitchFamily="18" charset="0"/>
              </a:rPr>
              <a:t>4</a:t>
            </a:r>
          </a:p>
        </p:txBody>
      </p:sp>
      <p:sp>
        <p:nvSpPr>
          <p:cNvPr id="9" name="TextBox 8"/>
          <p:cNvSpPr txBox="1"/>
          <p:nvPr/>
        </p:nvSpPr>
        <p:spPr>
          <a:xfrm>
            <a:off x="32766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1</a:t>
            </a:r>
          </a:p>
        </p:txBody>
      </p:sp>
      <p:sp>
        <p:nvSpPr>
          <p:cNvPr id="10" name="TextBox 9"/>
          <p:cNvSpPr txBox="1"/>
          <p:nvPr/>
        </p:nvSpPr>
        <p:spPr>
          <a:xfrm>
            <a:off x="42672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2</a:t>
            </a:r>
          </a:p>
        </p:txBody>
      </p:sp>
      <p:sp>
        <p:nvSpPr>
          <p:cNvPr id="11" name="TextBox 10"/>
          <p:cNvSpPr txBox="1"/>
          <p:nvPr/>
        </p:nvSpPr>
        <p:spPr>
          <a:xfrm>
            <a:off x="52578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3</a:t>
            </a:r>
          </a:p>
        </p:txBody>
      </p:sp>
      <p:sp>
        <p:nvSpPr>
          <p:cNvPr id="12" name="TextBox 11"/>
          <p:cNvSpPr txBox="1"/>
          <p:nvPr/>
        </p:nvSpPr>
        <p:spPr>
          <a:xfrm>
            <a:off x="63246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4</a:t>
            </a:r>
          </a:p>
        </p:txBody>
      </p:sp>
      <p:sp>
        <p:nvSpPr>
          <p:cNvPr id="14" name="TextBox 13"/>
          <p:cNvSpPr txBox="1"/>
          <p:nvPr/>
        </p:nvSpPr>
        <p:spPr>
          <a:xfrm>
            <a:off x="73152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5</a:t>
            </a:r>
          </a:p>
        </p:txBody>
      </p:sp>
      <p:sp>
        <p:nvSpPr>
          <p:cNvPr id="15" name="TextBox 14"/>
          <p:cNvSpPr txBox="1"/>
          <p:nvPr/>
        </p:nvSpPr>
        <p:spPr>
          <a:xfrm>
            <a:off x="8382000" y="1900536"/>
            <a:ext cx="4572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6</a:t>
            </a:r>
          </a:p>
        </p:txBody>
      </p:sp>
      <p:graphicFrame>
        <p:nvGraphicFramePr>
          <p:cNvPr id="16" name="Table 15"/>
          <p:cNvGraphicFramePr>
            <a:graphicFrameLocks noGrp="1"/>
          </p:cNvGraphicFramePr>
          <p:nvPr>
            <p:extLst>
              <p:ext uri="{D42A27DB-BD31-4B8C-83A1-F6EECF244321}">
                <p14:modId xmlns:p14="http://schemas.microsoft.com/office/powerpoint/2010/main" val="3506375192"/>
              </p:ext>
            </p:extLst>
          </p:nvPr>
        </p:nvGraphicFramePr>
        <p:xfrm>
          <a:off x="8052941" y="2471405"/>
          <a:ext cx="1016000" cy="1645574"/>
        </p:xfrm>
        <a:graphic>
          <a:graphicData uri="http://schemas.openxmlformats.org/drawingml/2006/table">
            <a:tbl>
              <a:tblPr firstRow="1" bandRow="1">
                <a:tableStyleId>{284E427A-3D55-4303-BF80-6455036E1DE7}</a:tableStyleId>
              </a:tblPr>
              <a:tblGrid>
                <a:gridCol w="1016000">
                  <a:extLst>
                    <a:ext uri="{9D8B030D-6E8A-4147-A177-3AD203B41FA5}">
                      <a16:colId xmlns:a16="http://schemas.microsoft.com/office/drawing/2014/main" val="20000"/>
                    </a:ext>
                  </a:extLst>
                </a:gridCol>
              </a:tblGrid>
              <a:tr h="468284">
                <a:tc>
                  <a:txBody>
                    <a:bodyPr/>
                    <a:lstStyle/>
                    <a:p>
                      <a:endParaRPr lang="en-US" dirty="0"/>
                    </a:p>
                  </a:txBody>
                  <a:tcPr/>
                </a:tc>
                <a:extLst>
                  <a:ext uri="{0D108BD9-81ED-4DB2-BD59-A6C34878D82A}">
                    <a16:rowId xmlns:a16="http://schemas.microsoft.com/office/drawing/2014/main" val="10000"/>
                  </a:ext>
                </a:extLst>
              </a:tr>
              <a:tr h="392430">
                <a:tc>
                  <a:txBody>
                    <a:bodyPr/>
                    <a:lstStyle/>
                    <a:p>
                      <a:endParaRPr lang="en-US"/>
                    </a:p>
                  </a:txBody>
                  <a:tcPr/>
                </a:tc>
                <a:extLst>
                  <a:ext uri="{0D108BD9-81ED-4DB2-BD59-A6C34878D82A}">
                    <a16:rowId xmlns:a16="http://schemas.microsoft.com/office/drawing/2014/main" val="10001"/>
                  </a:ext>
                </a:extLst>
              </a:tr>
              <a:tr h="392430">
                <a:tc>
                  <a:txBody>
                    <a:bodyPr/>
                    <a:lstStyle/>
                    <a:p>
                      <a:endParaRPr lang="en-US"/>
                    </a:p>
                  </a:txBody>
                  <a:tcPr/>
                </a:tc>
                <a:extLst>
                  <a:ext uri="{0D108BD9-81ED-4DB2-BD59-A6C34878D82A}">
                    <a16:rowId xmlns:a16="http://schemas.microsoft.com/office/drawing/2014/main" val="10002"/>
                  </a:ext>
                </a:extLst>
              </a:tr>
              <a:tr h="392430">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29564802"/>
              </p:ext>
            </p:extLst>
          </p:nvPr>
        </p:nvGraphicFramePr>
        <p:xfrm>
          <a:off x="2981218" y="3724549"/>
          <a:ext cx="6096000" cy="392430"/>
        </p:xfrm>
        <a:graphic>
          <a:graphicData uri="http://schemas.openxmlformats.org/drawingml/2006/table">
            <a:tbl>
              <a:tblPr firstRow="1" bandRow="1">
                <a:tableStyleId>{93296810-A885-4BE3-A3E7-6D5BEEA58F35}</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924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668248" y="4623371"/>
            <a:ext cx="4454703" cy="1446550"/>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Dòng</a:t>
            </a:r>
            <a:r>
              <a:rPr lang="en-US" sz="4400" dirty="0" smtClean="0">
                <a:latin typeface="Times New Roman" pitchFamily="18" charset="0"/>
                <a:cs typeface="Times New Roman" pitchFamily="18" charset="0"/>
              </a:rPr>
              <a:t>: Rows</a:t>
            </a:r>
          </a:p>
          <a:p>
            <a:r>
              <a:rPr lang="en-US" sz="4400" dirty="0" err="1" smtClean="0">
                <a:latin typeface="Times New Roman" pitchFamily="18" charset="0"/>
                <a:cs typeface="Times New Roman" pitchFamily="18" charset="0"/>
              </a:rPr>
              <a:t>Cột</a:t>
            </a:r>
            <a:r>
              <a:rPr lang="en-US"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Columns</a:t>
            </a:r>
          </a:p>
        </p:txBody>
      </p:sp>
    </p:spTree>
    <p:extLst>
      <p:ext uri="{BB962C8B-B14F-4D97-AF65-F5344CB8AC3E}">
        <p14:creationId xmlns:p14="http://schemas.microsoft.com/office/powerpoint/2010/main" val="378800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nodeType="clickEffect">
                                  <p:stCondLst>
                                    <p:cond delay="0"/>
                                  </p:stCondLst>
                                  <p:childTnLst>
                                    <p:anim calcmode="lin" valueType="num">
                                      <p:cBhvr>
                                        <p:cTn id="52" dur="500"/>
                                        <p:tgtEl>
                                          <p:spTgt spid="17"/>
                                        </p:tgtEl>
                                        <p:attrNameLst>
                                          <p:attrName>ppt_w</p:attrName>
                                        </p:attrNameLst>
                                      </p:cBhvr>
                                      <p:tavLst>
                                        <p:tav tm="0">
                                          <p:val>
                                            <p:strVal val="ppt_w"/>
                                          </p:val>
                                        </p:tav>
                                        <p:tav tm="100000">
                                          <p:val>
                                            <p:fltVal val="0"/>
                                          </p:val>
                                        </p:tav>
                                      </p:tavLst>
                                    </p:anim>
                                    <p:anim calcmode="lin" valueType="num">
                                      <p:cBhvr>
                                        <p:cTn id="53" dur="500"/>
                                        <p:tgtEl>
                                          <p:spTgt spid="17"/>
                                        </p:tgtEl>
                                        <p:attrNameLst>
                                          <p:attrName>ppt_h</p:attrName>
                                        </p:attrNameLst>
                                      </p:cBhvr>
                                      <p:tavLst>
                                        <p:tav tm="0">
                                          <p:val>
                                            <p:strVal val="ppt_h"/>
                                          </p:val>
                                        </p:tav>
                                        <p:tav tm="100000">
                                          <p:val>
                                            <p:fltVal val="0"/>
                                          </p:val>
                                        </p:tav>
                                      </p:tavLst>
                                    </p:anim>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1000" fill="hold"/>
                                        <p:tgtEl>
                                          <p:spTgt spid="3"/>
                                        </p:tgtEl>
                                        <p:attrNameLst>
                                          <p:attrName>ppt_w</p:attrName>
                                        </p:attrNameLst>
                                      </p:cBhvr>
                                      <p:tavLst>
                                        <p:tav tm="0">
                                          <p:val>
                                            <p:fltVal val="0"/>
                                          </p:val>
                                        </p:tav>
                                        <p:tav tm="100000">
                                          <p:val>
                                            <p:strVal val="#ppt_w"/>
                                          </p:val>
                                        </p:tav>
                                      </p:tavLst>
                                    </p:anim>
                                    <p:anim calcmode="lin" valueType="num">
                                      <p:cBhvr>
                                        <p:cTn id="73" dur="1000" fill="hold"/>
                                        <p:tgtEl>
                                          <p:spTgt spid="3"/>
                                        </p:tgtEl>
                                        <p:attrNameLst>
                                          <p:attrName>ppt_h</p:attrName>
                                        </p:attrNameLst>
                                      </p:cBhvr>
                                      <p:tavLst>
                                        <p:tav tm="0">
                                          <p:val>
                                            <p:fltVal val="0"/>
                                          </p:val>
                                        </p:tav>
                                        <p:tav tm="100000">
                                          <p:val>
                                            <p:strVal val="#ppt_h"/>
                                          </p:val>
                                        </p:tav>
                                      </p:tavLst>
                                    </p:anim>
                                    <p:anim calcmode="lin" valueType="num">
                                      <p:cBhvr>
                                        <p:cTn id="74" dur="1000" fill="hold"/>
                                        <p:tgtEl>
                                          <p:spTgt spid="3"/>
                                        </p:tgtEl>
                                        <p:attrNameLst>
                                          <p:attrName>style.rotation</p:attrName>
                                        </p:attrNameLst>
                                      </p:cBhvr>
                                      <p:tavLst>
                                        <p:tav tm="0">
                                          <p:val>
                                            <p:fltVal val="90"/>
                                          </p:val>
                                        </p:tav>
                                        <p:tav tm="100000">
                                          <p:val>
                                            <p:fltVal val="0"/>
                                          </p:val>
                                        </p:tav>
                                      </p:tavLst>
                                    </p:anim>
                                    <p:animEffect transition="in" filter="fade">
                                      <p:cBhvr>
                                        <p:cTn id="7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502" y="401466"/>
            <a:ext cx="6309361" cy="584775"/>
          </a:xfrm>
          <a:prstGeom prst="rect">
            <a:avLst/>
          </a:prstGeom>
          <a:noFill/>
        </p:spPr>
        <p:txBody>
          <a:bodyPr wrap="square" rtlCol="0">
            <a:spAutoFit/>
          </a:bodyPr>
          <a:lstStyle/>
          <a:p>
            <a:r>
              <a:rPr lang="en-US" sz="3200" b="1" smtClean="0">
                <a:solidFill>
                  <a:schemeClr val="accent1">
                    <a:lumMod val="75000"/>
                  </a:schemeClr>
                </a:solidFill>
                <a:latin typeface="Times New Roman" panose="02020603050405020304" pitchFamily="18" charset="0"/>
                <a:cs typeface="Times New Roman" panose="02020603050405020304" pitchFamily="18" charset="0"/>
              </a:rPr>
              <a:t>1. Chèn bảng vào trang soạn thảo</a:t>
            </a:r>
            <a:endParaRPr lang="en-US" sz="3200" b="1">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8823" y="1915552"/>
            <a:ext cx="4676504" cy="4419934"/>
          </a:xfrm>
          <a:prstGeom prst="rect">
            <a:avLst/>
          </a:prstGeom>
        </p:spPr>
      </p:pic>
      <p:sp>
        <p:nvSpPr>
          <p:cNvPr id="8" name="Rounded Rectangle 7"/>
          <p:cNvSpPr/>
          <p:nvPr/>
        </p:nvSpPr>
        <p:spPr>
          <a:xfrm>
            <a:off x="7171507" y="2299064"/>
            <a:ext cx="4348990" cy="11314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u="sng"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Bước 1</a:t>
            </a:r>
            <a:r>
              <a:rPr lang="en-US" sz="3200" smtClean="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Trong </a:t>
            </a:r>
            <a:r>
              <a:rPr lang="en-US" sz="3200" smtClean="0">
                <a:effectLst/>
                <a:latin typeface="Times New Roman" panose="02020603050405020304" pitchFamily="18" charset="0"/>
                <a:ea typeface="Times New Roman" panose="02020603050405020304" pitchFamily="18" charset="0"/>
              </a:rPr>
              <a:t>thẻ </a:t>
            </a:r>
            <a:r>
              <a:rPr lang="en-US" sz="3200" smtClean="0">
                <a:solidFill>
                  <a:srgbClr val="FF0000"/>
                </a:solidFill>
                <a:effectLst/>
                <a:latin typeface="Times New Roman" panose="02020603050405020304" pitchFamily="18" charset="0"/>
                <a:ea typeface="Times New Roman" panose="02020603050405020304" pitchFamily="18" charset="0"/>
              </a:rPr>
              <a:t>Insert</a:t>
            </a:r>
            <a:r>
              <a:rPr lang="en-US" sz="3200" dirty="0" smtClean="0">
                <a:effectLst/>
                <a:latin typeface="Times New Roman" panose="02020603050405020304" pitchFamily="18" charset="0"/>
                <a:ea typeface="Times New Roman" panose="02020603050405020304" pitchFamily="18" charset="0"/>
              </a:rPr>
              <a:t>, chọn Table</a:t>
            </a:r>
            <a:endParaRPr lang="en-US" sz="3200" dirty="0">
              <a:latin typeface="Times New Roman" panose="02020603050405020304" pitchFamily="18" charset="0"/>
              <a:ea typeface="Times New Roman" panose="02020603050405020304" pitchFamily="18" charset="0"/>
            </a:endParaRPr>
          </a:p>
        </p:txBody>
      </p:sp>
      <p:sp>
        <p:nvSpPr>
          <p:cNvPr id="9" name="Rounded Rectangle 8"/>
          <p:cNvSpPr/>
          <p:nvPr/>
        </p:nvSpPr>
        <p:spPr>
          <a:xfrm>
            <a:off x="5932547" y="3910501"/>
            <a:ext cx="5964702" cy="21245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Bước 2</a:t>
            </a:r>
            <a:r>
              <a:rPr lang="en-US" sz="3200" dirty="0">
                <a:solidFill>
                  <a:schemeClr val="tx1"/>
                </a:solidFill>
                <a:latin typeface="Times New Roman" panose="02020603050405020304" pitchFamily="18" charset="0"/>
                <a:cs typeface="Times New Roman" panose="02020603050405020304" pitchFamily="18" charset="0"/>
              </a:rPr>
              <a:t>: Di chuyển con trỏ chuột vào vùng có các ô vuông để chọn </a:t>
            </a:r>
            <a:r>
              <a:rPr lang="en-US" sz="3200">
                <a:solidFill>
                  <a:schemeClr val="tx1"/>
                </a:solidFill>
                <a:latin typeface="Times New Roman" panose="02020603050405020304" pitchFamily="18" charset="0"/>
                <a:cs typeface="Times New Roman" panose="02020603050405020304" pitchFamily="18" charset="0"/>
              </a:rPr>
              <a:t>số </a:t>
            </a:r>
            <a:r>
              <a:rPr lang="en-US" sz="3200" smtClean="0">
                <a:solidFill>
                  <a:schemeClr val="tx1"/>
                </a:solidFill>
                <a:latin typeface="Times New Roman" panose="02020603050405020304" pitchFamily="18" charset="0"/>
                <a:cs typeface="Times New Roman" panose="02020603050405020304" pitchFamily="18" charset="0"/>
              </a:rPr>
              <a:t>dòng </a:t>
            </a:r>
            <a:r>
              <a:rPr lang="en-US" sz="3200">
                <a:solidFill>
                  <a:schemeClr val="tx1"/>
                </a:solidFill>
                <a:latin typeface="Times New Roman" panose="02020603050405020304" pitchFamily="18" charset="0"/>
                <a:cs typeface="Times New Roman" panose="02020603050405020304" pitchFamily="18" charset="0"/>
              </a:rPr>
              <a:t>và </a:t>
            </a:r>
            <a:r>
              <a:rPr lang="en-US" sz="3200" smtClean="0">
                <a:solidFill>
                  <a:schemeClr val="tx1"/>
                </a:solidFill>
                <a:latin typeface="Times New Roman" panose="02020603050405020304" pitchFamily="18" charset="0"/>
                <a:cs typeface="Times New Roman" panose="02020603050405020304" pitchFamily="18" charset="0"/>
              </a:rPr>
              <a:t>số cột. </a:t>
            </a:r>
            <a:r>
              <a:rPr lang="en-US" sz="3200" dirty="0">
                <a:solidFill>
                  <a:schemeClr val="tx1"/>
                </a:solidFill>
                <a:latin typeface="Times New Roman" panose="02020603050405020304" pitchFamily="18" charset="0"/>
                <a:cs typeface="Times New Roman" panose="02020603050405020304" pitchFamily="18" charset="0"/>
              </a:rPr>
              <a:t>Nháy chuột để chèn bảng vào trang soạn thảo.</a:t>
            </a:r>
          </a:p>
        </p:txBody>
      </p:sp>
      <p:cxnSp>
        <p:nvCxnSpPr>
          <p:cNvPr id="11" name="Straight Arrow Connector 10"/>
          <p:cNvCxnSpPr>
            <a:stCxn id="8" idx="1"/>
          </p:cNvCxnSpPr>
          <p:nvPr/>
        </p:nvCxnSpPr>
        <p:spPr>
          <a:xfrm flipH="1" flipV="1">
            <a:off x="2090057" y="2132568"/>
            <a:ext cx="5081450" cy="73223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flipV="1">
            <a:off x="1928950" y="4518718"/>
            <a:ext cx="4014652" cy="493241"/>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6217921" y="478653"/>
            <a:ext cx="4232366" cy="830997"/>
          </a:xfrm>
          <a:prstGeom prst="rect">
            <a:avLst/>
          </a:prstGeom>
          <a:noFill/>
        </p:spPr>
        <p:txBody>
          <a:bodyPr wrap="square" rtlCol="0">
            <a:spAutoFit/>
          </a:bodyPr>
          <a:lstStyle/>
          <a:p>
            <a:pPr algn="ctr"/>
            <a:r>
              <a:rPr lang="en-US" sz="2400" smtClean="0">
                <a:solidFill>
                  <a:srgbClr val="FF0000"/>
                </a:solidFill>
                <a:latin typeface="Times New Roman" panose="02020603050405020304" pitchFamily="18" charset="0"/>
                <a:cs typeface="Times New Roman" panose="02020603050405020304" pitchFamily="18" charset="0"/>
              </a:rPr>
              <a:t>(Thảo luận nhóm đôi 2 phút </a:t>
            </a:r>
            <a:r>
              <a:rPr lang="en-US" sz="2400">
                <a:solidFill>
                  <a:srgbClr val="FF0000"/>
                </a:solidFill>
                <a:latin typeface="Times New Roman" panose="02020603050405020304" pitchFamily="18" charset="0"/>
                <a:cs typeface="Times New Roman" panose="02020603050405020304" pitchFamily="18" charset="0"/>
              </a:rPr>
              <a:t>sgk trang </a:t>
            </a:r>
            <a:r>
              <a:rPr lang="en-US" sz="2400" smtClean="0">
                <a:solidFill>
                  <a:srgbClr val="FF0000"/>
                </a:solidFill>
                <a:latin typeface="Times New Roman" panose="02020603050405020304" pitchFamily="18" charset="0"/>
                <a:cs typeface="Times New Roman" panose="02020603050405020304" pitchFamily="18" charset="0"/>
              </a:rPr>
              <a:t>64) </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8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983343" y="5370285"/>
            <a:ext cx="10515600" cy="12627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 di chuyển con trỏ chuột vào vùng ô vuông, trang soạn thảo sẽ hiển thị bảng </a:t>
            </a:r>
            <a:r>
              <a:rPr lang="en-US" sz="32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 số </a:t>
            </a:r>
            <a:r>
              <a:rPr lang="en-U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dòng và số cột tương ứng.</a:t>
            </a:r>
            <a:endParaRPr lang="en-U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40674" y="365125"/>
            <a:ext cx="11110651" cy="4809444"/>
          </a:xfrm>
          <a:prstGeom prst="rect">
            <a:avLst/>
          </a:prstGeom>
        </p:spPr>
      </p:pic>
    </p:spTree>
    <p:extLst>
      <p:ext uri="{BB962C8B-B14F-4D97-AF65-F5344CB8AC3E}">
        <p14:creationId xmlns:p14="http://schemas.microsoft.com/office/powerpoint/2010/main" val="9979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06" y="1267097"/>
            <a:ext cx="11011988" cy="1446550"/>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Ví dụ a) Em hãy tạo bảng gồm 4 dòng và 6 cột vào trang soạn thảo.</a:t>
            </a:r>
            <a:endParaRPr lang="en-US" sz="4400">
              <a:latin typeface="Times New Roman" panose="02020603050405020304" pitchFamily="18" charset="0"/>
              <a:cs typeface="Times New Roman" panose="02020603050405020304" pitchFamily="18" charset="0"/>
            </a:endParaRPr>
          </a:p>
        </p:txBody>
      </p:sp>
      <p:sp>
        <p:nvSpPr>
          <p:cNvPr id="5" name="TextBox 4"/>
          <p:cNvSpPr txBox="1"/>
          <p:nvPr/>
        </p:nvSpPr>
        <p:spPr>
          <a:xfrm>
            <a:off x="796835" y="3082835"/>
            <a:ext cx="10750731" cy="1446550"/>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Ví dụ b) Em hãy tạo bảng gồm </a:t>
            </a:r>
            <a:r>
              <a:rPr lang="en-US" sz="4400" smtClean="0">
                <a:latin typeface="Times New Roman" panose="02020603050405020304" pitchFamily="18" charset="0"/>
                <a:cs typeface="Times New Roman" panose="02020603050405020304" pitchFamily="18" charset="0"/>
              </a:rPr>
              <a:t>8 </a:t>
            </a:r>
            <a:r>
              <a:rPr lang="en-US" sz="4400" smtClean="0">
                <a:latin typeface="Times New Roman" panose="02020603050405020304" pitchFamily="18" charset="0"/>
                <a:cs typeface="Times New Roman" panose="02020603050405020304" pitchFamily="18" charset="0"/>
              </a:rPr>
              <a:t>dòng và </a:t>
            </a:r>
            <a:r>
              <a:rPr lang="en-US" sz="4400" smtClean="0">
                <a:latin typeface="Times New Roman" panose="02020603050405020304" pitchFamily="18" charset="0"/>
                <a:cs typeface="Times New Roman" panose="02020603050405020304" pitchFamily="18" charset="0"/>
              </a:rPr>
              <a:t>10 </a:t>
            </a:r>
            <a:r>
              <a:rPr lang="en-US" sz="4400" smtClean="0">
                <a:latin typeface="Times New Roman" panose="02020603050405020304" pitchFamily="18" charset="0"/>
                <a:cs typeface="Times New Roman" panose="02020603050405020304" pitchFamily="18" charset="0"/>
              </a:rPr>
              <a:t>cột vào trang soạn thảo.</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3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79" y="300446"/>
            <a:ext cx="3566161" cy="584775"/>
          </a:xfrm>
          <a:prstGeom prst="rect">
            <a:avLst/>
          </a:prstGeom>
          <a:noFill/>
        </p:spPr>
        <p:txBody>
          <a:bodyPr wrap="square" rtlCol="0">
            <a:spAutoFit/>
          </a:bodyPr>
          <a:lstStyle/>
          <a:p>
            <a:r>
              <a:rPr lang="en-US" sz="3200" b="1" smtClean="0">
                <a:solidFill>
                  <a:schemeClr val="accent1">
                    <a:lumMod val="75000"/>
                  </a:schemeClr>
                </a:solidFill>
                <a:latin typeface="Times New Roman" panose="02020603050405020304" pitchFamily="18" charset="0"/>
                <a:cs typeface="Times New Roman" panose="02020603050405020304" pitchFamily="18" charset="0"/>
              </a:rPr>
              <a:t>2. Trình bày bảng</a:t>
            </a:r>
            <a:endParaRPr lang="en-US" sz="32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2879" y="885221"/>
            <a:ext cx="7628709" cy="584775"/>
          </a:xfrm>
          <a:prstGeom prst="rect">
            <a:avLst/>
          </a:prstGeom>
          <a:noFill/>
        </p:spPr>
        <p:txBody>
          <a:bodyPr wrap="square" rtlCol="0">
            <a:spAutoFit/>
          </a:bodyPr>
          <a:lstStyle/>
          <a:p>
            <a:r>
              <a:rPr lang="en-US" sz="3200" b="1" smtClean="0">
                <a:solidFill>
                  <a:srgbClr val="C00000"/>
                </a:solidFill>
                <a:latin typeface="Times New Roman" panose="02020603050405020304" pitchFamily="18" charset="0"/>
                <a:cs typeface="Times New Roman" panose="02020603050405020304" pitchFamily="18" charset="0"/>
              </a:rPr>
              <a:t>a) Điều chỉnh độ rộng của cột và dòng</a:t>
            </a:r>
            <a:endParaRPr lang="en-US" sz="3200" b="1">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6002" y="1836644"/>
            <a:ext cx="11124443" cy="1754326"/>
          </a:xfrm>
          <a:prstGeom prst="rect">
            <a:avLst/>
          </a:prstGeom>
          <a:noFill/>
        </p:spPr>
        <p:txBody>
          <a:bodyPr wrap="square" rtlCol="0">
            <a:spAutoFit/>
          </a:bodyPr>
          <a:lstStyle/>
          <a:p>
            <a:pPr marL="571500" indent="-571500">
              <a:buFont typeface="Wingdings" panose="05000000000000000000" pitchFamily="2" charset="2"/>
              <a:buChar char="Ø"/>
            </a:pPr>
            <a:r>
              <a:rPr lang="en-US" sz="3600" dirty="0" err="1">
                <a:solidFill>
                  <a:srgbClr val="FF0000"/>
                </a:solidFill>
                <a:latin typeface="Times New Roman" panose="02020603050405020304" pitchFamily="18" charset="0"/>
                <a:cs typeface="Times New Roman" panose="02020603050405020304" pitchFamily="18" charset="0"/>
              </a:rPr>
              <a:t>Bước</a:t>
            </a:r>
            <a:r>
              <a:rPr lang="en-US" sz="3600" dirty="0">
                <a:solidFill>
                  <a:srgbClr val="FF0000"/>
                </a:solidFill>
                <a:latin typeface="Times New Roman" panose="02020603050405020304" pitchFamily="18" charset="0"/>
                <a:cs typeface="Times New Roman" panose="02020603050405020304" pitchFamily="18" charset="0"/>
              </a:rPr>
              <a:t> 1: </a:t>
            </a:r>
          </a:p>
          <a:p>
            <a:r>
              <a:rPr lang="en-US" sz="3600" dirty="0">
                <a:latin typeface="Times New Roman" panose="02020603050405020304" pitchFamily="18" charset="0"/>
                <a:cs typeface="Times New Roman" panose="02020603050405020304" pitchFamily="18" charset="0"/>
              </a:rPr>
              <a:t>Di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trỏ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cột</a:t>
            </a:r>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con </a:t>
            </a:r>
            <a:r>
              <a:rPr lang="en-US" sz="3600" dirty="0" err="1">
                <a:latin typeface="Times New Roman" panose="02020603050405020304" pitchFamily="18" charset="0"/>
                <a:cs typeface="Times New Roman" panose="02020603050405020304" pitchFamily="18" charset="0"/>
              </a:rPr>
              <a:t>trỏ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6003" y="4142633"/>
            <a:ext cx="11124442" cy="1754326"/>
          </a:xfrm>
          <a:prstGeom prst="rect">
            <a:avLst/>
          </a:prstGeom>
          <a:noFill/>
        </p:spPr>
        <p:txBody>
          <a:bodyPr wrap="square" rtlCol="0">
            <a:spAutoFit/>
          </a:bodyPr>
          <a:lstStyle/>
          <a:p>
            <a:pPr marL="571500" indent="-571500" algn="just">
              <a:buFont typeface="Wingdings" panose="05000000000000000000" pitchFamily="2" charset="2"/>
              <a:buChar char="Ø"/>
            </a:pPr>
            <a:r>
              <a:rPr lang="en-US" sz="3600" dirty="0" err="1">
                <a:solidFill>
                  <a:srgbClr val="FF0000"/>
                </a:solidFill>
                <a:latin typeface="Times New Roman" panose="02020603050405020304" pitchFamily="18" charset="0"/>
                <a:cs typeface="Times New Roman" panose="02020603050405020304" pitchFamily="18" charset="0"/>
              </a:rPr>
              <a:t>Bước</a:t>
            </a:r>
            <a:r>
              <a:rPr lang="en-US" sz="3600" dirty="0">
                <a:solidFill>
                  <a:srgbClr val="FF0000"/>
                </a:solidFill>
                <a:latin typeface="Times New Roman" panose="02020603050405020304" pitchFamily="18" charset="0"/>
                <a:cs typeface="Times New Roman" panose="02020603050405020304" pitchFamily="18" charset="0"/>
              </a:rPr>
              <a:t> 2:</a:t>
            </a:r>
          </a:p>
          <a:p>
            <a:pPr algn="just"/>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của</a:t>
            </a:r>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dòng.</a:t>
            </a:r>
            <a:endParaRPr lang="en-US" sz="3600" dirty="0">
              <a:latin typeface="Times New Roman" panose="02020603050405020304" pitchFamily="18" charset="0"/>
              <a:cs typeface="Times New Roman" panose="02020603050405020304" pitchFamily="18" charset="0"/>
            </a:endParaRPr>
          </a:p>
        </p:txBody>
      </p:sp>
      <p:grpSp>
        <p:nvGrpSpPr>
          <p:cNvPr id="8" name="Group 2"/>
          <p:cNvGrpSpPr>
            <a:grpSpLocks/>
          </p:cNvGrpSpPr>
          <p:nvPr/>
        </p:nvGrpSpPr>
        <p:grpSpPr bwMode="auto">
          <a:xfrm rot="5400000">
            <a:off x="6629486" y="2980421"/>
            <a:ext cx="479524" cy="533400"/>
            <a:chOff x="5046" y="1475"/>
            <a:chExt cx="461" cy="484"/>
          </a:xfrm>
        </p:grpSpPr>
        <p:cxnSp>
          <p:nvCxnSpPr>
            <p:cNvPr id="9" name="AutoShape 3"/>
            <p:cNvCxnSpPr>
              <a:cxnSpLocks noChangeShapeType="1"/>
            </p:cNvCxnSpPr>
            <p:nvPr/>
          </p:nvCxnSpPr>
          <p:spPr bwMode="auto">
            <a:xfrm>
              <a:off x="5046" y="1670"/>
              <a:ext cx="461" cy="0"/>
            </a:xfrm>
            <a:prstGeom prst="straightConnector1">
              <a:avLst/>
            </a:prstGeom>
            <a:noFill/>
            <a:ln w="38100">
              <a:solidFill>
                <a:srgbClr val="000000"/>
              </a:solidFill>
              <a:round/>
              <a:headEnd/>
              <a:tailEnd/>
            </a:ln>
          </p:spPr>
        </p:cxnSp>
        <p:cxnSp>
          <p:nvCxnSpPr>
            <p:cNvPr id="10" name="AutoShape 4"/>
            <p:cNvCxnSpPr>
              <a:cxnSpLocks noChangeShapeType="1"/>
            </p:cNvCxnSpPr>
            <p:nvPr/>
          </p:nvCxnSpPr>
          <p:spPr bwMode="auto">
            <a:xfrm>
              <a:off x="5046" y="1758"/>
              <a:ext cx="461" cy="0"/>
            </a:xfrm>
            <a:prstGeom prst="straightConnector1">
              <a:avLst/>
            </a:prstGeom>
            <a:noFill/>
            <a:ln w="28575">
              <a:solidFill>
                <a:srgbClr val="000000"/>
              </a:solidFill>
              <a:round/>
              <a:headEnd/>
              <a:tailEnd/>
            </a:ln>
          </p:spPr>
        </p:cxnSp>
        <p:cxnSp>
          <p:nvCxnSpPr>
            <p:cNvPr id="11" name="AutoShape 5"/>
            <p:cNvCxnSpPr>
              <a:cxnSpLocks noChangeShapeType="1"/>
            </p:cNvCxnSpPr>
            <p:nvPr/>
          </p:nvCxnSpPr>
          <p:spPr bwMode="auto">
            <a:xfrm flipV="1">
              <a:off x="5276" y="1475"/>
              <a:ext cx="0" cy="195"/>
            </a:xfrm>
            <a:prstGeom prst="straightConnector1">
              <a:avLst/>
            </a:prstGeom>
            <a:noFill/>
            <a:ln w="57150">
              <a:solidFill>
                <a:srgbClr val="000000"/>
              </a:solidFill>
              <a:round/>
              <a:headEnd/>
              <a:tailEnd type="triangle" w="med" len="med"/>
            </a:ln>
          </p:spPr>
        </p:cxnSp>
        <p:cxnSp>
          <p:nvCxnSpPr>
            <p:cNvPr id="12" name="AutoShape 6"/>
            <p:cNvCxnSpPr>
              <a:cxnSpLocks noChangeShapeType="1"/>
            </p:cNvCxnSpPr>
            <p:nvPr/>
          </p:nvCxnSpPr>
          <p:spPr bwMode="auto">
            <a:xfrm>
              <a:off x="5274" y="1758"/>
              <a:ext cx="2" cy="201"/>
            </a:xfrm>
            <a:prstGeom prst="straightConnector1">
              <a:avLst/>
            </a:prstGeom>
            <a:noFill/>
            <a:ln w="57150">
              <a:solidFill>
                <a:srgbClr val="000000"/>
              </a:solidFill>
              <a:round/>
              <a:headEnd/>
              <a:tailEnd type="triangle" w="med" len="med"/>
            </a:ln>
          </p:spPr>
        </p:cxnSp>
      </p:grpSp>
    </p:spTree>
    <p:extLst>
      <p:ext uri="{BB962C8B-B14F-4D97-AF65-F5344CB8AC3E}">
        <p14:creationId xmlns:p14="http://schemas.microsoft.com/office/powerpoint/2010/main" val="4998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9711" y="1215754"/>
            <a:ext cx="3990748" cy="3411880"/>
          </a:xfrm>
          <a:prstGeom prst="rect">
            <a:avLst/>
          </a:prstGeom>
        </p:spPr>
      </p:pic>
      <p:pic>
        <p:nvPicPr>
          <p:cNvPr id="4" name="Picture 3"/>
          <p:cNvPicPr>
            <a:picLocks noChangeAspect="1"/>
          </p:cNvPicPr>
          <p:nvPr/>
        </p:nvPicPr>
        <p:blipFill>
          <a:blip r:embed="rId3"/>
          <a:stretch>
            <a:fillRect/>
          </a:stretch>
        </p:blipFill>
        <p:spPr>
          <a:xfrm>
            <a:off x="6193245" y="1215754"/>
            <a:ext cx="4238625" cy="3411880"/>
          </a:xfrm>
          <a:prstGeom prst="rect">
            <a:avLst/>
          </a:prstGeom>
        </p:spPr>
      </p:pic>
      <p:sp>
        <p:nvSpPr>
          <p:cNvPr id="5" name="TextBox 4"/>
          <p:cNvSpPr txBox="1"/>
          <p:nvPr/>
        </p:nvSpPr>
        <p:spPr>
          <a:xfrm>
            <a:off x="6193245" y="4776528"/>
            <a:ext cx="439783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Điều chỉnh độ rộng của dòng</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39711" y="4776528"/>
            <a:ext cx="439783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Điều chỉnh độ rộng của cột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46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4765" y="1050718"/>
            <a:ext cx="10424161" cy="1938992"/>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1. Trao đổi với bạn, lập thời khóa biểu của lớp em theo mẫu sgk trang 66. Lưu vào thư mục của em trên máy tính, đặt tên là Thời khóa biểu.</a:t>
            </a:r>
            <a:endParaRPr lang="en-US" sz="4000">
              <a:latin typeface="Times New Roman" panose="02020603050405020304" pitchFamily="18" charset="0"/>
              <a:cs typeface="Times New Roman" panose="02020603050405020304" pitchFamily="18" charset="0"/>
            </a:endParaRPr>
          </a:p>
        </p:txBody>
      </p:sp>
      <p:sp>
        <p:nvSpPr>
          <p:cNvPr id="2" name="Horizontal Scroll 1"/>
          <p:cNvSpPr/>
          <p:nvPr/>
        </p:nvSpPr>
        <p:spPr>
          <a:xfrm>
            <a:off x="1652451" y="2989709"/>
            <a:ext cx="9163596" cy="3678037"/>
          </a:xfrm>
          <a:prstGeom prst="horizontalScroll">
            <a:avLst/>
          </a:prstGeom>
          <a:ln w="57150">
            <a:prstDash val="solid"/>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buFont typeface="Wingdings" panose="05000000000000000000" pitchFamily="2" charset="2"/>
              <a:buChar char="Ø"/>
            </a:pPr>
            <a:r>
              <a:rPr lang="en-US" sz="3600" smtClean="0">
                <a:latin typeface="Times New Roman" panose="02020603050405020304" pitchFamily="18" charset="0"/>
                <a:cs typeface="Times New Roman" panose="02020603050405020304" pitchFamily="18" charset="0"/>
              </a:rPr>
              <a:t> Bảng </a:t>
            </a:r>
            <a:r>
              <a:rPr lang="en-US" sz="3600">
                <a:latin typeface="Times New Roman" panose="02020603050405020304" pitchFamily="18" charset="0"/>
                <a:cs typeface="Times New Roman" panose="02020603050405020304" pitchFamily="18" charset="0"/>
              </a:rPr>
              <a:t>gồm 6 dòng, 6 cột;</a:t>
            </a:r>
          </a:p>
          <a:p>
            <a:pPr marL="457200" lvl="0" indent="-457200">
              <a:buFont typeface="Wingdings" panose="05000000000000000000" pitchFamily="2" charset="2"/>
              <a:buChar char="Ø"/>
            </a:pPr>
            <a:r>
              <a:rPr lang="it-IT" sz="3600" smtClean="0">
                <a:latin typeface="Times New Roman" panose="02020603050405020304" pitchFamily="18" charset="0"/>
                <a:cs typeface="Times New Roman" panose="02020603050405020304" pitchFamily="18" charset="0"/>
              </a:rPr>
              <a:t> Kẻ </a:t>
            </a:r>
            <a:r>
              <a:rPr lang="it-IT" sz="3600">
                <a:latin typeface="Times New Roman" panose="02020603050405020304" pitchFamily="18" charset="0"/>
                <a:cs typeface="Times New Roman" panose="02020603050405020304" pitchFamily="18" charset="0"/>
              </a:rPr>
              <a:t>đường chéo phần thứ, tiết</a:t>
            </a:r>
            <a:endParaRPr lang="en-US" sz="3600">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en-US" sz="3600" smtClean="0">
                <a:latin typeface="Times New Roman" panose="02020603050405020304" pitchFamily="18" charset="0"/>
                <a:cs typeface="Times New Roman" panose="02020603050405020304" pitchFamily="18" charset="0"/>
              </a:rPr>
              <a:t> Chọn </a:t>
            </a:r>
            <a:r>
              <a:rPr lang="en-US" sz="3600">
                <a:latin typeface="Times New Roman" panose="02020603050405020304" pitchFamily="18" charset="0"/>
                <a:cs typeface="Times New Roman" panose="02020603050405020304" pitchFamily="18" charset="0"/>
              </a:rPr>
              <a:t>màu nền dòng 1, màu chữ; căn giữa</a:t>
            </a:r>
          </a:p>
          <a:p>
            <a:pPr marL="457200" lvl="0" indent="-457200">
              <a:buFont typeface="Wingdings" panose="05000000000000000000" pitchFamily="2" charset="2"/>
              <a:buChar char="Ø"/>
            </a:pPr>
            <a:r>
              <a:rPr lang="en-US" sz="3600" smtClean="0">
                <a:latin typeface="Times New Roman" panose="02020603050405020304" pitchFamily="18" charset="0"/>
                <a:cs typeface="Times New Roman" panose="02020603050405020304" pitchFamily="18" charset="0"/>
              </a:rPr>
              <a:t> Chọn </a:t>
            </a:r>
            <a:r>
              <a:rPr lang="en-US" sz="3600">
                <a:latin typeface="Times New Roman" panose="02020603050405020304" pitchFamily="18" charset="0"/>
                <a:cs typeface="Times New Roman" panose="02020603050405020304" pitchFamily="18" charset="0"/>
              </a:rPr>
              <a:t>in đậm cho số, căn giữa.</a:t>
            </a:r>
          </a:p>
          <a:p>
            <a:pPr marL="457200" indent="-457200" algn="ctr">
              <a:buFontTx/>
              <a:buChar char="-"/>
            </a:pP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8195" y="209005"/>
            <a:ext cx="310896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THỰC HÀNH</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7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Oval 17"/>
          <p:cNvSpPr/>
          <p:nvPr/>
        </p:nvSpPr>
        <p:spPr>
          <a:xfrm>
            <a:off x="1524000" y="0"/>
            <a:ext cx="1371600" cy="990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latin typeface="Calibri"/>
            </a:endParaRPr>
          </a:p>
        </p:txBody>
      </p:sp>
      <p:pic>
        <p:nvPicPr>
          <p:cNvPr id="11" name="Picture 10" descr="3.png">
            <a:hlinkClick r:id="rId3" action="ppaction://hlinksldjump"/>
          </p:cNvPr>
          <p:cNvPicPr>
            <a:picLocks noChangeAspect="1"/>
          </p:cNvPicPr>
          <p:nvPr/>
        </p:nvPicPr>
        <p:blipFill>
          <a:blip r:embed="rId4" cstate="print"/>
          <a:stretch>
            <a:fillRect/>
          </a:stretch>
        </p:blipFill>
        <p:spPr>
          <a:xfrm>
            <a:off x="1524000" y="-228600"/>
            <a:ext cx="1143000" cy="1207739"/>
          </a:xfrm>
          <a:prstGeom prst="rect">
            <a:avLst/>
          </a:prstGeom>
        </p:spPr>
      </p:pic>
      <p:sp>
        <p:nvSpPr>
          <p:cNvPr id="19" name="Oval 18"/>
          <p:cNvSpPr/>
          <p:nvPr/>
        </p:nvSpPr>
        <p:spPr>
          <a:xfrm>
            <a:off x="2438400" y="990600"/>
            <a:ext cx="10668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pic>
        <p:nvPicPr>
          <p:cNvPr id="7" name="Picture 6" descr="5a151c87f1f159262a412ad550c34737.png">
            <a:hlinkClick r:id="rId5" action="ppaction://hlinksldjump"/>
          </p:cNvPr>
          <p:cNvPicPr>
            <a:picLocks noChangeAspect="1"/>
          </p:cNvPicPr>
          <p:nvPr/>
        </p:nvPicPr>
        <p:blipFill>
          <a:blip r:embed="rId6" cstate="print"/>
          <a:stretch>
            <a:fillRect/>
          </a:stretch>
        </p:blipFill>
        <p:spPr>
          <a:xfrm>
            <a:off x="2438400" y="304801"/>
            <a:ext cx="990600" cy="1862137"/>
          </a:xfrm>
          <a:prstGeom prst="rect">
            <a:avLst/>
          </a:prstGeom>
        </p:spPr>
      </p:pic>
      <p:sp>
        <p:nvSpPr>
          <p:cNvPr id="20" name="Oval 19"/>
          <p:cNvSpPr/>
          <p:nvPr/>
        </p:nvSpPr>
        <p:spPr>
          <a:xfrm>
            <a:off x="3505200" y="0"/>
            <a:ext cx="1295400" cy="914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8" name="Picture 7" descr="2679d57cccfcefe3eb811ab9b30397c8.png">
            <a:hlinkClick r:id="rId7" action="ppaction://hlinksldjump"/>
          </p:cNvPr>
          <p:cNvPicPr>
            <a:picLocks noChangeAspect="1"/>
          </p:cNvPicPr>
          <p:nvPr/>
        </p:nvPicPr>
        <p:blipFill>
          <a:blip r:embed="rId8" cstate="print"/>
          <a:stretch>
            <a:fillRect/>
          </a:stretch>
        </p:blipFill>
        <p:spPr>
          <a:xfrm>
            <a:off x="3733800" y="-533400"/>
            <a:ext cx="975524" cy="1550122"/>
          </a:xfrm>
          <a:prstGeom prst="rect">
            <a:avLst/>
          </a:prstGeom>
        </p:spPr>
      </p:pic>
      <p:sp>
        <p:nvSpPr>
          <p:cNvPr id="21" name="Oval 20"/>
          <p:cNvSpPr/>
          <p:nvPr/>
        </p:nvSpPr>
        <p:spPr>
          <a:xfrm>
            <a:off x="4953000" y="76200"/>
            <a:ext cx="12192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alibri"/>
            </a:endParaRPr>
          </a:p>
        </p:txBody>
      </p:sp>
      <p:pic>
        <p:nvPicPr>
          <p:cNvPr id="10" name="Picture 9" descr="2.png">
            <a:hlinkClick r:id="rId9" action="ppaction://hlinksldjump"/>
          </p:cNvPr>
          <p:cNvPicPr>
            <a:picLocks noChangeAspect="1"/>
          </p:cNvPicPr>
          <p:nvPr/>
        </p:nvPicPr>
        <p:blipFill>
          <a:blip r:embed="rId10" cstate="print"/>
          <a:stretch>
            <a:fillRect/>
          </a:stretch>
        </p:blipFill>
        <p:spPr>
          <a:xfrm>
            <a:off x="5105400" y="0"/>
            <a:ext cx="990600" cy="990600"/>
          </a:xfrm>
          <a:prstGeom prst="rect">
            <a:avLst/>
          </a:prstGeom>
        </p:spPr>
      </p:pic>
      <p:sp>
        <p:nvSpPr>
          <p:cNvPr id="22" name="Oval 21"/>
          <p:cNvSpPr/>
          <p:nvPr/>
        </p:nvSpPr>
        <p:spPr>
          <a:xfrm>
            <a:off x="3581400" y="99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pic>
        <p:nvPicPr>
          <p:cNvPr id="9" name="Picture 8" descr="1.png">
            <a:hlinkClick r:id="rId11" action="ppaction://hlinksldjump"/>
          </p:cNvPr>
          <p:cNvPicPr>
            <a:picLocks noChangeAspect="1"/>
          </p:cNvPicPr>
          <p:nvPr/>
        </p:nvPicPr>
        <p:blipFill>
          <a:blip r:embed="rId12" cstate="print"/>
          <a:stretch>
            <a:fillRect/>
          </a:stretch>
        </p:blipFill>
        <p:spPr>
          <a:xfrm>
            <a:off x="3657600" y="838201"/>
            <a:ext cx="990600" cy="1199039"/>
          </a:xfrm>
          <a:prstGeom prst="rect">
            <a:avLst/>
          </a:prstGeom>
        </p:spPr>
      </p:pic>
      <p:sp>
        <p:nvSpPr>
          <p:cNvPr id="23" name="Oval 22"/>
          <p:cNvSpPr/>
          <p:nvPr/>
        </p:nvSpPr>
        <p:spPr>
          <a:xfrm>
            <a:off x="4953000" y="1143000"/>
            <a:ext cx="1219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latin typeface="Calibri"/>
            </a:endParaRPr>
          </a:p>
        </p:txBody>
      </p:sp>
      <p:pic>
        <p:nvPicPr>
          <p:cNvPr id="6" name="Picture 5" descr="b7e0bb69201493537d2baf178dbccae9.png">
            <a:hlinkClick r:id="rId13" action="ppaction://hlinksldjump"/>
          </p:cNvPr>
          <p:cNvPicPr>
            <a:picLocks noChangeAspect="1"/>
          </p:cNvPicPr>
          <p:nvPr/>
        </p:nvPicPr>
        <p:blipFill>
          <a:blip r:embed="rId14" cstate="print"/>
          <a:stretch>
            <a:fillRect/>
          </a:stretch>
        </p:blipFill>
        <p:spPr>
          <a:xfrm>
            <a:off x="4876800" y="1066800"/>
            <a:ext cx="1524000" cy="1219200"/>
          </a:xfrm>
          <a:prstGeom prst="rect">
            <a:avLst/>
          </a:prstGeom>
        </p:spPr>
      </p:pic>
      <p:sp>
        <p:nvSpPr>
          <p:cNvPr id="24" name="Oval 23"/>
          <p:cNvSpPr/>
          <p:nvPr/>
        </p:nvSpPr>
        <p:spPr>
          <a:xfrm>
            <a:off x="6324600" y="0"/>
            <a:ext cx="1295400" cy="106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pic>
        <p:nvPicPr>
          <p:cNvPr id="12" name="Picture 11" descr="5.png">
            <a:hlinkClick r:id="rId15" action="ppaction://hlinksldjump"/>
          </p:cNvPr>
          <p:cNvPicPr>
            <a:picLocks noChangeAspect="1"/>
          </p:cNvPicPr>
          <p:nvPr/>
        </p:nvPicPr>
        <p:blipFill>
          <a:blip r:embed="rId16" cstate="print"/>
          <a:stretch>
            <a:fillRect/>
          </a:stretch>
        </p:blipFill>
        <p:spPr>
          <a:xfrm>
            <a:off x="6477001" y="-228600"/>
            <a:ext cx="1066871" cy="1295400"/>
          </a:xfrm>
          <a:prstGeom prst="rect">
            <a:avLst/>
          </a:prstGeom>
        </p:spPr>
      </p:pic>
      <p:sp>
        <p:nvSpPr>
          <p:cNvPr id="25" name="Oval 24"/>
          <p:cNvSpPr/>
          <p:nvPr/>
        </p:nvSpPr>
        <p:spPr>
          <a:xfrm>
            <a:off x="6400800" y="1219200"/>
            <a:ext cx="1295400" cy="1066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latin typeface="Calibri"/>
            </a:endParaRPr>
          </a:p>
        </p:txBody>
      </p:sp>
      <p:pic>
        <p:nvPicPr>
          <p:cNvPr id="13" name="Picture 12" descr="6.png">
            <a:hlinkClick r:id="rId17" action="ppaction://hlinksldjump"/>
          </p:cNvPr>
          <p:cNvPicPr>
            <a:picLocks noChangeAspect="1"/>
          </p:cNvPicPr>
          <p:nvPr/>
        </p:nvPicPr>
        <p:blipFill>
          <a:blip r:embed="rId18" cstate="print"/>
          <a:stretch>
            <a:fillRect/>
          </a:stretch>
        </p:blipFill>
        <p:spPr>
          <a:xfrm>
            <a:off x="6629400" y="1066801"/>
            <a:ext cx="762000" cy="1286933"/>
          </a:xfrm>
          <a:prstGeom prst="rect">
            <a:avLst/>
          </a:prstGeom>
        </p:spPr>
      </p:pic>
      <p:sp>
        <p:nvSpPr>
          <p:cNvPr id="26" name="Oval 25"/>
          <p:cNvSpPr/>
          <p:nvPr/>
        </p:nvSpPr>
        <p:spPr>
          <a:xfrm>
            <a:off x="7696200" y="0"/>
            <a:ext cx="11430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latin typeface="Calibri"/>
            </a:endParaRPr>
          </a:p>
        </p:txBody>
      </p:sp>
      <p:pic>
        <p:nvPicPr>
          <p:cNvPr id="14" name="Picture 13" descr="7.png">
            <a:hlinkClick r:id="rId19" action="ppaction://hlinksldjump"/>
          </p:cNvPr>
          <p:cNvPicPr>
            <a:picLocks noChangeAspect="1"/>
          </p:cNvPicPr>
          <p:nvPr/>
        </p:nvPicPr>
        <p:blipFill>
          <a:blip r:embed="rId20" cstate="print"/>
          <a:stretch>
            <a:fillRect/>
          </a:stretch>
        </p:blipFill>
        <p:spPr>
          <a:xfrm>
            <a:off x="7848600" y="0"/>
            <a:ext cx="838200" cy="971826"/>
          </a:xfrm>
          <a:prstGeom prst="rect">
            <a:avLst/>
          </a:prstGeom>
        </p:spPr>
      </p:pic>
      <p:sp>
        <p:nvSpPr>
          <p:cNvPr id="27" name="Oval 26"/>
          <p:cNvSpPr/>
          <p:nvPr/>
        </p:nvSpPr>
        <p:spPr>
          <a:xfrm>
            <a:off x="8153400" y="1143000"/>
            <a:ext cx="12192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alibri"/>
            </a:endParaRPr>
          </a:p>
        </p:txBody>
      </p:sp>
      <p:pic>
        <p:nvPicPr>
          <p:cNvPr id="15" name="Picture 14" descr="5631c7a98ca2287e2d680a324b15e383.png">
            <a:hlinkClick r:id="rId21" action="ppaction://hlinksldjump"/>
          </p:cNvPr>
          <p:cNvPicPr>
            <a:picLocks noChangeAspect="1"/>
          </p:cNvPicPr>
          <p:nvPr/>
        </p:nvPicPr>
        <p:blipFill>
          <a:blip r:embed="rId22" cstate="print"/>
          <a:stretch>
            <a:fillRect/>
          </a:stretch>
        </p:blipFill>
        <p:spPr>
          <a:xfrm>
            <a:off x="8305800" y="1066800"/>
            <a:ext cx="838200" cy="1253540"/>
          </a:xfrm>
          <a:prstGeom prst="rect">
            <a:avLst/>
          </a:prstGeom>
        </p:spPr>
      </p:pic>
      <p:sp>
        <p:nvSpPr>
          <p:cNvPr id="28" name="Oval 27"/>
          <p:cNvSpPr/>
          <p:nvPr/>
        </p:nvSpPr>
        <p:spPr>
          <a:xfrm>
            <a:off x="9220200" y="0"/>
            <a:ext cx="1447800" cy="1371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latin typeface="Calibri"/>
            </a:endParaRPr>
          </a:p>
        </p:txBody>
      </p:sp>
      <p:pic>
        <p:nvPicPr>
          <p:cNvPr id="17" name="Picture 16" descr="9.png">
            <a:hlinkClick r:id="rId23" action="ppaction://hlinksldjump"/>
          </p:cNvPr>
          <p:cNvPicPr>
            <a:picLocks noChangeAspect="1"/>
          </p:cNvPicPr>
          <p:nvPr/>
        </p:nvPicPr>
        <p:blipFill>
          <a:blip r:embed="rId24" cstate="print"/>
          <a:stretch>
            <a:fillRect/>
          </a:stretch>
        </p:blipFill>
        <p:spPr>
          <a:xfrm>
            <a:off x="9372600" y="-228600"/>
            <a:ext cx="1066800" cy="1534414"/>
          </a:xfrm>
          <a:prstGeom prst="rect">
            <a:avLst/>
          </a:prstGeom>
        </p:spPr>
      </p:pic>
      <p:sp>
        <p:nvSpPr>
          <p:cNvPr id="2" name="Heart 1">
            <a:hlinkClick r:id="rId21" action="ppaction://hlinksldjump"/>
          </p:cNvPr>
          <p:cNvSpPr/>
          <p:nvPr/>
        </p:nvSpPr>
        <p:spPr>
          <a:xfrm>
            <a:off x="11286309" y="5564778"/>
            <a:ext cx="801189" cy="60089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97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778E-17 3.7037E-7 L -0.00417 0.6787 " pathEditMode="relative" rAng="0" ptsTypes="AA">
                                      <p:cBhvr>
                                        <p:cTn id="6" dur="2000" fill="hold"/>
                                        <p:tgtEl>
                                          <p:spTgt spid="11"/>
                                        </p:tgtEl>
                                        <p:attrNameLst>
                                          <p:attrName>ppt_x</p:attrName>
                                          <p:attrName>ppt_y</p:attrName>
                                        </p:attrNameLst>
                                      </p:cBhvr>
                                      <p:rCtr x="-200" y="33900"/>
                                    </p:animMotion>
                                  </p:childTnLst>
                                </p:cTn>
                              </p:par>
                              <p:par>
                                <p:cTn id="7" presetID="47" presetClass="exit" presetSubtype="0" fill="hold" grpId="0" nodeType="withEffect">
                                  <p:stCondLst>
                                    <p:cond delay="0"/>
                                  </p:stCondLst>
                                  <p:childTnLst>
                                    <p:animEffect transition="out" filter="fade">
                                      <p:cBhvr>
                                        <p:cTn id="8" dur="1000"/>
                                        <p:tgtEl>
                                          <p:spTgt spid="18"/>
                                        </p:tgtEl>
                                      </p:cBhvr>
                                    </p:animEffect>
                                    <p:anim calcmode="lin" valueType="num">
                                      <p:cBhvr>
                                        <p:cTn id="9" dur="1000"/>
                                        <p:tgtEl>
                                          <p:spTgt spid="18"/>
                                        </p:tgtEl>
                                        <p:attrNameLst>
                                          <p:attrName>ppt_x</p:attrName>
                                        </p:attrNameLst>
                                      </p:cBhvr>
                                      <p:tavLst>
                                        <p:tav tm="0">
                                          <p:val>
                                            <p:strVal val="ppt_x"/>
                                          </p:val>
                                        </p:tav>
                                        <p:tav tm="100000">
                                          <p:val>
                                            <p:strVal val="ppt_x"/>
                                          </p:val>
                                        </p:tav>
                                      </p:tavLst>
                                    </p:anim>
                                    <p:anim calcmode="lin" valueType="num">
                                      <p:cBhvr>
                                        <p:cTn id="10" dur="1000"/>
                                        <p:tgtEl>
                                          <p:spTgt spid="18"/>
                                        </p:tgtEl>
                                        <p:attrNameLst>
                                          <p:attrName>ppt_y</p:attrName>
                                        </p:attrNameLst>
                                      </p:cBhvr>
                                      <p:tavLst>
                                        <p:tav tm="0">
                                          <p:val>
                                            <p:strVal val="ppt_y"/>
                                          </p:val>
                                        </p:tav>
                                        <p:tav tm="100000">
                                          <p:val>
                                            <p:strVal val="ppt_y-.1"/>
                                          </p:val>
                                        </p:tav>
                                      </p:tavLst>
                                    </p:anim>
                                    <p:set>
                                      <p:cBhvr>
                                        <p:cTn id="1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59259E-6 L -0.0125 0.56435 " pathEditMode="relative" rAng="0" ptsTypes="AA">
                                      <p:cBhvr>
                                        <p:cTn id="16" dur="2000" fill="hold"/>
                                        <p:tgtEl>
                                          <p:spTgt spid="7"/>
                                        </p:tgtEl>
                                        <p:attrNameLst>
                                          <p:attrName>ppt_x</p:attrName>
                                          <p:attrName>ppt_y</p:attrName>
                                        </p:attrNameLst>
                                      </p:cBhvr>
                                      <p:rCtr x="-600" y="28200"/>
                                    </p:animMotion>
                                  </p:childTnLst>
                                </p:cTn>
                              </p:par>
                              <p:par>
                                <p:cTn id="17" presetID="47" presetClass="exit" presetSubtype="0" fill="hold" grpId="0" nodeType="withEffect">
                                  <p:stCondLst>
                                    <p:cond delay="0"/>
                                  </p:stCondLst>
                                  <p:childTnLst>
                                    <p:animEffect transition="out" filter="fade">
                                      <p:cBhvr>
                                        <p:cTn id="18" dur="1000"/>
                                        <p:tgtEl>
                                          <p:spTgt spid="19"/>
                                        </p:tgtEl>
                                      </p:cBhvr>
                                    </p:animEffect>
                                    <p:anim calcmode="lin" valueType="num">
                                      <p:cBhvr>
                                        <p:cTn id="19" dur="1000"/>
                                        <p:tgtEl>
                                          <p:spTgt spid="19"/>
                                        </p:tgtEl>
                                        <p:attrNameLst>
                                          <p:attrName>ppt_x</p:attrName>
                                        </p:attrNameLst>
                                      </p:cBhvr>
                                      <p:tavLst>
                                        <p:tav tm="0">
                                          <p:val>
                                            <p:strVal val="ppt_x"/>
                                          </p:val>
                                        </p:tav>
                                        <p:tav tm="100000">
                                          <p:val>
                                            <p:strVal val="ppt_x"/>
                                          </p:val>
                                        </p:tav>
                                      </p:tavLst>
                                    </p:anim>
                                    <p:anim calcmode="lin" valueType="num">
                                      <p:cBhvr>
                                        <p:cTn id="20" dur="1000"/>
                                        <p:tgtEl>
                                          <p:spTgt spid="19"/>
                                        </p:tgtEl>
                                        <p:attrNameLst>
                                          <p:attrName>ppt_y</p:attrName>
                                        </p:attrNameLst>
                                      </p:cBhvr>
                                      <p:tavLst>
                                        <p:tav tm="0">
                                          <p:val>
                                            <p:strVal val="ppt_y"/>
                                          </p:val>
                                        </p:tav>
                                        <p:tav tm="100000">
                                          <p:val>
                                            <p:strVal val="ppt_y-.1"/>
                                          </p:val>
                                        </p:tav>
                                      </p:tavLst>
                                    </p:anim>
                                    <p:set>
                                      <p:cBhvr>
                                        <p:cTn id="2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72222E-6 4.81481E-6 L -0.0033 0.5537 " pathEditMode="relative" rAng="0" ptsTypes="AA">
                                      <p:cBhvr>
                                        <p:cTn id="26" dur="2000" fill="hold"/>
                                        <p:tgtEl>
                                          <p:spTgt spid="8"/>
                                        </p:tgtEl>
                                        <p:attrNameLst>
                                          <p:attrName>ppt_x</p:attrName>
                                          <p:attrName>ppt_y</p:attrName>
                                        </p:attrNameLst>
                                      </p:cBhvr>
                                      <p:rCtr x="-200" y="27700"/>
                                    </p:animMotion>
                                  </p:childTnLst>
                                </p:cTn>
                              </p:par>
                              <p:par>
                                <p:cTn id="27" presetID="47" presetClass="exit" presetSubtype="0" fill="hold" grpId="0" nodeType="withEffect">
                                  <p:stCondLst>
                                    <p:cond delay="0"/>
                                  </p:stCondLst>
                                  <p:childTnLst>
                                    <p:animEffect transition="out" filter="fade">
                                      <p:cBhvr>
                                        <p:cTn id="28" dur="1000"/>
                                        <p:tgtEl>
                                          <p:spTgt spid="20"/>
                                        </p:tgtEl>
                                      </p:cBhvr>
                                    </p:animEffect>
                                    <p:anim calcmode="lin" valueType="num">
                                      <p:cBhvr>
                                        <p:cTn id="29" dur="1000"/>
                                        <p:tgtEl>
                                          <p:spTgt spid="20"/>
                                        </p:tgtEl>
                                        <p:attrNameLst>
                                          <p:attrName>ppt_x</p:attrName>
                                        </p:attrNameLst>
                                      </p:cBhvr>
                                      <p:tavLst>
                                        <p:tav tm="0">
                                          <p:val>
                                            <p:strVal val="ppt_x"/>
                                          </p:val>
                                        </p:tav>
                                        <p:tav tm="100000">
                                          <p:val>
                                            <p:strVal val="ppt_x"/>
                                          </p:val>
                                        </p:tav>
                                      </p:tavLst>
                                    </p:anim>
                                    <p:anim calcmode="lin" valueType="num">
                                      <p:cBhvr>
                                        <p:cTn id="30" dur="1000"/>
                                        <p:tgtEl>
                                          <p:spTgt spid="20"/>
                                        </p:tgtEl>
                                        <p:attrNameLst>
                                          <p:attrName>ppt_y</p:attrName>
                                        </p:attrNameLst>
                                      </p:cBhvr>
                                      <p:tavLst>
                                        <p:tav tm="0">
                                          <p:val>
                                            <p:strVal val="ppt_y"/>
                                          </p:val>
                                        </p:tav>
                                        <p:tav tm="100000">
                                          <p:val>
                                            <p:strVal val="ppt_y-.1"/>
                                          </p:val>
                                        </p:tav>
                                      </p:tavLst>
                                    </p:anim>
                                    <p:set>
                                      <p:cBhvr>
                                        <p:cTn id="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33333E-6 -2.22222E-6 L -0.02083 0.55 " pathEditMode="relative" rAng="0" ptsTypes="AA">
                                      <p:cBhvr>
                                        <p:cTn id="36" dur="2000" fill="hold"/>
                                        <p:tgtEl>
                                          <p:spTgt spid="10"/>
                                        </p:tgtEl>
                                        <p:attrNameLst>
                                          <p:attrName>ppt_x</p:attrName>
                                          <p:attrName>ppt_y</p:attrName>
                                        </p:attrNameLst>
                                      </p:cBhvr>
                                      <p:rCtr x="-1000" y="27500"/>
                                    </p:animMotion>
                                  </p:childTnLst>
                                </p:cTn>
                              </p:par>
                              <p:par>
                                <p:cTn id="37" presetID="47" presetClass="exit" presetSubtype="0" fill="hold" grpId="0" nodeType="with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00417 0.5794 " pathEditMode="relative" rAng="0" ptsTypes="AA">
                                      <p:cBhvr>
                                        <p:cTn id="46" dur="2000" fill="hold"/>
                                        <p:tgtEl>
                                          <p:spTgt spid="9"/>
                                        </p:tgtEl>
                                        <p:attrNameLst>
                                          <p:attrName>ppt_x</p:attrName>
                                          <p:attrName>ppt_y</p:attrName>
                                        </p:attrNameLst>
                                      </p:cBhvr>
                                      <p:rCtr x="-200" y="29000"/>
                                    </p:animMotion>
                                  </p:childTnLst>
                                </p:cTn>
                              </p:par>
                              <p:par>
                                <p:cTn id="47" presetID="47" presetClass="exit" presetSubtype="0" fill="hold" grpId="0" nodeType="withEffect">
                                  <p:stCondLst>
                                    <p:cond delay="0"/>
                                  </p:stCondLst>
                                  <p:childTnLst>
                                    <p:animEffect transition="out" filter="fade">
                                      <p:cBhvr>
                                        <p:cTn id="48" dur="1000"/>
                                        <p:tgtEl>
                                          <p:spTgt spid="22"/>
                                        </p:tgtEl>
                                      </p:cBhvr>
                                    </p:animEffect>
                                    <p:anim calcmode="lin" valueType="num">
                                      <p:cBhvr>
                                        <p:cTn id="49" dur="1000"/>
                                        <p:tgtEl>
                                          <p:spTgt spid="22"/>
                                        </p:tgtEl>
                                        <p:attrNameLst>
                                          <p:attrName>ppt_x</p:attrName>
                                        </p:attrNameLst>
                                      </p:cBhvr>
                                      <p:tavLst>
                                        <p:tav tm="0">
                                          <p:val>
                                            <p:strVal val="ppt_x"/>
                                          </p:val>
                                        </p:tav>
                                        <p:tav tm="100000">
                                          <p:val>
                                            <p:strVal val="ppt_x"/>
                                          </p:val>
                                        </p:tav>
                                      </p:tavLst>
                                    </p:anim>
                                    <p:anim calcmode="lin" valueType="num">
                                      <p:cBhvr>
                                        <p:cTn id="50" dur="1000"/>
                                        <p:tgtEl>
                                          <p:spTgt spid="22"/>
                                        </p:tgtEl>
                                        <p:attrNameLst>
                                          <p:attrName>ppt_y</p:attrName>
                                        </p:attrNameLst>
                                      </p:cBhvr>
                                      <p:tavLst>
                                        <p:tav tm="0">
                                          <p:val>
                                            <p:strVal val="ppt_y"/>
                                          </p:val>
                                        </p:tav>
                                        <p:tav tm="100000">
                                          <p:val>
                                            <p:strVal val="ppt_y-.1"/>
                                          </p:val>
                                        </p:tav>
                                      </p:tavLst>
                                    </p:anim>
                                    <p:set>
                                      <p:cBhvr>
                                        <p:cTn id="5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4.44444E-6 L -0.01667 0.58889 " pathEditMode="relative" rAng="0" ptsTypes="AA">
                                      <p:cBhvr>
                                        <p:cTn id="56" dur="2000" fill="hold"/>
                                        <p:tgtEl>
                                          <p:spTgt spid="6"/>
                                        </p:tgtEl>
                                        <p:attrNameLst>
                                          <p:attrName>ppt_x</p:attrName>
                                          <p:attrName>ppt_y</p:attrName>
                                        </p:attrNameLst>
                                      </p:cBhvr>
                                      <p:rCtr x="-800" y="29400"/>
                                    </p:animMotion>
                                  </p:childTnLst>
                                </p:cTn>
                              </p:par>
                              <p:par>
                                <p:cTn id="57" presetID="47" presetClass="exit" presetSubtype="0" fill="hold" grpId="0" nodeType="withEffect">
                                  <p:stCondLst>
                                    <p:cond delay="0"/>
                                  </p:stCondLst>
                                  <p:childTnLst>
                                    <p:animEffect transition="out" filter="fade">
                                      <p:cBhvr>
                                        <p:cTn id="58" dur="1000"/>
                                        <p:tgtEl>
                                          <p:spTgt spid="23"/>
                                        </p:tgtEl>
                                      </p:cBhvr>
                                    </p:animEffect>
                                    <p:anim calcmode="lin" valueType="num">
                                      <p:cBhvr>
                                        <p:cTn id="59" dur="1000"/>
                                        <p:tgtEl>
                                          <p:spTgt spid="23"/>
                                        </p:tgtEl>
                                        <p:attrNameLst>
                                          <p:attrName>ppt_x</p:attrName>
                                        </p:attrNameLst>
                                      </p:cBhvr>
                                      <p:tavLst>
                                        <p:tav tm="0">
                                          <p:val>
                                            <p:strVal val="ppt_x"/>
                                          </p:val>
                                        </p:tav>
                                        <p:tav tm="100000">
                                          <p:val>
                                            <p:strVal val="ppt_x"/>
                                          </p:val>
                                        </p:tav>
                                      </p:tavLst>
                                    </p:anim>
                                    <p:anim calcmode="lin" valueType="num">
                                      <p:cBhvr>
                                        <p:cTn id="60" dur="1000"/>
                                        <p:tgtEl>
                                          <p:spTgt spid="23"/>
                                        </p:tgtEl>
                                        <p:attrNameLst>
                                          <p:attrName>ppt_y</p:attrName>
                                        </p:attrNameLst>
                                      </p:cBhvr>
                                      <p:tavLst>
                                        <p:tav tm="0">
                                          <p:val>
                                            <p:strVal val="ppt_y"/>
                                          </p:val>
                                        </p:tav>
                                        <p:tav tm="100000">
                                          <p:val>
                                            <p:strVal val="ppt_y-.1"/>
                                          </p:val>
                                        </p:tav>
                                      </p:tavLst>
                                    </p:anim>
                                    <p:set>
                                      <p:cBhvr>
                                        <p:cTn id="6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11022E-16 -1.11111E-6 L -0.00833 0.57222 " pathEditMode="relative" rAng="0" ptsTypes="AA">
                                      <p:cBhvr>
                                        <p:cTn id="66" dur="2000" fill="hold"/>
                                        <p:tgtEl>
                                          <p:spTgt spid="12"/>
                                        </p:tgtEl>
                                        <p:attrNameLst>
                                          <p:attrName>ppt_x</p:attrName>
                                          <p:attrName>ppt_y</p:attrName>
                                        </p:attrNameLst>
                                      </p:cBhvr>
                                      <p:rCtr x="-400" y="28600"/>
                                    </p:animMotion>
                                  </p:childTnLst>
                                </p:cTn>
                              </p:par>
                              <p:par>
                                <p:cTn id="67" presetID="47" presetClass="exit" presetSubtype="0" fill="hold" grpId="0" nodeType="withEffect">
                                  <p:stCondLst>
                                    <p:cond delay="0"/>
                                  </p:stCondLst>
                                  <p:childTnLst>
                                    <p:animEffect transition="out" filter="fade">
                                      <p:cBhvr>
                                        <p:cTn id="68" dur="1000"/>
                                        <p:tgtEl>
                                          <p:spTgt spid="24"/>
                                        </p:tgtEl>
                                      </p:cBhvr>
                                    </p:animEffect>
                                    <p:anim calcmode="lin" valueType="num">
                                      <p:cBhvr>
                                        <p:cTn id="69" dur="1000"/>
                                        <p:tgtEl>
                                          <p:spTgt spid="24"/>
                                        </p:tgtEl>
                                        <p:attrNameLst>
                                          <p:attrName>ppt_x</p:attrName>
                                        </p:attrNameLst>
                                      </p:cBhvr>
                                      <p:tavLst>
                                        <p:tav tm="0">
                                          <p:val>
                                            <p:strVal val="ppt_x"/>
                                          </p:val>
                                        </p:tav>
                                        <p:tav tm="100000">
                                          <p:val>
                                            <p:strVal val="ppt_x"/>
                                          </p:val>
                                        </p:tav>
                                      </p:tavLst>
                                    </p:anim>
                                    <p:anim calcmode="lin" valueType="num">
                                      <p:cBhvr>
                                        <p:cTn id="70" dur="1000"/>
                                        <p:tgtEl>
                                          <p:spTgt spid="24"/>
                                        </p:tgtEl>
                                        <p:attrNameLst>
                                          <p:attrName>ppt_y</p:attrName>
                                        </p:attrNameLst>
                                      </p:cBhvr>
                                      <p:tavLst>
                                        <p:tav tm="0">
                                          <p:val>
                                            <p:strVal val="ppt_y"/>
                                          </p:val>
                                        </p:tav>
                                        <p:tav tm="100000">
                                          <p:val>
                                            <p:strVal val="ppt_y-.1"/>
                                          </p:val>
                                        </p:tav>
                                      </p:tavLst>
                                    </p:anim>
                                    <p:set>
                                      <p:cBhvr>
                                        <p:cTn id="7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1.11022E-16 4.44444E-6 L -0.00833 0.57291 " pathEditMode="relative" rAng="0" ptsTypes="AA">
                                      <p:cBhvr>
                                        <p:cTn id="76" dur="2000" fill="hold"/>
                                        <p:tgtEl>
                                          <p:spTgt spid="13"/>
                                        </p:tgtEl>
                                        <p:attrNameLst>
                                          <p:attrName>ppt_x</p:attrName>
                                          <p:attrName>ppt_y</p:attrName>
                                        </p:attrNameLst>
                                      </p:cBhvr>
                                      <p:rCtr x="-400" y="28600"/>
                                    </p:animMotion>
                                  </p:childTnLst>
                                </p:cTn>
                              </p:par>
                              <p:par>
                                <p:cTn id="77" presetID="47" presetClass="exit" presetSubtype="0" fill="hold" grpId="0" nodeType="withEffect">
                                  <p:stCondLst>
                                    <p:cond delay="0"/>
                                  </p:stCondLst>
                                  <p:childTnLst>
                                    <p:animEffect transition="out" filter="fade">
                                      <p:cBhvr>
                                        <p:cTn id="78" dur="1000"/>
                                        <p:tgtEl>
                                          <p:spTgt spid="25"/>
                                        </p:tgtEl>
                                      </p:cBhvr>
                                    </p:animEffect>
                                    <p:anim calcmode="lin" valueType="num">
                                      <p:cBhvr>
                                        <p:cTn id="79" dur="1000"/>
                                        <p:tgtEl>
                                          <p:spTgt spid="25"/>
                                        </p:tgtEl>
                                        <p:attrNameLst>
                                          <p:attrName>ppt_x</p:attrName>
                                        </p:attrNameLst>
                                      </p:cBhvr>
                                      <p:tavLst>
                                        <p:tav tm="0">
                                          <p:val>
                                            <p:strVal val="ppt_x"/>
                                          </p:val>
                                        </p:tav>
                                        <p:tav tm="100000">
                                          <p:val>
                                            <p:strVal val="ppt_x"/>
                                          </p:val>
                                        </p:tav>
                                      </p:tavLst>
                                    </p:anim>
                                    <p:anim calcmode="lin" valueType="num">
                                      <p:cBhvr>
                                        <p:cTn id="80" dur="1000"/>
                                        <p:tgtEl>
                                          <p:spTgt spid="25"/>
                                        </p:tgtEl>
                                        <p:attrNameLst>
                                          <p:attrName>ppt_y</p:attrName>
                                        </p:attrNameLst>
                                      </p:cBhvr>
                                      <p:tavLst>
                                        <p:tav tm="0">
                                          <p:val>
                                            <p:strVal val="ppt_y"/>
                                          </p:val>
                                        </p:tav>
                                        <p:tav tm="100000">
                                          <p:val>
                                            <p:strVal val="ppt_y-.1"/>
                                          </p:val>
                                        </p:tav>
                                      </p:tavLst>
                                    </p:anim>
                                    <p:set>
                                      <p:cBhvr>
                                        <p:cTn id="81"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2" restart="whenNotActive" fill="hold" evtFilter="cancelBubble" nodeType="interactiveSeq">
                <p:stCondLst>
                  <p:cond evt="onClick" delay="0">
                    <p:tgtEl>
                      <p:spTgt spid="14"/>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 -3.33333E-6 L -0.0125 0.61806 " pathEditMode="relative" rAng="0" ptsTypes="AA">
                                      <p:cBhvr>
                                        <p:cTn id="86" dur="2000" fill="hold"/>
                                        <p:tgtEl>
                                          <p:spTgt spid="14"/>
                                        </p:tgtEl>
                                        <p:attrNameLst>
                                          <p:attrName>ppt_x</p:attrName>
                                          <p:attrName>ppt_y</p:attrName>
                                        </p:attrNameLst>
                                      </p:cBhvr>
                                      <p:rCtr x="-600" y="30900"/>
                                    </p:animMotion>
                                  </p:childTnLst>
                                </p:cTn>
                              </p:par>
                              <p:par>
                                <p:cTn id="87" presetID="47" presetClass="exit" presetSubtype="0" fill="hold" grpId="0" nodeType="withEffect">
                                  <p:stCondLst>
                                    <p:cond delay="0"/>
                                  </p:stCondLst>
                                  <p:childTnLst>
                                    <p:animEffect transition="out" filter="fade">
                                      <p:cBhvr>
                                        <p:cTn id="88" dur="1000"/>
                                        <p:tgtEl>
                                          <p:spTgt spid="26"/>
                                        </p:tgtEl>
                                      </p:cBhvr>
                                    </p:animEffect>
                                    <p:anim calcmode="lin" valueType="num">
                                      <p:cBhvr>
                                        <p:cTn id="89" dur="1000"/>
                                        <p:tgtEl>
                                          <p:spTgt spid="26"/>
                                        </p:tgtEl>
                                        <p:attrNameLst>
                                          <p:attrName>ppt_x</p:attrName>
                                        </p:attrNameLst>
                                      </p:cBhvr>
                                      <p:tavLst>
                                        <p:tav tm="0">
                                          <p:val>
                                            <p:strVal val="ppt_x"/>
                                          </p:val>
                                        </p:tav>
                                        <p:tav tm="100000">
                                          <p:val>
                                            <p:strVal val="ppt_x"/>
                                          </p:val>
                                        </p:tav>
                                      </p:tavLst>
                                    </p:anim>
                                    <p:anim calcmode="lin" valueType="num">
                                      <p:cBhvr>
                                        <p:cTn id="90" dur="1000"/>
                                        <p:tgtEl>
                                          <p:spTgt spid="26"/>
                                        </p:tgtEl>
                                        <p:attrNameLst>
                                          <p:attrName>ppt_y</p:attrName>
                                        </p:attrNameLst>
                                      </p:cBhvr>
                                      <p:tavLst>
                                        <p:tav tm="0">
                                          <p:val>
                                            <p:strVal val="ppt_y"/>
                                          </p:val>
                                        </p:tav>
                                        <p:tav tm="100000">
                                          <p:val>
                                            <p:strVal val="ppt_y-.1"/>
                                          </p:val>
                                        </p:tav>
                                      </p:tavLst>
                                    </p:anim>
                                    <p:set>
                                      <p:cBhvr>
                                        <p:cTn id="91"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5"/>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0 -7.40741E-7 L -0.00417 0.56412 " pathEditMode="relative" rAng="0" ptsTypes="AA">
                                      <p:cBhvr>
                                        <p:cTn id="96" dur="2000" fill="hold"/>
                                        <p:tgtEl>
                                          <p:spTgt spid="15"/>
                                        </p:tgtEl>
                                        <p:attrNameLst>
                                          <p:attrName>ppt_x</p:attrName>
                                          <p:attrName>ppt_y</p:attrName>
                                        </p:attrNameLst>
                                      </p:cBhvr>
                                      <p:rCtr x="-200" y="28200"/>
                                    </p:animMotion>
                                  </p:childTnLst>
                                </p:cTn>
                              </p:par>
                              <p:par>
                                <p:cTn id="97" presetID="47" presetClass="exit" presetSubtype="0" fill="hold" grpId="0" nodeType="withEffect">
                                  <p:stCondLst>
                                    <p:cond delay="0"/>
                                  </p:stCondLst>
                                  <p:childTnLst>
                                    <p:animEffect transition="out" filter="fade">
                                      <p:cBhvr>
                                        <p:cTn id="98" dur="1000"/>
                                        <p:tgtEl>
                                          <p:spTgt spid="27"/>
                                        </p:tgtEl>
                                      </p:cBhvr>
                                    </p:animEffect>
                                    <p:anim calcmode="lin" valueType="num">
                                      <p:cBhvr>
                                        <p:cTn id="99" dur="1000"/>
                                        <p:tgtEl>
                                          <p:spTgt spid="27"/>
                                        </p:tgtEl>
                                        <p:attrNameLst>
                                          <p:attrName>ppt_x</p:attrName>
                                        </p:attrNameLst>
                                      </p:cBhvr>
                                      <p:tavLst>
                                        <p:tav tm="0">
                                          <p:val>
                                            <p:strVal val="ppt_x"/>
                                          </p:val>
                                        </p:tav>
                                        <p:tav tm="100000">
                                          <p:val>
                                            <p:strVal val="ppt_x"/>
                                          </p:val>
                                        </p:tav>
                                      </p:tavLst>
                                    </p:anim>
                                    <p:anim calcmode="lin" valueType="num">
                                      <p:cBhvr>
                                        <p:cTn id="100" dur="1000"/>
                                        <p:tgtEl>
                                          <p:spTgt spid="27"/>
                                        </p:tgtEl>
                                        <p:attrNameLst>
                                          <p:attrName>ppt_y</p:attrName>
                                        </p:attrNameLst>
                                      </p:cBhvr>
                                      <p:tavLst>
                                        <p:tav tm="0">
                                          <p:val>
                                            <p:strVal val="ppt_y"/>
                                          </p:val>
                                        </p:tav>
                                        <p:tav tm="100000">
                                          <p:val>
                                            <p:strVal val="ppt_y-.1"/>
                                          </p:val>
                                        </p:tav>
                                      </p:tavLst>
                                    </p:anim>
                                    <p:set>
                                      <p:cBhvr>
                                        <p:cTn id="101"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2" restart="whenNotActive" fill="hold" evtFilter="cancelBubble" nodeType="interactiveSeq">
                <p:stCondLst>
                  <p:cond evt="onClick" delay="0">
                    <p:tgtEl>
                      <p:spTgt spid="17"/>
                    </p:tgtEl>
                  </p:cond>
                </p:stCondLst>
                <p:endSync evt="end" delay="0">
                  <p:rtn val="all"/>
                </p:endSync>
                <p:childTnLst>
                  <p:par>
                    <p:cTn id="103" fill="hold">
                      <p:stCondLst>
                        <p:cond delay="0"/>
                      </p:stCondLst>
                      <p:childTnLst>
                        <p:par>
                          <p:cTn id="104" fill="hold">
                            <p:stCondLst>
                              <p:cond delay="0"/>
                            </p:stCondLst>
                            <p:childTnLst>
                              <p:par>
                                <p:cTn id="105" presetID="42" presetClass="path" presetSubtype="0" accel="50000" decel="50000" fill="hold" nodeType="clickEffect">
                                  <p:stCondLst>
                                    <p:cond delay="0"/>
                                  </p:stCondLst>
                                  <p:childTnLst>
                                    <p:animMotion origin="layout" path="M 3.33333E-6 -2.22222E-6 L -0.01667 0.6882 " pathEditMode="relative" rAng="0" ptsTypes="AA">
                                      <p:cBhvr>
                                        <p:cTn id="106" dur="2000" fill="hold"/>
                                        <p:tgtEl>
                                          <p:spTgt spid="17"/>
                                        </p:tgtEl>
                                        <p:attrNameLst>
                                          <p:attrName>ppt_x</p:attrName>
                                          <p:attrName>ppt_y</p:attrName>
                                        </p:attrNameLst>
                                      </p:cBhvr>
                                      <p:rCtr x="-800" y="34400"/>
                                    </p:animMotion>
                                  </p:childTnLst>
                                </p:cTn>
                              </p:par>
                              <p:par>
                                <p:cTn id="107" presetID="47" presetClass="exit" presetSubtype="0" fill="hold" grpId="0" nodeType="withEffect">
                                  <p:stCondLst>
                                    <p:cond delay="0"/>
                                  </p:stCondLst>
                                  <p:childTnLst>
                                    <p:animEffect transition="out" filter="fade">
                                      <p:cBhvr>
                                        <p:cTn id="108" dur="1000"/>
                                        <p:tgtEl>
                                          <p:spTgt spid="28"/>
                                        </p:tgtEl>
                                      </p:cBhvr>
                                    </p:animEffect>
                                    <p:anim calcmode="lin" valueType="num">
                                      <p:cBhvr>
                                        <p:cTn id="109" dur="1000"/>
                                        <p:tgtEl>
                                          <p:spTgt spid="28"/>
                                        </p:tgtEl>
                                        <p:attrNameLst>
                                          <p:attrName>ppt_x</p:attrName>
                                        </p:attrNameLst>
                                      </p:cBhvr>
                                      <p:tavLst>
                                        <p:tav tm="0">
                                          <p:val>
                                            <p:strVal val="ppt_x"/>
                                          </p:val>
                                        </p:tav>
                                        <p:tav tm="100000">
                                          <p:val>
                                            <p:strVal val="ppt_x"/>
                                          </p:val>
                                        </p:tav>
                                      </p:tavLst>
                                    </p:anim>
                                    <p:anim calcmode="lin" valueType="num">
                                      <p:cBhvr>
                                        <p:cTn id="110" dur="1000"/>
                                        <p:tgtEl>
                                          <p:spTgt spid="28"/>
                                        </p:tgtEl>
                                        <p:attrNameLst>
                                          <p:attrName>ppt_y</p:attrName>
                                        </p:attrNameLst>
                                      </p:cBhvr>
                                      <p:tavLst>
                                        <p:tav tm="0">
                                          <p:val>
                                            <p:strVal val="ppt_y"/>
                                          </p:val>
                                        </p:tav>
                                        <p:tav tm="100000">
                                          <p:val>
                                            <p:strVal val="ppt_y-.1"/>
                                          </p:val>
                                        </p:tav>
                                      </p:tavLst>
                                    </p:anim>
                                    <p:set>
                                      <p:cBhvr>
                                        <p:cTn id="111"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727DDE-4931-4E1E-BF99-5954B1031EDC}"/>
              </a:ext>
            </a:extLst>
          </p:cNvPr>
          <p:cNvSpPr txBox="1"/>
          <p:nvPr/>
        </p:nvSpPr>
        <p:spPr>
          <a:xfrm>
            <a:off x="3288208" y="1150620"/>
            <a:ext cx="53165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Hộp</a:t>
            </a: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Quà</a:t>
            </a: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a:t>
            </a:r>
            <a:r>
              <a:rPr kumimoji="0" lang="vi-VN" sz="4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M</a:t>
            </a:r>
            <a:r>
              <a:rPr kumimoji="0" lang="en-US" sz="4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ắn</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9482CEBF-2B8B-4EBE-AE00-F1BAF85CB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299" y="548281"/>
            <a:ext cx="1571625" cy="157162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27CD079-9FF2-488C-B580-A4B5AAAFAC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7351" y="1406485"/>
            <a:ext cx="1657350" cy="1598652"/>
          </a:xfrm>
          <a:prstGeom prst="rect">
            <a:avLst/>
          </a:prstGeom>
        </p:spPr>
      </p:pic>
      <p:pic>
        <p:nvPicPr>
          <p:cNvPr id="11" name="Picture 10">
            <a:extLst>
              <a:ext uri="{FF2B5EF4-FFF2-40B4-BE49-F238E27FC236}">
                <a16:creationId xmlns:a16="http://schemas.microsoft.com/office/drawing/2014/main" id="{4EC4EDC0-44C1-487D-B3FD-C038CC39E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455" y="3852864"/>
            <a:ext cx="2007691" cy="2007691"/>
          </a:xfrm>
          <a:prstGeom prst="rect">
            <a:avLst/>
          </a:prstGeom>
        </p:spPr>
      </p:pic>
      <p:sp>
        <p:nvSpPr>
          <p:cNvPr id="12" name="Wave 11">
            <a:extLst>
              <a:ext uri="{FF2B5EF4-FFF2-40B4-BE49-F238E27FC236}">
                <a16:creationId xmlns:a16="http://schemas.microsoft.com/office/drawing/2014/main" id="{C7E0639D-AD77-433F-B104-F845F49CAD62}"/>
              </a:ext>
            </a:extLst>
          </p:cNvPr>
          <p:cNvSpPr/>
          <p:nvPr/>
        </p:nvSpPr>
        <p:spPr>
          <a:xfrm>
            <a:off x="738298" y="2651760"/>
            <a:ext cx="5362056" cy="3814354"/>
          </a:xfrm>
          <a:prstGeom prst="wav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Quy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tắc</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chơi</a:t>
            </a:r>
            <a:r>
              <a:rPr kumimoji="0" lang="vi-VN" sz="2400" b="0" i="1"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a:t>
            </a:r>
            <a:endParaRPr kumimoji="0" lang="en-US" sz="2400" b="0" i="1"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a:p>
            <a:pPr>
              <a:defRPr/>
            </a:pPr>
            <a:r>
              <a:rPr lang="en-US" sz="2400" smtClean="0">
                <a:solidFill>
                  <a:prstClr val="black"/>
                </a:solidFill>
                <a:latin typeface="Times New Roman" panose="02020603050405020304" pitchFamily="18" charset="0"/>
              </a:rPr>
              <a:t>   - Có 5 hộp quà t</a:t>
            </a:r>
            <a:r>
              <a:rPr lang="vi-VN" sz="2400" smtClean="0">
                <a:solidFill>
                  <a:prstClr val="black"/>
                </a:solidFill>
                <a:latin typeface="Times New Roman" panose="02020603050405020304" pitchFamily="18" charset="0"/>
              </a:rPr>
              <a:t>rong </a:t>
            </a:r>
            <a:r>
              <a:rPr lang="vi-VN" sz="2400">
                <a:solidFill>
                  <a:prstClr val="black"/>
                </a:solidFill>
                <a:latin typeface="Times New Roman" panose="02020603050405020304" pitchFamily="18" charset="0"/>
              </a:rPr>
              <a:t>mỗi hộp quà là 1 câu hỏi.</a:t>
            </a:r>
          </a:p>
          <a:p>
            <a:pPr lvl="0">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   - Mỗi</a:t>
            </a:r>
            <a:r>
              <a:rPr kumimoji="0" lang="en-US" sz="2400" b="0" i="0" u="none" strike="noStrike" kern="1200" cap="none" spc="0" normalizeH="0" noProof="0" smtClean="0">
                <a:ln>
                  <a:noFill/>
                </a:ln>
                <a:solidFill>
                  <a:prstClr val="black"/>
                </a:solidFill>
                <a:effectLst/>
                <a:uLnTx/>
                <a:uFillTx/>
                <a:latin typeface="Times New Roman" panose="02020603050405020304" pitchFamily="18" charset="0"/>
                <a:ea typeface="+mn-ea"/>
                <a:cs typeface="+mn-cs"/>
              </a:rPr>
              <a:t> n</a:t>
            </a:r>
            <a:r>
              <a:rPr kumimoji="0" lang="vi-VN"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gười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chơi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chỉ</a:t>
            </a:r>
            <a:r>
              <a:rPr kumimoji="0" lang="en-US" sz="2400" b="0" i="0" u="none" strike="noStrike" kern="1200" cap="none" spc="0" normalizeH="0" noProof="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chọn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một</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trong 5 </a:t>
            </a:r>
            <a:r>
              <a:rPr kumimoji="0" lang="vi-VN" sz="24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mn-cs"/>
              </a:rPr>
              <a:t>hộp</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quà</a:t>
            </a:r>
            <a:r>
              <a:rPr lang="en-US" sz="2400">
                <a:solidFill>
                  <a:prstClr val="black"/>
                </a:solidFill>
                <a:latin typeface="Times New Roman" panose="02020603050405020304" pitchFamily="18" charset="0"/>
              </a:rPr>
              <a:t> rồi </a:t>
            </a:r>
            <a:r>
              <a:rPr lang="vi-VN" sz="2400">
                <a:solidFill>
                  <a:prstClr val="black"/>
                </a:solidFill>
                <a:latin typeface="Times New Roman" panose="02020603050405020304" pitchFamily="18" charset="0"/>
              </a:rPr>
              <a:t>trả lời </a:t>
            </a:r>
            <a:r>
              <a:rPr lang="en-US" sz="2400">
                <a:solidFill>
                  <a:prstClr val="black"/>
                </a:solidFill>
                <a:latin typeface="Times New Roman" panose="02020603050405020304" pitchFamily="18" charset="0"/>
              </a:rPr>
              <a:t>câu </a:t>
            </a:r>
            <a:r>
              <a:rPr lang="en-US" sz="2400" smtClean="0">
                <a:solidFill>
                  <a:prstClr val="black"/>
                </a:solidFill>
                <a:latin typeface="Times New Roman" panose="02020603050405020304" pitchFamily="18" charset="0"/>
              </a:rPr>
              <a:t>hỏi bên trong</a:t>
            </a:r>
            <a:r>
              <a:rPr lang="vi-VN" sz="2400" smtClean="0">
                <a:solidFill>
                  <a:prstClr val="black"/>
                </a:solidFill>
                <a:latin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13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4" cstate="print"/>
          <a:stretch>
            <a:fillRect/>
          </a:stretch>
        </p:blipFill>
        <p:spPr>
          <a:xfrm>
            <a:off x="1657350" y="3356946"/>
            <a:ext cx="3513222" cy="575440"/>
          </a:xfrm>
          <a:prstGeom prst="rect">
            <a:avLst/>
          </a:prstGeom>
        </p:spPr>
      </p:pic>
      <p:sp>
        <p:nvSpPr>
          <p:cNvPr id="7" name="Oval 6"/>
          <p:cNvSpPr/>
          <p:nvPr/>
        </p:nvSpPr>
        <p:spPr>
          <a:xfrm>
            <a:off x="742950" y="3280746"/>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4" cstate="print"/>
          <a:stretch>
            <a:fillRect/>
          </a:stretch>
        </p:blipFill>
        <p:spPr>
          <a:xfrm>
            <a:off x="1657350" y="4195146"/>
            <a:ext cx="3513222" cy="575440"/>
          </a:xfrm>
          <a:prstGeom prst="rect">
            <a:avLst/>
          </a:prstGeom>
        </p:spPr>
      </p:pic>
      <p:pic>
        <p:nvPicPr>
          <p:cNvPr id="9" name="Picture 8" descr="1456.png"/>
          <p:cNvPicPr>
            <a:picLocks noChangeAspect="1"/>
          </p:cNvPicPr>
          <p:nvPr/>
        </p:nvPicPr>
        <p:blipFill>
          <a:blip r:embed="rId4" cstate="print"/>
          <a:stretch>
            <a:fillRect/>
          </a:stretch>
        </p:blipFill>
        <p:spPr>
          <a:xfrm>
            <a:off x="1657350" y="5185746"/>
            <a:ext cx="3437022" cy="575440"/>
          </a:xfrm>
          <a:prstGeom prst="rect">
            <a:avLst/>
          </a:prstGeom>
        </p:spPr>
      </p:pic>
      <p:pic>
        <p:nvPicPr>
          <p:cNvPr id="10" name="Picture 9" descr="1456.png"/>
          <p:cNvPicPr>
            <a:picLocks noChangeAspect="1"/>
          </p:cNvPicPr>
          <p:nvPr/>
        </p:nvPicPr>
        <p:blipFill>
          <a:blip r:embed="rId4" cstate="print"/>
          <a:stretch>
            <a:fillRect/>
          </a:stretch>
        </p:blipFill>
        <p:spPr>
          <a:xfrm>
            <a:off x="1657350" y="6100146"/>
            <a:ext cx="3513222" cy="575440"/>
          </a:xfrm>
          <a:prstGeom prst="rect">
            <a:avLst/>
          </a:prstGeom>
        </p:spPr>
      </p:pic>
      <p:sp>
        <p:nvSpPr>
          <p:cNvPr id="11" name="Oval 10"/>
          <p:cNvSpPr/>
          <p:nvPr/>
        </p:nvSpPr>
        <p:spPr>
          <a:xfrm>
            <a:off x="742950" y="5109546"/>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742950" y="4118946"/>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742950" y="6023946"/>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819150" y="335694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819150" y="610014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819150" y="518574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819150" y="419514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809750" y="3256225"/>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Insert</a:t>
            </a:r>
            <a:endParaRPr lang="en-US" sz="4400" b="1" dirty="0">
              <a:solidFill>
                <a:srgbClr val="002060"/>
              </a:solidFill>
              <a:latin typeface="Times New Roman" pitchFamily="18" charset="0"/>
              <a:cs typeface="Times New Roman" pitchFamily="18" charset="0"/>
            </a:endParaRPr>
          </a:p>
        </p:txBody>
      </p:sp>
      <p:sp>
        <p:nvSpPr>
          <p:cNvPr id="19" name="TextBox 18"/>
          <p:cNvSpPr txBox="1"/>
          <p:nvPr/>
        </p:nvSpPr>
        <p:spPr>
          <a:xfrm>
            <a:off x="1733550" y="4075401"/>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Design</a:t>
            </a:r>
            <a:endParaRPr lang="en-US" sz="4400" b="1" dirty="0">
              <a:solidFill>
                <a:srgbClr val="002060"/>
              </a:solidFill>
              <a:latin typeface="Times New Roman" pitchFamily="18" charset="0"/>
              <a:cs typeface="Times New Roman" pitchFamily="18" charset="0"/>
            </a:endParaRPr>
          </a:p>
        </p:txBody>
      </p:sp>
      <p:sp>
        <p:nvSpPr>
          <p:cNvPr id="20" name="TextBox 19"/>
          <p:cNvSpPr txBox="1"/>
          <p:nvPr/>
        </p:nvSpPr>
        <p:spPr>
          <a:xfrm>
            <a:off x="1733550" y="5081242"/>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Home</a:t>
            </a:r>
            <a:endParaRPr lang="en-US" sz="4400" b="1" dirty="0">
              <a:solidFill>
                <a:srgbClr val="002060"/>
              </a:solidFill>
              <a:latin typeface="Times New Roman" pitchFamily="18" charset="0"/>
              <a:cs typeface="Times New Roman" pitchFamily="18" charset="0"/>
            </a:endParaRPr>
          </a:p>
        </p:txBody>
      </p:sp>
      <p:sp>
        <p:nvSpPr>
          <p:cNvPr id="21" name="TextBox 20"/>
          <p:cNvSpPr txBox="1"/>
          <p:nvPr/>
        </p:nvSpPr>
        <p:spPr>
          <a:xfrm>
            <a:off x="1733550" y="6008705"/>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View</a:t>
            </a:r>
            <a:endParaRPr lang="en-US" sz="4400" b="1" dirty="0">
              <a:solidFill>
                <a:srgbClr val="002060"/>
              </a:solidFill>
              <a:latin typeface="Times New Roman" pitchFamily="18" charset="0"/>
              <a:cs typeface="Times New Roman" pitchFamily="18" charset="0"/>
            </a:endParaRPr>
          </a:p>
        </p:txBody>
      </p:sp>
      <p:pic>
        <p:nvPicPr>
          <p:cNvPr id="28" name="Picture 27" descr="112.png"/>
          <p:cNvPicPr>
            <a:picLocks noChangeAspect="1"/>
          </p:cNvPicPr>
          <p:nvPr/>
        </p:nvPicPr>
        <p:blipFill>
          <a:blip r:embed="rId5" cstate="print"/>
          <a:stretch>
            <a:fillRect/>
          </a:stretch>
        </p:blipFill>
        <p:spPr>
          <a:xfrm>
            <a:off x="1295400" y="-304800"/>
            <a:ext cx="9144000" cy="3581400"/>
          </a:xfrm>
          <a:prstGeom prst="rect">
            <a:avLst/>
          </a:prstGeom>
        </p:spPr>
      </p:pic>
      <p:sp>
        <p:nvSpPr>
          <p:cNvPr id="29" name="TextBox 28"/>
          <p:cNvSpPr txBox="1"/>
          <p:nvPr/>
        </p:nvSpPr>
        <p:spPr>
          <a:xfrm>
            <a:off x="3346269" y="827057"/>
            <a:ext cx="6224451"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Để chèn bảng vào trang soạn thảo em chọn thẻ nào dưới đây?</a:t>
            </a:r>
            <a:endParaRPr lang="en-US" sz="3600" dirty="0">
              <a:latin typeface="Times New Roman" pitchFamily="18" charset="0"/>
              <a:cs typeface="Times New Roman" pitchFamily="18" charset="0"/>
            </a:endParaRPr>
          </a:p>
        </p:txBody>
      </p:sp>
      <p:pic>
        <p:nvPicPr>
          <p:cNvPr id="30" name="Picture 29" descr="3.png"/>
          <p:cNvPicPr>
            <a:picLocks noChangeAspect="1"/>
          </p:cNvPicPr>
          <p:nvPr/>
        </p:nvPicPr>
        <p:blipFill>
          <a:blip r:embed="rId6" cstate="print"/>
          <a:stretch>
            <a:fillRect/>
          </a:stretch>
        </p:blipFill>
        <p:spPr>
          <a:xfrm>
            <a:off x="133350" y="3145049"/>
            <a:ext cx="609600" cy="743224"/>
          </a:xfrm>
          <a:prstGeom prst="rect">
            <a:avLst/>
          </a:prstGeom>
        </p:spPr>
      </p:pic>
      <p:pic>
        <p:nvPicPr>
          <p:cNvPr id="31" name="Picture 30" descr="3.png"/>
          <p:cNvPicPr>
            <a:picLocks noChangeAspect="1"/>
          </p:cNvPicPr>
          <p:nvPr/>
        </p:nvPicPr>
        <p:blipFill>
          <a:blip r:embed="rId7" cstate="print"/>
          <a:stretch>
            <a:fillRect/>
          </a:stretch>
        </p:blipFill>
        <p:spPr>
          <a:xfrm>
            <a:off x="133350" y="3966547"/>
            <a:ext cx="685800" cy="836127"/>
          </a:xfrm>
          <a:prstGeom prst="rect">
            <a:avLst/>
          </a:prstGeom>
        </p:spPr>
      </p:pic>
      <p:pic>
        <p:nvPicPr>
          <p:cNvPr id="32" name="Picture 31" descr="3.png"/>
          <p:cNvPicPr>
            <a:picLocks noChangeAspect="1"/>
          </p:cNvPicPr>
          <p:nvPr/>
        </p:nvPicPr>
        <p:blipFill>
          <a:blip r:embed="rId7" cstate="print"/>
          <a:stretch>
            <a:fillRect/>
          </a:stretch>
        </p:blipFill>
        <p:spPr>
          <a:xfrm>
            <a:off x="133350" y="4957147"/>
            <a:ext cx="685800" cy="836127"/>
          </a:xfrm>
          <a:prstGeom prst="rect">
            <a:avLst/>
          </a:prstGeom>
        </p:spPr>
      </p:pic>
      <p:pic>
        <p:nvPicPr>
          <p:cNvPr id="33" name="Picture 32" descr="3.png"/>
          <p:cNvPicPr>
            <a:picLocks noChangeAspect="1"/>
          </p:cNvPicPr>
          <p:nvPr/>
        </p:nvPicPr>
        <p:blipFill>
          <a:blip r:embed="rId7" cstate="print"/>
          <a:stretch>
            <a:fillRect/>
          </a:stretch>
        </p:blipFill>
        <p:spPr>
          <a:xfrm>
            <a:off x="133350" y="5871547"/>
            <a:ext cx="685800" cy="836127"/>
          </a:xfrm>
          <a:prstGeom prst="rect">
            <a:avLst/>
          </a:prstGeom>
        </p:spPr>
      </p:pic>
      <p:pic>
        <p:nvPicPr>
          <p:cNvPr id="34" name="Picture 33" descr="3.png">
            <a:hlinkClick r:id="rId8" action="ppaction://hlinksldjump"/>
          </p:cNvPr>
          <p:cNvPicPr>
            <a:picLocks noChangeAspect="1"/>
          </p:cNvPicPr>
          <p:nvPr/>
        </p:nvPicPr>
        <p:blipFill>
          <a:blip r:embed="rId9" cstate="print"/>
          <a:stretch>
            <a:fillRect/>
          </a:stretch>
        </p:blipFill>
        <p:spPr>
          <a:xfrm>
            <a:off x="10439400" y="5172578"/>
            <a:ext cx="1371600" cy="1672254"/>
          </a:xfrm>
          <a:prstGeom prst="rect">
            <a:avLst/>
          </a:prstGeom>
        </p:spPr>
      </p:pic>
      <p:pic>
        <p:nvPicPr>
          <p:cNvPr id="35" name="Picture 34" descr="tich.png"/>
          <p:cNvPicPr>
            <a:picLocks noChangeAspect="1"/>
          </p:cNvPicPr>
          <p:nvPr/>
        </p:nvPicPr>
        <p:blipFill>
          <a:blip r:embed="rId10" cstate="print"/>
          <a:stretch>
            <a:fillRect/>
          </a:stretch>
        </p:blipFill>
        <p:spPr>
          <a:xfrm>
            <a:off x="5238750" y="3204546"/>
            <a:ext cx="723900" cy="723900"/>
          </a:xfrm>
          <a:prstGeom prst="rect">
            <a:avLst/>
          </a:prstGeom>
        </p:spPr>
      </p:pic>
      <p:pic>
        <p:nvPicPr>
          <p:cNvPr id="36" name="Picture 35" descr="sai.png"/>
          <p:cNvPicPr>
            <a:picLocks noChangeAspect="1"/>
          </p:cNvPicPr>
          <p:nvPr/>
        </p:nvPicPr>
        <p:blipFill>
          <a:blip r:embed="rId11" cstate="print"/>
          <a:stretch>
            <a:fillRect/>
          </a:stretch>
        </p:blipFill>
        <p:spPr>
          <a:xfrm>
            <a:off x="5238750" y="4195146"/>
            <a:ext cx="533400" cy="533400"/>
          </a:xfrm>
          <a:prstGeom prst="rect">
            <a:avLst/>
          </a:prstGeom>
        </p:spPr>
      </p:pic>
      <p:pic>
        <p:nvPicPr>
          <p:cNvPr id="37" name="Picture 36" descr="sai.png"/>
          <p:cNvPicPr>
            <a:picLocks noChangeAspect="1"/>
          </p:cNvPicPr>
          <p:nvPr/>
        </p:nvPicPr>
        <p:blipFill>
          <a:blip r:embed="rId11" cstate="print"/>
          <a:stretch>
            <a:fillRect/>
          </a:stretch>
        </p:blipFill>
        <p:spPr>
          <a:xfrm>
            <a:off x="5238750" y="5185746"/>
            <a:ext cx="533400" cy="533400"/>
          </a:xfrm>
          <a:prstGeom prst="rect">
            <a:avLst/>
          </a:prstGeom>
        </p:spPr>
      </p:pic>
      <p:pic>
        <p:nvPicPr>
          <p:cNvPr id="38" name="Picture 37" descr="sai.png"/>
          <p:cNvPicPr>
            <a:picLocks noChangeAspect="1"/>
          </p:cNvPicPr>
          <p:nvPr/>
        </p:nvPicPr>
        <p:blipFill>
          <a:blip r:embed="rId11" cstate="print"/>
          <a:stretch>
            <a:fillRect/>
          </a:stretch>
        </p:blipFill>
        <p:spPr>
          <a:xfrm>
            <a:off x="5238750" y="6100146"/>
            <a:ext cx="533400" cy="533400"/>
          </a:xfrm>
          <a:prstGeom prst="rect">
            <a:avLst/>
          </a:prstGeom>
        </p:spPr>
      </p:pic>
    </p:spTree>
    <p:extLst>
      <p:ext uri="{BB962C8B-B14F-4D97-AF65-F5344CB8AC3E}">
        <p14:creationId xmlns:p14="http://schemas.microsoft.com/office/powerpoint/2010/main" val="26774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6"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6" presetClass="entr" presetSubtype="2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chemeClr val="accent2"/>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1"/>
                                        </p:tgtEl>
                                        <p:attrNameLst>
                                          <p:attrName>fillcolor</p:attrName>
                                        </p:attrNameLst>
                                      </p:cBhvr>
                                      <p:to>
                                        <a:schemeClr val="accent2"/>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sai-1.wav"/>
                                        </p:tgtEl>
                                      </p:cMediaNode>
                                    </p:audio>
                                  </p:sub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9" grpId="0"/>
      <p:bldP spid="2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4" cstate="print"/>
          <a:stretch>
            <a:fillRect/>
          </a:stretch>
        </p:blipFill>
        <p:spPr>
          <a:xfrm>
            <a:off x="1600200" y="3198223"/>
            <a:ext cx="3513222" cy="575440"/>
          </a:xfrm>
          <a:prstGeom prst="rect">
            <a:avLst/>
          </a:prstGeom>
        </p:spPr>
      </p:pic>
      <p:sp>
        <p:nvSpPr>
          <p:cNvPr id="7" name="Oval 6"/>
          <p:cNvSpPr/>
          <p:nvPr/>
        </p:nvSpPr>
        <p:spPr>
          <a:xfrm>
            <a:off x="685800" y="586522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4" cstate="print"/>
          <a:stretch>
            <a:fillRect/>
          </a:stretch>
        </p:blipFill>
        <p:spPr>
          <a:xfrm>
            <a:off x="1600200" y="4036423"/>
            <a:ext cx="3513222" cy="575440"/>
          </a:xfrm>
          <a:prstGeom prst="rect">
            <a:avLst/>
          </a:prstGeom>
        </p:spPr>
      </p:pic>
      <p:pic>
        <p:nvPicPr>
          <p:cNvPr id="9" name="Picture 8" descr="1456.png"/>
          <p:cNvPicPr>
            <a:picLocks noChangeAspect="1"/>
          </p:cNvPicPr>
          <p:nvPr/>
        </p:nvPicPr>
        <p:blipFill>
          <a:blip r:embed="rId4" cstate="print"/>
          <a:stretch>
            <a:fillRect/>
          </a:stretch>
        </p:blipFill>
        <p:spPr>
          <a:xfrm>
            <a:off x="1600200" y="5027023"/>
            <a:ext cx="3513222" cy="575440"/>
          </a:xfrm>
          <a:prstGeom prst="rect">
            <a:avLst/>
          </a:prstGeom>
        </p:spPr>
      </p:pic>
      <p:pic>
        <p:nvPicPr>
          <p:cNvPr id="10" name="Picture 9" descr="1456.png"/>
          <p:cNvPicPr>
            <a:picLocks noChangeAspect="1"/>
          </p:cNvPicPr>
          <p:nvPr/>
        </p:nvPicPr>
        <p:blipFill>
          <a:blip r:embed="rId4" cstate="print"/>
          <a:stretch>
            <a:fillRect/>
          </a:stretch>
        </p:blipFill>
        <p:spPr>
          <a:xfrm>
            <a:off x="1600200" y="5941423"/>
            <a:ext cx="3513222" cy="575440"/>
          </a:xfrm>
          <a:prstGeom prst="rect">
            <a:avLst/>
          </a:prstGeom>
        </p:spPr>
      </p:pic>
      <p:sp>
        <p:nvSpPr>
          <p:cNvPr id="11" name="Oval 10"/>
          <p:cNvSpPr/>
          <p:nvPr/>
        </p:nvSpPr>
        <p:spPr>
          <a:xfrm>
            <a:off x="685800" y="495082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85800" y="396022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85800" y="304582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62000" y="594142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762000" y="312202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762000" y="502702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62000" y="403642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676400" y="3117667"/>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New</a:t>
            </a:r>
            <a:endParaRPr lang="en-US" sz="4400" b="1" dirty="0">
              <a:solidFill>
                <a:srgbClr val="002060"/>
              </a:solidFill>
              <a:latin typeface="Times New Roman" pitchFamily="18" charset="0"/>
              <a:cs typeface="Times New Roman" pitchFamily="18" charset="0"/>
            </a:endParaRPr>
          </a:p>
        </p:txBody>
      </p:sp>
      <p:sp>
        <p:nvSpPr>
          <p:cNvPr id="19" name="TextBox 18"/>
          <p:cNvSpPr txBox="1"/>
          <p:nvPr/>
        </p:nvSpPr>
        <p:spPr>
          <a:xfrm>
            <a:off x="1676400" y="3942804"/>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Draw</a:t>
            </a:r>
            <a:endParaRPr lang="en-US" sz="4400" b="1" dirty="0">
              <a:solidFill>
                <a:srgbClr val="002060"/>
              </a:solidFill>
              <a:latin typeface="Times New Roman" pitchFamily="18" charset="0"/>
              <a:cs typeface="Times New Roman" pitchFamily="18" charset="0"/>
            </a:endParaRPr>
          </a:p>
        </p:txBody>
      </p:sp>
      <p:sp>
        <p:nvSpPr>
          <p:cNvPr id="20" name="TextBox 19"/>
          <p:cNvSpPr txBox="1"/>
          <p:nvPr/>
        </p:nvSpPr>
        <p:spPr>
          <a:xfrm>
            <a:off x="1676400" y="4935582"/>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Paste</a:t>
            </a:r>
            <a:endParaRPr lang="en-US" sz="4400" b="1" dirty="0">
              <a:solidFill>
                <a:srgbClr val="002060"/>
              </a:solidFill>
              <a:latin typeface="Times New Roman" pitchFamily="18" charset="0"/>
              <a:cs typeface="Times New Roman" pitchFamily="18" charset="0"/>
            </a:endParaRPr>
          </a:p>
        </p:txBody>
      </p:sp>
      <p:sp>
        <p:nvSpPr>
          <p:cNvPr id="21" name="TextBox 20"/>
          <p:cNvSpPr txBox="1"/>
          <p:nvPr/>
        </p:nvSpPr>
        <p:spPr>
          <a:xfrm>
            <a:off x="1676400" y="5849982"/>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Table</a:t>
            </a:r>
            <a:endParaRPr lang="en-US" sz="4400" b="1" dirty="0">
              <a:solidFill>
                <a:srgbClr val="002060"/>
              </a:solidFill>
              <a:latin typeface="Times New Roman" pitchFamily="18" charset="0"/>
              <a:cs typeface="Times New Roman" pitchFamily="18" charset="0"/>
            </a:endParaRPr>
          </a:p>
        </p:txBody>
      </p:sp>
      <p:pic>
        <p:nvPicPr>
          <p:cNvPr id="29" name="Picture 28" descr="5a151c87f1f159262a412ad550c34737.png"/>
          <p:cNvPicPr>
            <a:picLocks noChangeAspect="1"/>
          </p:cNvPicPr>
          <p:nvPr/>
        </p:nvPicPr>
        <p:blipFill>
          <a:blip r:embed="rId5" cstate="print"/>
          <a:stretch>
            <a:fillRect/>
          </a:stretch>
        </p:blipFill>
        <p:spPr>
          <a:xfrm>
            <a:off x="-152400" y="2436223"/>
            <a:ext cx="914400" cy="1557337"/>
          </a:xfrm>
          <a:prstGeom prst="rect">
            <a:avLst/>
          </a:prstGeom>
        </p:spPr>
      </p:pic>
      <p:pic>
        <p:nvPicPr>
          <p:cNvPr id="30" name="Picture 29" descr="5a151c87f1f159262a412ad550c34737.png"/>
          <p:cNvPicPr>
            <a:picLocks noChangeAspect="1"/>
          </p:cNvPicPr>
          <p:nvPr/>
        </p:nvPicPr>
        <p:blipFill>
          <a:blip r:embed="rId6" cstate="print"/>
          <a:stretch>
            <a:fillRect/>
          </a:stretch>
        </p:blipFill>
        <p:spPr>
          <a:xfrm>
            <a:off x="-76200" y="3426824"/>
            <a:ext cx="762000" cy="1297781"/>
          </a:xfrm>
          <a:prstGeom prst="rect">
            <a:avLst/>
          </a:prstGeom>
        </p:spPr>
      </p:pic>
      <p:pic>
        <p:nvPicPr>
          <p:cNvPr id="31" name="Picture 30" descr="5a151c87f1f159262a412ad550c34737.png"/>
          <p:cNvPicPr>
            <a:picLocks noChangeAspect="1"/>
          </p:cNvPicPr>
          <p:nvPr/>
        </p:nvPicPr>
        <p:blipFill>
          <a:blip r:embed="rId5" cstate="print"/>
          <a:stretch>
            <a:fillRect/>
          </a:stretch>
        </p:blipFill>
        <p:spPr>
          <a:xfrm>
            <a:off x="-152400" y="4265024"/>
            <a:ext cx="914400" cy="1557337"/>
          </a:xfrm>
          <a:prstGeom prst="rect">
            <a:avLst/>
          </a:prstGeom>
        </p:spPr>
      </p:pic>
      <p:pic>
        <p:nvPicPr>
          <p:cNvPr id="32" name="Picture 31" descr="5a151c87f1f159262a412ad550c34737.png"/>
          <p:cNvPicPr>
            <a:picLocks noChangeAspect="1"/>
          </p:cNvPicPr>
          <p:nvPr/>
        </p:nvPicPr>
        <p:blipFill>
          <a:blip r:embed="rId5" cstate="print"/>
          <a:stretch>
            <a:fillRect/>
          </a:stretch>
        </p:blipFill>
        <p:spPr>
          <a:xfrm>
            <a:off x="-119056" y="5450474"/>
            <a:ext cx="914400" cy="1557337"/>
          </a:xfrm>
          <a:prstGeom prst="rect">
            <a:avLst/>
          </a:prstGeom>
        </p:spPr>
      </p:pic>
      <p:pic>
        <p:nvPicPr>
          <p:cNvPr id="33" name="Picture 32" descr="5a151c87f1f159262a412ad550c34737.png">
            <a:hlinkClick r:id="rId7" action="ppaction://hlinksldjump"/>
          </p:cNvPr>
          <p:cNvPicPr>
            <a:picLocks noChangeAspect="1"/>
          </p:cNvPicPr>
          <p:nvPr/>
        </p:nvPicPr>
        <p:blipFill>
          <a:blip r:embed="rId8" cstate="print"/>
          <a:stretch>
            <a:fillRect/>
          </a:stretch>
        </p:blipFill>
        <p:spPr>
          <a:xfrm>
            <a:off x="10668000" y="4559643"/>
            <a:ext cx="1524000" cy="2595562"/>
          </a:xfrm>
          <a:prstGeom prst="rect">
            <a:avLst/>
          </a:prstGeom>
        </p:spPr>
      </p:pic>
      <p:pic>
        <p:nvPicPr>
          <p:cNvPr id="34" name="Picture 33" descr="tich.png"/>
          <p:cNvPicPr>
            <a:picLocks noChangeAspect="1"/>
          </p:cNvPicPr>
          <p:nvPr/>
        </p:nvPicPr>
        <p:blipFill>
          <a:blip r:embed="rId9" cstate="print"/>
          <a:stretch>
            <a:fillRect/>
          </a:stretch>
        </p:blipFill>
        <p:spPr>
          <a:xfrm>
            <a:off x="5105400" y="5789023"/>
            <a:ext cx="723900" cy="723900"/>
          </a:xfrm>
          <a:prstGeom prst="rect">
            <a:avLst/>
          </a:prstGeom>
        </p:spPr>
      </p:pic>
      <p:pic>
        <p:nvPicPr>
          <p:cNvPr id="35" name="Picture 34" descr="sai.png"/>
          <p:cNvPicPr>
            <a:picLocks noChangeAspect="1"/>
          </p:cNvPicPr>
          <p:nvPr/>
        </p:nvPicPr>
        <p:blipFill>
          <a:blip r:embed="rId10" cstate="print"/>
          <a:stretch>
            <a:fillRect/>
          </a:stretch>
        </p:blipFill>
        <p:spPr>
          <a:xfrm>
            <a:off x="5181600" y="3198223"/>
            <a:ext cx="533400" cy="533400"/>
          </a:xfrm>
          <a:prstGeom prst="rect">
            <a:avLst/>
          </a:prstGeom>
        </p:spPr>
      </p:pic>
      <p:pic>
        <p:nvPicPr>
          <p:cNvPr id="36" name="Picture 35" descr="sai.png"/>
          <p:cNvPicPr>
            <a:picLocks noChangeAspect="1"/>
          </p:cNvPicPr>
          <p:nvPr/>
        </p:nvPicPr>
        <p:blipFill>
          <a:blip r:embed="rId10" cstate="print"/>
          <a:stretch>
            <a:fillRect/>
          </a:stretch>
        </p:blipFill>
        <p:spPr>
          <a:xfrm>
            <a:off x="5181600" y="4036423"/>
            <a:ext cx="533400" cy="533400"/>
          </a:xfrm>
          <a:prstGeom prst="rect">
            <a:avLst/>
          </a:prstGeom>
        </p:spPr>
      </p:pic>
      <p:pic>
        <p:nvPicPr>
          <p:cNvPr id="37" name="Picture 36" descr="sai.png"/>
          <p:cNvPicPr>
            <a:picLocks noChangeAspect="1"/>
          </p:cNvPicPr>
          <p:nvPr/>
        </p:nvPicPr>
        <p:blipFill>
          <a:blip r:embed="rId10" cstate="print"/>
          <a:stretch>
            <a:fillRect/>
          </a:stretch>
        </p:blipFill>
        <p:spPr>
          <a:xfrm>
            <a:off x="5181600" y="5027023"/>
            <a:ext cx="533400" cy="533400"/>
          </a:xfrm>
          <a:prstGeom prst="rect">
            <a:avLst/>
          </a:prstGeom>
        </p:spPr>
      </p:pic>
      <p:pic>
        <p:nvPicPr>
          <p:cNvPr id="38" name="Picture 37" descr="112.png"/>
          <p:cNvPicPr>
            <a:picLocks noChangeAspect="1"/>
          </p:cNvPicPr>
          <p:nvPr/>
        </p:nvPicPr>
        <p:blipFill>
          <a:blip r:embed="rId11" cstate="print"/>
          <a:stretch>
            <a:fillRect/>
          </a:stretch>
        </p:blipFill>
        <p:spPr>
          <a:xfrm>
            <a:off x="1295400" y="-304800"/>
            <a:ext cx="9144000" cy="3352800"/>
          </a:xfrm>
          <a:prstGeom prst="rect">
            <a:avLst/>
          </a:prstGeom>
        </p:spPr>
      </p:pic>
      <p:sp>
        <p:nvSpPr>
          <p:cNvPr id="39" name="TextBox 38"/>
          <p:cNvSpPr txBox="1"/>
          <p:nvPr/>
        </p:nvSpPr>
        <p:spPr>
          <a:xfrm>
            <a:off x="3429000" y="816426"/>
            <a:ext cx="5638800"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Bước 1: Trong thẻ Insert, chọn………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759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80">
                                          <p:stCondLst>
                                            <p:cond delay="0"/>
                                          </p:stCondLst>
                                        </p:cTn>
                                        <p:tgtEl>
                                          <p:spTgt spid="39"/>
                                        </p:tgtEl>
                                      </p:cBhvr>
                                    </p:animEffect>
                                    <p:anim calcmode="lin" valueType="num">
                                      <p:cBhvr>
                                        <p:cTn id="1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7" dur="26">
                                          <p:stCondLst>
                                            <p:cond delay="650"/>
                                          </p:stCondLst>
                                        </p:cTn>
                                        <p:tgtEl>
                                          <p:spTgt spid="39"/>
                                        </p:tgtEl>
                                      </p:cBhvr>
                                      <p:to x="100000" y="60000"/>
                                    </p:animScale>
                                    <p:animScale>
                                      <p:cBhvr>
                                        <p:cTn id="18" dur="166" decel="50000">
                                          <p:stCondLst>
                                            <p:cond delay="676"/>
                                          </p:stCondLst>
                                        </p:cTn>
                                        <p:tgtEl>
                                          <p:spTgt spid="39"/>
                                        </p:tgtEl>
                                      </p:cBhvr>
                                      <p:to x="100000" y="100000"/>
                                    </p:animScale>
                                    <p:animScale>
                                      <p:cBhvr>
                                        <p:cTn id="19" dur="26">
                                          <p:stCondLst>
                                            <p:cond delay="1312"/>
                                          </p:stCondLst>
                                        </p:cTn>
                                        <p:tgtEl>
                                          <p:spTgt spid="39"/>
                                        </p:tgtEl>
                                      </p:cBhvr>
                                      <p:to x="100000" y="80000"/>
                                    </p:animScale>
                                    <p:animScale>
                                      <p:cBhvr>
                                        <p:cTn id="20" dur="166" decel="50000">
                                          <p:stCondLst>
                                            <p:cond delay="1338"/>
                                          </p:stCondLst>
                                        </p:cTn>
                                        <p:tgtEl>
                                          <p:spTgt spid="39"/>
                                        </p:tgtEl>
                                      </p:cBhvr>
                                      <p:to x="100000" y="100000"/>
                                    </p:animScale>
                                    <p:animScale>
                                      <p:cBhvr>
                                        <p:cTn id="21" dur="26">
                                          <p:stCondLst>
                                            <p:cond delay="1642"/>
                                          </p:stCondLst>
                                        </p:cTn>
                                        <p:tgtEl>
                                          <p:spTgt spid="39"/>
                                        </p:tgtEl>
                                      </p:cBhvr>
                                      <p:to x="100000" y="90000"/>
                                    </p:animScale>
                                    <p:animScale>
                                      <p:cBhvr>
                                        <p:cTn id="22" dur="166" decel="50000">
                                          <p:stCondLst>
                                            <p:cond delay="1668"/>
                                          </p:stCondLst>
                                        </p:cTn>
                                        <p:tgtEl>
                                          <p:spTgt spid="39"/>
                                        </p:tgtEl>
                                      </p:cBhvr>
                                      <p:to x="100000" y="100000"/>
                                    </p:animScale>
                                    <p:animScale>
                                      <p:cBhvr>
                                        <p:cTn id="23" dur="26">
                                          <p:stCondLst>
                                            <p:cond delay="1808"/>
                                          </p:stCondLst>
                                        </p:cTn>
                                        <p:tgtEl>
                                          <p:spTgt spid="39"/>
                                        </p:tgtEl>
                                      </p:cBhvr>
                                      <p:to x="100000" y="95000"/>
                                    </p:animScale>
                                    <p:animScale>
                                      <p:cBhvr>
                                        <p:cTn id="24" dur="166" decel="50000">
                                          <p:stCondLst>
                                            <p:cond delay="1834"/>
                                          </p:stCondLst>
                                        </p:cTn>
                                        <p:tgtEl>
                                          <p:spTgt spid="39"/>
                                        </p:tgtEl>
                                      </p:cBhvr>
                                      <p:to x="100000" y="100000"/>
                                    </p:animScale>
                                  </p:childTnLst>
                                </p:cTn>
                              </p:par>
                              <p:par>
                                <p:cTn id="25" presetID="16" presetClass="entr" presetSubtype="2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Horizont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voltage.wav"/>
                                        </p:tgtEl>
                                      </p:cMediaNode>
                                    </p:audio>
                                  </p:sub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chemeClr val="accent2"/>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1"/>
                                        </p:tgtEl>
                                        <p:attrNameLst>
                                          <p:attrName>fillcolor</p:attrName>
                                        </p:attrNameLst>
                                      </p:cBhvr>
                                      <p:to>
                                        <a:schemeClr val="accent2"/>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sai-1.wav"/>
                                        </p:tgtEl>
                                      </p:cMediaNode>
                                    </p:audio>
                                  </p:sub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39" grpId="0"/>
      <p:bldP spid="3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4" cstate="print"/>
          <a:stretch>
            <a:fillRect/>
          </a:stretch>
        </p:blipFill>
        <p:spPr>
          <a:xfrm>
            <a:off x="1752600" y="3276600"/>
            <a:ext cx="3513222" cy="575440"/>
          </a:xfrm>
          <a:prstGeom prst="rect">
            <a:avLst/>
          </a:prstGeom>
        </p:spPr>
      </p:pic>
      <p:sp>
        <p:nvSpPr>
          <p:cNvPr id="7" name="Oval 6"/>
          <p:cNvSpPr/>
          <p:nvPr/>
        </p:nvSpPr>
        <p:spPr>
          <a:xfrm>
            <a:off x="838200" y="5105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4" cstate="print"/>
          <a:stretch>
            <a:fillRect/>
          </a:stretch>
        </p:blipFill>
        <p:spPr>
          <a:xfrm>
            <a:off x="1752600" y="4114800"/>
            <a:ext cx="3513222" cy="575440"/>
          </a:xfrm>
          <a:prstGeom prst="rect">
            <a:avLst/>
          </a:prstGeom>
        </p:spPr>
      </p:pic>
      <p:pic>
        <p:nvPicPr>
          <p:cNvPr id="9" name="Picture 8" descr="1456.png"/>
          <p:cNvPicPr>
            <a:picLocks noChangeAspect="1"/>
          </p:cNvPicPr>
          <p:nvPr/>
        </p:nvPicPr>
        <p:blipFill>
          <a:blip r:embed="rId4" cstate="print"/>
          <a:stretch>
            <a:fillRect/>
          </a:stretch>
        </p:blipFill>
        <p:spPr>
          <a:xfrm>
            <a:off x="1752600" y="5105400"/>
            <a:ext cx="3513222" cy="575440"/>
          </a:xfrm>
          <a:prstGeom prst="rect">
            <a:avLst/>
          </a:prstGeom>
        </p:spPr>
      </p:pic>
      <p:pic>
        <p:nvPicPr>
          <p:cNvPr id="10" name="Picture 9" descr="1456.png"/>
          <p:cNvPicPr>
            <a:picLocks noChangeAspect="1"/>
          </p:cNvPicPr>
          <p:nvPr/>
        </p:nvPicPr>
        <p:blipFill>
          <a:blip r:embed="rId4" cstate="print"/>
          <a:stretch>
            <a:fillRect/>
          </a:stretch>
        </p:blipFill>
        <p:spPr>
          <a:xfrm>
            <a:off x="1752600" y="6019800"/>
            <a:ext cx="3513222" cy="575440"/>
          </a:xfrm>
          <a:prstGeom prst="rect">
            <a:avLst/>
          </a:prstGeom>
        </p:spPr>
      </p:pic>
      <p:sp>
        <p:nvSpPr>
          <p:cNvPr id="11" name="Oval 10"/>
          <p:cNvSpPr/>
          <p:nvPr/>
        </p:nvSpPr>
        <p:spPr>
          <a:xfrm>
            <a:off x="8382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382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382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14400" y="5181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5" name="TextBox 14"/>
          <p:cNvSpPr txBox="1"/>
          <p:nvPr/>
        </p:nvSpPr>
        <p:spPr>
          <a:xfrm>
            <a:off x="9144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914400" y="4191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9144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790700" y="3190031"/>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8 dòng, 7 cột</a:t>
            </a:r>
            <a:endParaRPr lang="en-US" sz="4400" b="1" dirty="0">
              <a:solidFill>
                <a:srgbClr val="002060"/>
              </a:solidFill>
              <a:latin typeface="Times New Roman" pitchFamily="18" charset="0"/>
              <a:cs typeface="Times New Roman" pitchFamily="18" charset="0"/>
            </a:endParaRPr>
          </a:p>
        </p:txBody>
      </p:sp>
      <p:sp>
        <p:nvSpPr>
          <p:cNvPr id="19" name="TextBox 18"/>
          <p:cNvSpPr txBox="1"/>
          <p:nvPr/>
        </p:nvSpPr>
        <p:spPr>
          <a:xfrm>
            <a:off x="1828800" y="3995055"/>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5 dòng, 4 cột</a:t>
            </a:r>
            <a:endParaRPr lang="en-US" sz="4400" b="1" dirty="0">
              <a:solidFill>
                <a:srgbClr val="002060"/>
              </a:solidFill>
              <a:latin typeface="Times New Roman" pitchFamily="18" charset="0"/>
              <a:cs typeface="Times New Roman" pitchFamily="18" charset="0"/>
            </a:endParaRPr>
          </a:p>
        </p:txBody>
      </p:sp>
      <p:sp>
        <p:nvSpPr>
          <p:cNvPr id="20" name="TextBox 19"/>
          <p:cNvSpPr txBox="1"/>
          <p:nvPr/>
        </p:nvSpPr>
        <p:spPr>
          <a:xfrm>
            <a:off x="1763485" y="5000896"/>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5 dòng, 5 cột</a:t>
            </a:r>
            <a:endParaRPr lang="en-US" sz="4400" b="1" dirty="0">
              <a:solidFill>
                <a:srgbClr val="002060"/>
              </a:solidFill>
              <a:latin typeface="Times New Roman" pitchFamily="18" charset="0"/>
              <a:cs typeface="Times New Roman" pitchFamily="18" charset="0"/>
            </a:endParaRPr>
          </a:p>
        </p:txBody>
      </p:sp>
      <p:sp>
        <p:nvSpPr>
          <p:cNvPr id="21" name="TextBox 20"/>
          <p:cNvSpPr txBox="1"/>
          <p:nvPr/>
        </p:nvSpPr>
        <p:spPr>
          <a:xfrm>
            <a:off x="1737359" y="5915296"/>
            <a:ext cx="3276600" cy="769441"/>
          </a:xfrm>
          <a:prstGeom prst="rect">
            <a:avLst/>
          </a:prstGeom>
          <a:noFill/>
        </p:spPr>
        <p:txBody>
          <a:bodyPr wrap="square" rtlCol="0">
            <a:spAutoFit/>
          </a:bodyPr>
          <a:lstStyle/>
          <a:p>
            <a:r>
              <a:rPr lang="en-US" sz="4400" b="1" smtClean="0">
                <a:solidFill>
                  <a:srgbClr val="002060"/>
                </a:solidFill>
                <a:latin typeface="Times New Roman" pitchFamily="18" charset="0"/>
                <a:cs typeface="Times New Roman" pitchFamily="18" charset="0"/>
              </a:rPr>
              <a:t>4 dòng, 6 cột</a:t>
            </a:r>
            <a:endParaRPr lang="en-US" sz="4400" b="1" dirty="0">
              <a:solidFill>
                <a:srgbClr val="002060"/>
              </a:solidFill>
              <a:latin typeface="Times New Roman" pitchFamily="18" charset="0"/>
              <a:cs typeface="Times New Roman" pitchFamily="18" charset="0"/>
            </a:endParaRPr>
          </a:p>
        </p:txBody>
      </p:sp>
      <p:pic>
        <p:nvPicPr>
          <p:cNvPr id="26" name="Picture 25" descr="112.png"/>
          <p:cNvPicPr>
            <a:picLocks noChangeAspect="1"/>
          </p:cNvPicPr>
          <p:nvPr/>
        </p:nvPicPr>
        <p:blipFill>
          <a:blip r:embed="rId5" cstate="print"/>
          <a:stretch>
            <a:fillRect/>
          </a:stretch>
        </p:blipFill>
        <p:spPr>
          <a:xfrm>
            <a:off x="990600" y="0"/>
            <a:ext cx="9296400" cy="3200400"/>
          </a:xfrm>
          <a:prstGeom prst="rect">
            <a:avLst/>
          </a:prstGeom>
        </p:spPr>
      </p:pic>
      <p:sp>
        <p:nvSpPr>
          <p:cNvPr id="5" name="TextBox 4"/>
          <p:cNvSpPr txBox="1"/>
          <p:nvPr/>
        </p:nvSpPr>
        <p:spPr>
          <a:xfrm>
            <a:off x="3200400" y="990600"/>
            <a:ext cx="6324600" cy="1323439"/>
          </a:xfrm>
          <a:prstGeom prst="rect">
            <a:avLst/>
          </a:prstGeom>
          <a:noFill/>
        </p:spPr>
        <p:txBody>
          <a:bodyPr wrap="square" rtlCol="0">
            <a:spAutoFit/>
          </a:bodyPr>
          <a:lstStyle/>
          <a:p>
            <a:r>
              <a:rPr lang="en-US" sz="4000" smtClean="0">
                <a:latin typeface="Times New Roman" pitchFamily="18" charset="0"/>
                <a:cs typeface="Times New Roman" pitchFamily="18" charset="0"/>
              </a:rPr>
              <a:t>Em cho biết bảng sau gồm mấy dòng, mấy cột?</a:t>
            </a:r>
            <a:endParaRPr lang="en-US" sz="4000" dirty="0">
              <a:latin typeface="Times New Roman" pitchFamily="18" charset="0"/>
              <a:cs typeface="Times New Roman" pitchFamily="18" charset="0"/>
            </a:endParaRPr>
          </a:p>
        </p:txBody>
      </p:sp>
      <p:pic>
        <p:nvPicPr>
          <p:cNvPr id="28" name="Picture 27" descr="2.png"/>
          <p:cNvPicPr>
            <a:picLocks noChangeAspect="1"/>
          </p:cNvPicPr>
          <p:nvPr/>
        </p:nvPicPr>
        <p:blipFill>
          <a:blip r:embed="rId6" cstate="print"/>
          <a:stretch>
            <a:fillRect/>
          </a:stretch>
        </p:blipFill>
        <p:spPr>
          <a:xfrm>
            <a:off x="0" y="2819400"/>
            <a:ext cx="990600" cy="990600"/>
          </a:xfrm>
          <a:prstGeom prst="rect">
            <a:avLst/>
          </a:prstGeom>
        </p:spPr>
      </p:pic>
      <p:pic>
        <p:nvPicPr>
          <p:cNvPr id="29" name="Picture 28" descr="2.png"/>
          <p:cNvPicPr>
            <a:picLocks noChangeAspect="1"/>
          </p:cNvPicPr>
          <p:nvPr/>
        </p:nvPicPr>
        <p:blipFill>
          <a:blip r:embed="rId6" cstate="print"/>
          <a:stretch>
            <a:fillRect/>
          </a:stretch>
        </p:blipFill>
        <p:spPr>
          <a:xfrm>
            <a:off x="0" y="3810000"/>
            <a:ext cx="990600" cy="990600"/>
          </a:xfrm>
          <a:prstGeom prst="rect">
            <a:avLst/>
          </a:prstGeom>
        </p:spPr>
      </p:pic>
      <p:pic>
        <p:nvPicPr>
          <p:cNvPr id="30" name="Picture 29" descr="2.png"/>
          <p:cNvPicPr>
            <a:picLocks noChangeAspect="1"/>
          </p:cNvPicPr>
          <p:nvPr/>
        </p:nvPicPr>
        <p:blipFill>
          <a:blip r:embed="rId6" cstate="print"/>
          <a:stretch>
            <a:fillRect/>
          </a:stretch>
        </p:blipFill>
        <p:spPr>
          <a:xfrm>
            <a:off x="0" y="4800600"/>
            <a:ext cx="990600" cy="990600"/>
          </a:xfrm>
          <a:prstGeom prst="rect">
            <a:avLst/>
          </a:prstGeom>
        </p:spPr>
      </p:pic>
      <p:pic>
        <p:nvPicPr>
          <p:cNvPr id="31" name="Picture 30" descr="2.png"/>
          <p:cNvPicPr>
            <a:picLocks noChangeAspect="1"/>
          </p:cNvPicPr>
          <p:nvPr/>
        </p:nvPicPr>
        <p:blipFill>
          <a:blip r:embed="rId6" cstate="print"/>
          <a:stretch>
            <a:fillRect/>
          </a:stretch>
        </p:blipFill>
        <p:spPr>
          <a:xfrm>
            <a:off x="0" y="5867400"/>
            <a:ext cx="990600" cy="990600"/>
          </a:xfrm>
          <a:prstGeom prst="rect">
            <a:avLst/>
          </a:prstGeom>
        </p:spPr>
      </p:pic>
      <p:pic>
        <p:nvPicPr>
          <p:cNvPr id="32" name="Picture 31" descr="tich.png"/>
          <p:cNvPicPr>
            <a:picLocks noChangeAspect="1"/>
          </p:cNvPicPr>
          <p:nvPr/>
        </p:nvPicPr>
        <p:blipFill>
          <a:blip r:embed="rId7" cstate="print"/>
          <a:stretch>
            <a:fillRect/>
          </a:stretch>
        </p:blipFill>
        <p:spPr>
          <a:xfrm>
            <a:off x="5181600" y="4953000"/>
            <a:ext cx="723900" cy="723900"/>
          </a:xfrm>
          <a:prstGeom prst="rect">
            <a:avLst/>
          </a:prstGeom>
        </p:spPr>
      </p:pic>
      <p:pic>
        <p:nvPicPr>
          <p:cNvPr id="33" name="Picture 32" descr="sai.png"/>
          <p:cNvPicPr>
            <a:picLocks noChangeAspect="1"/>
          </p:cNvPicPr>
          <p:nvPr/>
        </p:nvPicPr>
        <p:blipFill>
          <a:blip r:embed="rId8" cstate="print"/>
          <a:stretch>
            <a:fillRect/>
          </a:stretch>
        </p:blipFill>
        <p:spPr>
          <a:xfrm>
            <a:off x="5334000" y="3276600"/>
            <a:ext cx="533400" cy="533400"/>
          </a:xfrm>
          <a:prstGeom prst="rect">
            <a:avLst/>
          </a:prstGeom>
        </p:spPr>
      </p:pic>
      <p:pic>
        <p:nvPicPr>
          <p:cNvPr id="34" name="Picture 33" descr="sai.png"/>
          <p:cNvPicPr>
            <a:picLocks noChangeAspect="1"/>
          </p:cNvPicPr>
          <p:nvPr/>
        </p:nvPicPr>
        <p:blipFill>
          <a:blip r:embed="rId8" cstate="print"/>
          <a:stretch>
            <a:fillRect/>
          </a:stretch>
        </p:blipFill>
        <p:spPr>
          <a:xfrm>
            <a:off x="5334000" y="4114800"/>
            <a:ext cx="533400" cy="533400"/>
          </a:xfrm>
          <a:prstGeom prst="rect">
            <a:avLst/>
          </a:prstGeom>
        </p:spPr>
      </p:pic>
      <p:pic>
        <p:nvPicPr>
          <p:cNvPr id="35" name="Picture 34" descr="sai.png"/>
          <p:cNvPicPr>
            <a:picLocks noChangeAspect="1"/>
          </p:cNvPicPr>
          <p:nvPr/>
        </p:nvPicPr>
        <p:blipFill>
          <a:blip r:embed="rId8" cstate="print"/>
          <a:stretch>
            <a:fillRect/>
          </a:stretch>
        </p:blipFill>
        <p:spPr>
          <a:xfrm>
            <a:off x="5334000" y="6019800"/>
            <a:ext cx="533400" cy="533400"/>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3060641138"/>
              </p:ext>
            </p:extLst>
          </p:nvPr>
        </p:nvGraphicFramePr>
        <p:xfrm>
          <a:off x="6654800" y="3469130"/>
          <a:ext cx="5283200" cy="1866780"/>
        </p:xfrm>
        <a:graphic>
          <a:graphicData uri="http://schemas.openxmlformats.org/drawingml/2006/table">
            <a:tbl>
              <a:tblPr firstRow="1" bandRow="1">
                <a:tableStyleId>{5940675A-B579-460E-94D1-54222C63F5DA}</a:tableStyleId>
              </a:tblPr>
              <a:tblGrid>
                <a:gridCol w="1056640">
                  <a:extLst>
                    <a:ext uri="{9D8B030D-6E8A-4147-A177-3AD203B41FA5}">
                      <a16:colId xmlns:a16="http://schemas.microsoft.com/office/drawing/2014/main" val="1365466287"/>
                    </a:ext>
                  </a:extLst>
                </a:gridCol>
                <a:gridCol w="1056640">
                  <a:extLst>
                    <a:ext uri="{9D8B030D-6E8A-4147-A177-3AD203B41FA5}">
                      <a16:colId xmlns:a16="http://schemas.microsoft.com/office/drawing/2014/main" val="442909301"/>
                    </a:ext>
                  </a:extLst>
                </a:gridCol>
                <a:gridCol w="1056640">
                  <a:extLst>
                    <a:ext uri="{9D8B030D-6E8A-4147-A177-3AD203B41FA5}">
                      <a16:colId xmlns:a16="http://schemas.microsoft.com/office/drawing/2014/main" val="4251122082"/>
                    </a:ext>
                  </a:extLst>
                </a:gridCol>
                <a:gridCol w="1056640">
                  <a:extLst>
                    <a:ext uri="{9D8B030D-6E8A-4147-A177-3AD203B41FA5}">
                      <a16:colId xmlns:a16="http://schemas.microsoft.com/office/drawing/2014/main" val="3559470481"/>
                    </a:ext>
                  </a:extLst>
                </a:gridCol>
                <a:gridCol w="1056640">
                  <a:extLst>
                    <a:ext uri="{9D8B030D-6E8A-4147-A177-3AD203B41FA5}">
                      <a16:colId xmlns:a16="http://schemas.microsoft.com/office/drawing/2014/main" val="7428853"/>
                    </a:ext>
                  </a:extLst>
                </a:gridCol>
              </a:tblGrid>
              <a:tr h="37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6670971"/>
                  </a:ext>
                </a:extLst>
              </a:tr>
              <a:tr h="37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85271473"/>
                  </a:ext>
                </a:extLst>
              </a:tr>
              <a:tr h="37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756214"/>
                  </a:ext>
                </a:extLst>
              </a:tr>
              <a:tr h="37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23661384"/>
                  </a:ext>
                </a:extLst>
              </a:tr>
              <a:tr h="37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50199639"/>
                  </a:ext>
                </a:extLst>
              </a:tr>
            </a:tbl>
          </a:graphicData>
        </a:graphic>
      </p:graphicFrame>
      <p:pic>
        <p:nvPicPr>
          <p:cNvPr id="36" name="Picture 35" descr="2.png">
            <a:hlinkClick r:id="rId9" action="ppaction://hlinksldjump"/>
          </p:cNvPr>
          <p:cNvPicPr>
            <a:picLocks noChangeAspect="1"/>
          </p:cNvPicPr>
          <p:nvPr/>
        </p:nvPicPr>
        <p:blipFill>
          <a:blip r:embed="rId6" cstate="print"/>
          <a:stretch>
            <a:fillRect/>
          </a:stretch>
        </p:blipFill>
        <p:spPr>
          <a:xfrm>
            <a:off x="11086011" y="5786110"/>
            <a:ext cx="990600" cy="990600"/>
          </a:xfrm>
          <a:prstGeom prst="rect">
            <a:avLst/>
          </a:prstGeom>
        </p:spPr>
      </p:pic>
    </p:spTree>
    <p:extLst>
      <p:ext uri="{BB962C8B-B14F-4D97-AF65-F5344CB8AC3E}">
        <p14:creationId xmlns:p14="http://schemas.microsoft.com/office/powerpoint/2010/main" val="41314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3399FF"/>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voltage.wav"/>
                                        </p:tgtEl>
                                      </p:cMediaNode>
                                    </p:audio>
                                  </p:sub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par>
                                <p:cTn id="48" presetID="1"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
                                        </p:tgtEl>
                                        <p:attrNameLst>
                                          <p:attrName>fillcolor</p:attrName>
                                        </p:attrNameLst>
                                      </p:cBhvr>
                                      <p:to>
                                        <a:schemeClr val="accent2"/>
                                      </p:to>
                                    </p:animClr>
                                    <p:set>
                                      <p:cBhvr>
                                        <p:cTn id="55" dur="2000" fill="hold"/>
                                        <p:tgtEl>
                                          <p:spTgt spid="11"/>
                                        </p:tgtEl>
                                        <p:attrNameLst>
                                          <p:attrName>fill.type</p:attrName>
                                        </p:attrNameLst>
                                      </p:cBhvr>
                                      <p:to>
                                        <p:strVal val="solid"/>
                                      </p:to>
                                    </p:set>
                                    <p:set>
                                      <p:cBhvr>
                                        <p:cTn id="56" dur="2000" fill="hold"/>
                                        <p:tgtEl>
                                          <p:spTgt spid="1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sai-1.wav"/>
                                        </p:tgtEl>
                                      </p:cMediaNode>
                                    </p:audio>
                                  </p:sub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3"/>
                                        </p:tgtEl>
                                        <p:attrNameLst>
                                          <p:attrName>fillcolor</p:attrName>
                                        </p:attrNameLst>
                                      </p:cBhvr>
                                      <p:to>
                                        <a:schemeClr val="accent2"/>
                                      </p:to>
                                    </p:animClr>
                                    <p:set>
                                      <p:cBhvr>
                                        <p:cTn id="64" dur="2000" fill="hold"/>
                                        <p:tgtEl>
                                          <p:spTgt spid="13"/>
                                        </p:tgtEl>
                                        <p:attrNameLst>
                                          <p:attrName>fill.type</p:attrName>
                                        </p:attrNameLst>
                                      </p:cBhvr>
                                      <p:to>
                                        <p:strVal val="solid"/>
                                      </p:to>
                                    </p:set>
                                    <p:set>
                                      <p:cBhvr>
                                        <p:cTn id="65" dur="2000" fill="hold"/>
                                        <p:tgtEl>
                                          <p:spTgt spid="13"/>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par>
                                <p:cTn id="66" presetID="1"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4" cstate="print"/>
          <a:stretch>
            <a:fillRect/>
          </a:stretch>
        </p:blipFill>
        <p:spPr>
          <a:xfrm>
            <a:off x="1695450" y="3150354"/>
            <a:ext cx="3513222" cy="575440"/>
          </a:xfrm>
          <a:prstGeom prst="rect">
            <a:avLst/>
          </a:prstGeom>
        </p:spPr>
      </p:pic>
      <p:sp>
        <p:nvSpPr>
          <p:cNvPr id="7" name="Oval 6"/>
          <p:cNvSpPr/>
          <p:nvPr/>
        </p:nvSpPr>
        <p:spPr>
          <a:xfrm>
            <a:off x="933450" y="307415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4" cstate="print"/>
          <a:stretch>
            <a:fillRect/>
          </a:stretch>
        </p:blipFill>
        <p:spPr>
          <a:xfrm>
            <a:off x="1695450" y="3988554"/>
            <a:ext cx="3513222" cy="575440"/>
          </a:xfrm>
          <a:prstGeom prst="rect">
            <a:avLst/>
          </a:prstGeom>
        </p:spPr>
      </p:pic>
      <p:pic>
        <p:nvPicPr>
          <p:cNvPr id="9" name="Picture 8" descr="1456.png"/>
          <p:cNvPicPr>
            <a:picLocks noChangeAspect="1"/>
          </p:cNvPicPr>
          <p:nvPr/>
        </p:nvPicPr>
        <p:blipFill>
          <a:blip r:embed="rId4" cstate="print"/>
          <a:stretch>
            <a:fillRect/>
          </a:stretch>
        </p:blipFill>
        <p:spPr>
          <a:xfrm>
            <a:off x="1695450" y="4979154"/>
            <a:ext cx="3437022" cy="575440"/>
          </a:xfrm>
          <a:prstGeom prst="rect">
            <a:avLst/>
          </a:prstGeom>
        </p:spPr>
      </p:pic>
      <p:pic>
        <p:nvPicPr>
          <p:cNvPr id="10" name="Picture 9" descr="1456.png"/>
          <p:cNvPicPr>
            <a:picLocks noChangeAspect="1"/>
          </p:cNvPicPr>
          <p:nvPr/>
        </p:nvPicPr>
        <p:blipFill>
          <a:blip r:embed="rId4" cstate="print"/>
          <a:stretch>
            <a:fillRect/>
          </a:stretch>
        </p:blipFill>
        <p:spPr>
          <a:xfrm>
            <a:off x="1695450" y="5893554"/>
            <a:ext cx="3513222" cy="575440"/>
          </a:xfrm>
          <a:prstGeom prst="rect">
            <a:avLst/>
          </a:prstGeom>
        </p:spPr>
      </p:pic>
      <p:sp>
        <p:nvSpPr>
          <p:cNvPr id="11" name="Oval 10"/>
          <p:cNvSpPr/>
          <p:nvPr/>
        </p:nvSpPr>
        <p:spPr>
          <a:xfrm>
            <a:off x="933450" y="490295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933450" y="391235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95350" y="5917232"/>
            <a:ext cx="723900" cy="5859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1009650" y="3150354"/>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1009650" y="5969754"/>
            <a:ext cx="4826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1009650" y="4979154"/>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1009650" y="3988554"/>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638842" y="3095924"/>
            <a:ext cx="3276600" cy="646331"/>
          </a:xfrm>
          <a:prstGeom prst="rect">
            <a:avLst/>
          </a:prstGeom>
          <a:noFill/>
        </p:spPr>
        <p:txBody>
          <a:bodyPr wrap="square" rtlCol="0">
            <a:spAutoFit/>
          </a:bodyPr>
          <a:lstStyle/>
          <a:p>
            <a:r>
              <a:rPr lang="en-US" sz="3600" b="1" smtClean="0">
                <a:solidFill>
                  <a:srgbClr val="002060"/>
                </a:solidFill>
                <a:latin typeface="Times New Roman" pitchFamily="18" charset="0"/>
                <a:cs typeface="Times New Roman" pitchFamily="18" charset="0"/>
              </a:rPr>
              <a:t>Trình bày bảng</a:t>
            </a:r>
            <a:endParaRPr lang="en-US" sz="3600" b="1" dirty="0">
              <a:solidFill>
                <a:srgbClr val="002060"/>
              </a:solidFill>
              <a:latin typeface="Times New Roman" pitchFamily="18" charset="0"/>
              <a:cs typeface="Times New Roman" pitchFamily="18" charset="0"/>
            </a:endParaRPr>
          </a:p>
        </p:txBody>
      </p:sp>
      <p:sp>
        <p:nvSpPr>
          <p:cNvPr id="19" name="TextBox 18"/>
          <p:cNvSpPr txBox="1"/>
          <p:nvPr/>
        </p:nvSpPr>
        <p:spPr>
          <a:xfrm>
            <a:off x="1667146" y="3921061"/>
            <a:ext cx="3276600" cy="646331"/>
          </a:xfrm>
          <a:prstGeom prst="rect">
            <a:avLst/>
          </a:prstGeom>
          <a:noFill/>
        </p:spPr>
        <p:txBody>
          <a:bodyPr wrap="square" rtlCol="0">
            <a:spAutoFit/>
          </a:bodyPr>
          <a:lstStyle/>
          <a:p>
            <a:r>
              <a:rPr lang="en-US" sz="3600" b="1" smtClean="0">
                <a:solidFill>
                  <a:srgbClr val="002060"/>
                </a:solidFill>
                <a:latin typeface="Times New Roman" pitchFamily="18" charset="0"/>
                <a:cs typeface="Times New Roman" pitchFamily="18" charset="0"/>
              </a:rPr>
              <a:t>Chèn bảng</a:t>
            </a:r>
            <a:endParaRPr lang="en-US" sz="3600" b="1" dirty="0">
              <a:solidFill>
                <a:srgbClr val="002060"/>
              </a:solidFill>
              <a:latin typeface="Times New Roman" pitchFamily="18" charset="0"/>
              <a:cs typeface="Times New Roman" pitchFamily="18" charset="0"/>
            </a:endParaRPr>
          </a:p>
        </p:txBody>
      </p:sp>
      <p:sp>
        <p:nvSpPr>
          <p:cNvPr id="20" name="TextBox 19"/>
          <p:cNvSpPr txBox="1"/>
          <p:nvPr/>
        </p:nvSpPr>
        <p:spPr>
          <a:xfrm>
            <a:off x="1641020" y="4979154"/>
            <a:ext cx="4038600" cy="584775"/>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Tách ô trong bảng</a:t>
            </a:r>
            <a:endParaRPr lang="en-US" sz="3200" b="1" dirty="0">
              <a:solidFill>
                <a:srgbClr val="002060"/>
              </a:solidFill>
              <a:latin typeface="Times New Roman" pitchFamily="18" charset="0"/>
              <a:cs typeface="Times New Roman" pitchFamily="18" charset="0"/>
            </a:endParaRPr>
          </a:p>
        </p:txBody>
      </p:sp>
      <p:sp>
        <p:nvSpPr>
          <p:cNvPr id="21" name="TextBox 20"/>
          <p:cNvSpPr txBox="1"/>
          <p:nvPr/>
        </p:nvSpPr>
        <p:spPr>
          <a:xfrm>
            <a:off x="1617072" y="5883764"/>
            <a:ext cx="4248150" cy="584775"/>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Gộp các ô trong bảng</a:t>
            </a:r>
            <a:endParaRPr lang="en-US" sz="3200" b="1" dirty="0">
              <a:solidFill>
                <a:srgbClr val="002060"/>
              </a:solidFill>
              <a:latin typeface="Times New Roman" pitchFamily="18" charset="0"/>
              <a:cs typeface="Times New Roman" pitchFamily="18" charset="0"/>
            </a:endParaRPr>
          </a:p>
        </p:txBody>
      </p:sp>
      <p:pic>
        <p:nvPicPr>
          <p:cNvPr id="28" name="Picture 27" descr="112.png"/>
          <p:cNvPicPr>
            <a:picLocks noChangeAspect="1"/>
          </p:cNvPicPr>
          <p:nvPr/>
        </p:nvPicPr>
        <p:blipFill>
          <a:blip r:embed="rId5" cstate="print"/>
          <a:stretch>
            <a:fillRect/>
          </a:stretch>
        </p:blipFill>
        <p:spPr>
          <a:xfrm>
            <a:off x="1295400" y="-304800"/>
            <a:ext cx="9144000" cy="3581400"/>
          </a:xfrm>
          <a:prstGeom prst="rect">
            <a:avLst/>
          </a:prstGeom>
        </p:spPr>
      </p:pic>
      <p:sp>
        <p:nvSpPr>
          <p:cNvPr id="29" name="TextBox 28"/>
          <p:cNvSpPr txBox="1"/>
          <p:nvPr/>
        </p:nvSpPr>
        <p:spPr>
          <a:xfrm>
            <a:off x="3429000" y="914401"/>
            <a:ext cx="5638800"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Em cho biết phần 2. trong bài vừa học là gì?</a:t>
            </a:r>
            <a:endParaRPr lang="en-US" sz="3600" dirty="0">
              <a:latin typeface="Times New Roman" pitchFamily="18" charset="0"/>
              <a:cs typeface="Times New Roman" pitchFamily="18" charset="0"/>
            </a:endParaRPr>
          </a:p>
        </p:txBody>
      </p:sp>
      <p:pic>
        <p:nvPicPr>
          <p:cNvPr id="35" name="Picture 34" descr="tich.png"/>
          <p:cNvPicPr>
            <a:picLocks noChangeAspect="1"/>
          </p:cNvPicPr>
          <p:nvPr/>
        </p:nvPicPr>
        <p:blipFill>
          <a:blip r:embed="rId6" cstate="print"/>
          <a:stretch>
            <a:fillRect/>
          </a:stretch>
        </p:blipFill>
        <p:spPr>
          <a:xfrm>
            <a:off x="5276850" y="2997954"/>
            <a:ext cx="723900" cy="723900"/>
          </a:xfrm>
          <a:prstGeom prst="rect">
            <a:avLst/>
          </a:prstGeom>
        </p:spPr>
      </p:pic>
      <p:pic>
        <p:nvPicPr>
          <p:cNvPr id="36" name="Picture 35" descr="sai.png"/>
          <p:cNvPicPr>
            <a:picLocks noChangeAspect="1"/>
          </p:cNvPicPr>
          <p:nvPr/>
        </p:nvPicPr>
        <p:blipFill>
          <a:blip r:embed="rId7" cstate="print"/>
          <a:stretch>
            <a:fillRect/>
          </a:stretch>
        </p:blipFill>
        <p:spPr>
          <a:xfrm>
            <a:off x="5276850" y="3988554"/>
            <a:ext cx="533400" cy="533400"/>
          </a:xfrm>
          <a:prstGeom prst="rect">
            <a:avLst/>
          </a:prstGeom>
        </p:spPr>
      </p:pic>
      <p:pic>
        <p:nvPicPr>
          <p:cNvPr id="37" name="Picture 36" descr="sai.png"/>
          <p:cNvPicPr>
            <a:picLocks noChangeAspect="1"/>
          </p:cNvPicPr>
          <p:nvPr/>
        </p:nvPicPr>
        <p:blipFill>
          <a:blip r:embed="rId7" cstate="print"/>
          <a:stretch>
            <a:fillRect/>
          </a:stretch>
        </p:blipFill>
        <p:spPr>
          <a:xfrm>
            <a:off x="5276850" y="4979154"/>
            <a:ext cx="533400" cy="533400"/>
          </a:xfrm>
          <a:prstGeom prst="rect">
            <a:avLst/>
          </a:prstGeom>
        </p:spPr>
      </p:pic>
      <p:pic>
        <p:nvPicPr>
          <p:cNvPr id="38" name="Picture 37" descr="sai.png"/>
          <p:cNvPicPr>
            <a:picLocks noChangeAspect="1"/>
          </p:cNvPicPr>
          <p:nvPr/>
        </p:nvPicPr>
        <p:blipFill>
          <a:blip r:embed="rId7" cstate="print"/>
          <a:stretch>
            <a:fillRect/>
          </a:stretch>
        </p:blipFill>
        <p:spPr>
          <a:xfrm>
            <a:off x="5276850" y="5893554"/>
            <a:ext cx="533400" cy="533400"/>
          </a:xfrm>
          <a:prstGeom prst="rect">
            <a:avLst/>
          </a:prstGeom>
        </p:spPr>
      </p:pic>
      <p:pic>
        <p:nvPicPr>
          <p:cNvPr id="39" name="Picture 38" descr="5.png"/>
          <p:cNvPicPr>
            <a:picLocks noChangeAspect="1"/>
          </p:cNvPicPr>
          <p:nvPr/>
        </p:nvPicPr>
        <p:blipFill>
          <a:blip r:embed="rId8" cstate="print"/>
          <a:stretch>
            <a:fillRect/>
          </a:stretch>
        </p:blipFill>
        <p:spPr>
          <a:xfrm>
            <a:off x="136617" y="2540755"/>
            <a:ext cx="914400" cy="1110269"/>
          </a:xfrm>
          <a:prstGeom prst="rect">
            <a:avLst/>
          </a:prstGeom>
        </p:spPr>
      </p:pic>
      <p:pic>
        <p:nvPicPr>
          <p:cNvPr id="40" name="Picture 39" descr="5.png"/>
          <p:cNvPicPr>
            <a:picLocks noChangeAspect="1"/>
          </p:cNvPicPr>
          <p:nvPr/>
        </p:nvPicPr>
        <p:blipFill>
          <a:blip r:embed="rId8" cstate="print"/>
          <a:stretch>
            <a:fillRect/>
          </a:stretch>
        </p:blipFill>
        <p:spPr>
          <a:xfrm>
            <a:off x="171450" y="3685932"/>
            <a:ext cx="762036" cy="925268"/>
          </a:xfrm>
          <a:prstGeom prst="rect">
            <a:avLst/>
          </a:prstGeom>
        </p:spPr>
      </p:pic>
      <p:pic>
        <p:nvPicPr>
          <p:cNvPr id="41" name="Picture 40" descr="5.png"/>
          <p:cNvPicPr>
            <a:picLocks noChangeAspect="1"/>
          </p:cNvPicPr>
          <p:nvPr/>
        </p:nvPicPr>
        <p:blipFill>
          <a:blip r:embed="rId8" cstate="print"/>
          <a:stretch>
            <a:fillRect/>
          </a:stretch>
        </p:blipFill>
        <p:spPr>
          <a:xfrm>
            <a:off x="171452" y="4676532"/>
            <a:ext cx="753087" cy="914400"/>
          </a:xfrm>
          <a:prstGeom prst="rect">
            <a:avLst/>
          </a:prstGeom>
        </p:spPr>
      </p:pic>
      <p:pic>
        <p:nvPicPr>
          <p:cNvPr id="42" name="Picture 41" descr="5.png"/>
          <p:cNvPicPr>
            <a:picLocks noChangeAspect="1"/>
          </p:cNvPicPr>
          <p:nvPr/>
        </p:nvPicPr>
        <p:blipFill>
          <a:blip r:embed="rId8" cstate="print"/>
          <a:stretch>
            <a:fillRect/>
          </a:stretch>
        </p:blipFill>
        <p:spPr>
          <a:xfrm>
            <a:off x="171450" y="5714008"/>
            <a:ext cx="762000" cy="1017747"/>
          </a:xfrm>
          <a:prstGeom prst="rect">
            <a:avLst/>
          </a:prstGeom>
        </p:spPr>
      </p:pic>
      <p:pic>
        <p:nvPicPr>
          <p:cNvPr id="43" name="Picture 42" descr="5.png">
            <a:hlinkClick r:id="rId9" action="ppaction://hlinksldjump"/>
          </p:cNvPr>
          <p:cNvPicPr>
            <a:picLocks noChangeAspect="1"/>
          </p:cNvPicPr>
          <p:nvPr/>
        </p:nvPicPr>
        <p:blipFill>
          <a:blip r:embed="rId8" cstate="print"/>
          <a:stretch>
            <a:fillRect/>
          </a:stretch>
        </p:blipFill>
        <p:spPr>
          <a:xfrm>
            <a:off x="10820400" y="5159609"/>
            <a:ext cx="1371600" cy="1665403"/>
          </a:xfrm>
          <a:prstGeom prst="rect">
            <a:avLst/>
          </a:prstGeom>
        </p:spPr>
      </p:pic>
    </p:spTree>
    <p:extLst>
      <p:ext uri="{BB962C8B-B14F-4D97-AF65-F5344CB8AC3E}">
        <p14:creationId xmlns:p14="http://schemas.microsoft.com/office/powerpoint/2010/main" val="5007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6"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6" presetClass="entr" presetSubtype="2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2"/>
                                        </p:tgtEl>
                                        <p:attrNameLst>
                                          <p:attrName>fillcolor</p:attrName>
                                        </p:attrNameLst>
                                      </p:cBhvr>
                                      <p:to>
                                        <a:schemeClr val="accent2"/>
                                      </p:to>
                                    </p:animClr>
                                    <p:set>
                                      <p:cBhvr>
                                        <p:cTn id="42" dur="2000" fill="hold"/>
                                        <p:tgtEl>
                                          <p:spTgt spid="12"/>
                                        </p:tgtEl>
                                        <p:attrNameLst>
                                          <p:attrName>fill.type</p:attrName>
                                        </p:attrNameLst>
                                      </p:cBhvr>
                                      <p:to>
                                        <p:strVal val="solid"/>
                                      </p:to>
                                    </p:set>
                                    <p:set>
                                      <p:cBhvr>
                                        <p:cTn id="43" dur="2000" fill="hold"/>
                                        <p:tgtEl>
                                          <p:spTgt spid="1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1"/>
                                        </p:tgtEl>
                                        <p:attrNameLst>
                                          <p:attrName>fillcolor</p:attrName>
                                        </p:attrNameLst>
                                      </p:cBhvr>
                                      <p:to>
                                        <a:schemeClr val="accent2"/>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sai-1.wav"/>
                                        </p:tgtEl>
                                      </p:cMediaNode>
                                    </p:audio>
                                  </p:sub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9" grpId="0"/>
      <p:bldP spid="2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 descr="Hình ảnh có liên quan"/>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2247901"/>
            <a:ext cx="4038600" cy="3230563"/>
          </a:xfrm>
        </p:spPr>
      </p:pic>
      <p:grpSp>
        <p:nvGrpSpPr>
          <p:cNvPr id="23555" name="Group 10"/>
          <p:cNvGrpSpPr>
            <a:grpSpLocks/>
          </p:cNvGrpSpPr>
          <p:nvPr/>
        </p:nvGrpSpPr>
        <p:grpSpPr bwMode="auto">
          <a:xfrm>
            <a:off x="0" y="952977"/>
            <a:ext cx="6259014" cy="4298291"/>
            <a:chOff x="0" y="0"/>
            <a:chExt cx="12192000" cy="6858000"/>
          </a:xfrm>
        </p:grpSpPr>
        <p:pic>
          <p:nvPicPr>
            <p:cNvPr id="23561" name="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1"/>
            <p:cNvPicPr>
              <a:picLocks noChangeAspect="1" noChangeArrowheads="1"/>
            </p:cNvPicPr>
            <p:nvPr/>
          </p:nvPicPr>
          <p:blipFill>
            <a:blip r:embed="rId4">
              <a:extLst>
                <a:ext uri="{28A0092B-C50C-407E-A947-70E740481C1C}">
                  <a14:useLocalDpi xmlns:a14="http://schemas.microsoft.com/office/drawing/2010/main" val="0"/>
                </a:ext>
              </a:extLst>
            </a:blip>
            <a:srcRect l="8540" t="35741" r="76042" b="33519"/>
            <a:stretch>
              <a:fillRect/>
            </a:stretch>
          </p:blipFill>
          <p:spPr bwMode="auto">
            <a:xfrm>
              <a:off x="1041400" y="2451100"/>
              <a:ext cx="1879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2"/>
            <p:cNvPicPr>
              <a:picLocks noChangeAspect="1" noChangeArrowheads="1"/>
            </p:cNvPicPr>
            <p:nvPr/>
          </p:nvPicPr>
          <p:blipFill>
            <a:blip r:embed="rId5">
              <a:extLst>
                <a:ext uri="{28A0092B-C50C-407E-A947-70E740481C1C}">
                  <a14:useLocalDpi xmlns:a14="http://schemas.microsoft.com/office/drawing/2010/main" val="0"/>
                </a:ext>
              </a:extLst>
            </a:blip>
            <a:srcRect l="19479" t="9259" r="56876" b="50555"/>
            <a:stretch>
              <a:fillRect/>
            </a:stretch>
          </p:blipFill>
          <p:spPr bwMode="auto">
            <a:xfrm>
              <a:off x="2374900" y="635000"/>
              <a:ext cx="2882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3"/>
            <p:cNvPicPr>
              <a:picLocks noChangeAspect="1" noChangeArrowheads="1"/>
            </p:cNvPicPr>
            <p:nvPr/>
          </p:nvPicPr>
          <p:blipFill>
            <a:blip r:embed="rId6">
              <a:extLst>
                <a:ext uri="{28A0092B-C50C-407E-A947-70E740481C1C}">
                  <a14:useLocalDpi xmlns:a14="http://schemas.microsoft.com/office/drawing/2010/main" val="0"/>
                </a:ext>
              </a:extLst>
            </a:blip>
            <a:srcRect l="37500" t="7407" r="44479" b="52037"/>
            <a:stretch>
              <a:fillRect/>
            </a:stretch>
          </p:blipFill>
          <p:spPr bwMode="auto">
            <a:xfrm>
              <a:off x="4572000" y="508000"/>
              <a:ext cx="2197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4"/>
            <p:cNvPicPr>
              <a:picLocks noChangeAspect="1" noChangeArrowheads="1"/>
            </p:cNvPicPr>
            <p:nvPr/>
          </p:nvPicPr>
          <p:blipFill>
            <a:blip r:embed="rId7">
              <a:extLst>
                <a:ext uri="{28A0092B-C50C-407E-A947-70E740481C1C}">
                  <a14:useLocalDpi xmlns:a14="http://schemas.microsoft.com/office/drawing/2010/main" val="0"/>
                </a:ext>
              </a:extLst>
            </a:blip>
            <a:srcRect l="52396" t="15926" r="33646" b="54630"/>
            <a:stretch>
              <a:fillRect/>
            </a:stretch>
          </p:blipFill>
          <p:spPr bwMode="auto">
            <a:xfrm>
              <a:off x="6388100" y="1092200"/>
              <a:ext cx="1701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6"/>
            <p:cNvPicPr>
              <a:picLocks noChangeAspect="1" noChangeArrowheads="1"/>
            </p:cNvPicPr>
            <p:nvPr/>
          </p:nvPicPr>
          <p:blipFill>
            <a:blip r:embed="rId8">
              <a:extLst>
                <a:ext uri="{28A0092B-C50C-407E-A947-70E740481C1C}">
                  <a14:useLocalDpi xmlns:a14="http://schemas.microsoft.com/office/drawing/2010/main" val="0"/>
                </a:ext>
              </a:extLst>
            </a:blip>
            <a:srcRect l="78333" t="27408" r="7709" b="42223"/>
            <a:stretch>
              <a:fillRect/>
            </a:stretch>
          </p:blipFill>
          <p:spPr bwMode="auto">
            <a:xfrm>
              <a:off x="9550400" y="1879600"/>
              <a:ext cx="1701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5"/>
            <p:cNvPicPr>
              <a:picLocks noChangeAspect="1" noChangeArrowheads="1"/>
            </p:cNvPicPr>
            <p:nvPr/>
          </p:nvPicPr>
          <p:blipFill>
            <a:blip r:embed="rId9">
              <a:extLst>
                <a:ext uri="{28A0092B-C50C-407E-A947-70E740481C1C}">
                  <a14:useLocalDpi xmlns:a14="http://schemas.microsoft.com/office/drawing/2010/main" val="0"/>
                </a:ext>
              </a:extLst>
            </a:blip>
            <a:srcRect l="63750" t="14444" r="19688" b="50000"/>
            <a:stretch>
              <a:fillRect/>
            </a:stretch>
          </p:blipFill>
          <p:spPr bwMode="auto">
            <a:xfrm>
              <a:off x="7772400" y="990600"/>
              <a:ext cx="201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529332" y="3076569"/>
            <a:ext cx="3611063" cy="830997"/>
          </a:xfrm>
          <a:prstGeom prst="rect">
            <a:avLst/>
          </a:prstGeom>
          <a:noFill/>
        </p:spPr>
        <p:txBody>
          <a:bodyPr wrap="square">
            <a:spAutoFit/>
          </a:bodyPr>
          <a:lstStyle/>
          <a:p>
            <a:pPr algn="ctr" eaLnBrk="1" hangingPunct="1">
              <a:buFont typeface="Arial" panose="020B0604020202020204" pitchFamily="34" charset="0"/>
              <a:buNone/>
              <a:defRPr/>
            </a:pPr>
            <a:r>
              <a:rPr lang="en-US" sz="4800" b="1" noProof="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Dặn dò</a:t>
            </a:r>
          </a:p>
        </p:txBody>
      </p:sp>
      <p:pic>
        <p:nvPicPr>
          <p:cNvPr id="23557" name="Picture 16" descr="Kết quả hình ảnh cho ẢNH GIF"/>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a:xfrm>
            <a:off x="1636713" y="5857875"/>
            <a:ext cx="1897062" cy="966788"/>
          </a:xfrm>
        </p:spPr>
      </p:pic>
      <p:pic>
        <p:nvPicPr>
          <p:cNvPr id="23558"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5363" y="5778501"/>
            <a:ext cx="204946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825" y="5778501"/>
            <a:ext cx="20510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6" descr="Kết quả hình ảnh cho ẢNH 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3688" y="5818188"/>
            <a:ext cx="20494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07692" y="2005273"/>
            <a:ext cx="5275005" cy="2862322"/>
          </a:xfrm>
          <a:prstGeom prst="rect">
            <a:avLst/>
          </a:prstGeom>
          <a:noFill/>
        </p:spPr>
        <p:txBody>
          <a:bodyPr wrap="square" rtlCol="0">
            <a:spAutoFit/>
          </a:bodyPr>
          <a:lstStyle/>
          <a:p>
            <a:pPr marL="285750" indent="-285750">
              <a:buFontTx/>
              <a:buChar char="-"/>
            </a:pPr>
            <a:r>
              <a:rPr lang="en-US" sz="3600" smtClean="0">
                <a:latin typeface="Times New Roman" panose="02020603050405020304" pitchFamily="18" charset="0"/>
                <a:cs typeface="Times New Roman" panose="02020603050405020304" pitchFamily="18" charset="0"/>
              </a:rPr>
              <a:t>Xem lại nội dung bài vừa học;</a:t>
            </a:r>
          </a:p>
          <a:p>
            <a:pPr marL="285750" indent="-285750">
              <a:buFontTx/>
              <a:buChar char="-"/>
            </a:pPr>
            <a:r>
              <a:rPr lang="en-US" sz="3600" smtClean="0">
                <a:latin typeface="Times New Roman" panose="02020603050405020304" pitchFamily="18" charset="0"/>
                <a:cs typeface="Times New Roman" panose="02020603050405020304" pitchFamily="18" charset="0"/>
              </a:rPr>
              <a:t>Thực hành lại các bài tập;</a:t>
            </a:r>
          </a:p>
          <a:p>
            <a:pPr marL="285750" indent="-285750">
              <a:buFontTx/>
              <a:buChar char="-"/>
            </a:pPr>
            <a:r>
              <a:rPr lang="en-US" sz="3600" smtClean="0">
                <a:latin typeface="Times New Roman" panose="02020603050405020304" pitchFamily="18" charset="0"/>
                <a:cs typeface="Times New Roman" panose="02020603050405020304" pitchFamily="18" charset="0"/>
              </a:rPr>
              <a:t>Xem tiếp nội dung bài học phần tiếp theo.</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4678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3d butterfly"/>
          <p:cNvPicPr>
            <a:picLocks noChangeAspect="1" noChangeArrowheads="1" noCrop="1"/>
          </p:cNvPicPr>
          <p:nvPr/>
        </p:nvPicPr>
        <p:blipFill>
          <a:blip r:embed="rId4"/>
          <a:srcRect/>
          <a:stretch>
            <a:fillRect/>
          </a:stretch>
        </p:blipFill>
        <p:spPr bwMode="auto">
          <a:xfrm>
            <a:off x="2232415" y="5462588"/>
            <a:ext cx="738188" cy="466725"/>
          </a:xfrm>
          <a:prstGeom prst="rect">
            <a:avLst/>
          </a:prstGeom>
          <a:noFill/>
          <a:ln w="9525">
            <a:noFill/>
            <a:miter lim="800000"/>
            <a:headEnd/>
            <a:tailEnd/>
          </a:ln>
        </p:spPr>
      </p:pic>
      <p:pic>
        <p:nvPicPr>
          <p:cNvPr id="88075" name="Picture 11" descr="002"/>
          <p:cNvPicPr>
            <a:picLocks noChangeAspect="1" noChangeArrowheads="1"/>
          </p:cNvPicPr>
          <p:nvPr/>
        </p:nvPicPr>
        <p:blipFill>
          <a:blip r:embed="rId5"/>
          <a:srcRect/>
          <a:stretch>
            <a:fillRect/>
          </a:stretch>
        </p:blipFill>
        <p:spPr bwMode="auto">
          <a:xfrm>
            <a:off x="-31276" y="1277374"/>
            <a:ext cx="762000" cy="4619625"/>
          </a:xfrm>
          <a:prstGeom prst="rect">
            <a:avLst/>
          </a:prstGeom>
          <a:noFill/>
        </p:spPr>
      </p:pic>
      <p:pic>
        <p:nvPicPr>
          <p:cNvPr id="88076" name="Picture 12" descr="002"/>
          <p:cNvPicPr>
            <a:picLocks noChangeAspect="1" noChangeArrowheads="1"/>
          </p:cNvPicPr>
          <p:nvPr/>
        </p:nvPicPr>
        <p:blipFill>
          <a:blip r:embed="rId6"/>
          <a:srcRect/>
          <a:stretch>
            <a:fillRect/>
          </a:stretch>
        </p:blipFill>
        <p:spPr bwMode="auto">
          <a:xfrm>
            <a:off x="1523999" y="0"/>
            <a:ext cx="9487989" cy="685800"/>
          </a:xfrm>
          <a:prstGeom prst="rect">
            <a:avLst/>
          </a:prstGeom>
          <a:noFill/>
        </p:spPr>
      </p:pic>
      <p:pic>
        <p:nvPicPr>
          <p:cNvPr id="88078" name="Picture 14" descr="002"/>
          <p:cNvPicPr>
            <a:picLocks noChangeAspect="1" noChangeArrowheads="1"/>
          </p:cNvPicPr>
          <p:nvPr/>
        </p:nvPicPr>
        <p:blipFill>
          <a:blip r:embed="rId5"/>
          <a:srcRect/>
          <a:stretch>
            <a:fillRect/>
          </a:stretch>
        </p:blipFill>
        <p:spPr bwMode="auto">
          <a:xfrm>
            <a:off x="11601366" y="1576387"/>
            <a:ext cx="762000" cy="4619625"/>
          </a:xfrm>
          <a:prstGeom prst="rect">
            <a:avLst/>
          </a:prstGeom>
          <a:noFill/>
        </p:spPr>
      </p:pic>
      <p:pic>
        <p:nvPicPr>
          <p:cNvPr id="88216" name="Picture 152" descr="POINSET2"/>
          <p:cNvPicPr>
            <a:picLocks noChangeAspect="1" noChangeArrowheads="1"/>
          </p:cNvPicPr>
          <p:nvPr/>
        </p:nvPicPr>
        <p:blipFill>
          <a:blip r:embed="rId7"/>
          <a:srcRect/>
          <a:stretch>
            <a:fillRect/>
          </a:stretch>
        </p:blipFill>
        <p:spPr bwMode="auto">
          <a:xfrm>
            <a:off x="152400" y="79375"/>
            <a:ext cx="1447800" cy="1441450"/>
          </a:xfrm>
          <a:prstGeom prst="rect">
            <a:avLst/>
          </a:prstGeom>
          <a:noFill/>
          <a:ln w="9525">
            <a:noFill/>
            <a:miter lim="800000"/>
            <a:headEnd/>
            <a:tailEnd/>
          </a:ln>
        </p:spPr>
      </p:pic>
      <p:pic>
        <p:nvPicPr>
          <p:cNvPr id="88217" name="Picture 153" descr="POINSET2"/>
          <p:cNvPicPr>
            <a:picLocks noChangeAspect="1" noChangeArrowheads="1"/>
          </p:cNvPicPr>
          <p:nvPr/>
        </p:nvPicPr>
        <p:blipFill>
          <a:blip r:embed="rId7"/>
          <a:srcRect/>
          <a:stretch>
            <a:fillRect/>
          </a:stretch>
        </p:blipFill>
        <p:spPr bwMode="auto">
          <a:xfrm rot="5400000">
            <a:off x="10665619" y="186623"/>
            <a:ext cx="1447800" cy="1443037"/>
          </a:xfrm>
          <a:prstGeom prst="rect">
            <a:avLst/>
          </a:prstGeom>
          <a:noFill/>
          <a:ln w="9525">
            <a:noFill/>
            <a:miter lim="800000"/>
            <a:headEnd/>
            <a:tailEnd/>
          </a:ln>
        </p:spPr>
      </p:pic>
      <p:pic>
        <p:nvPicPr>
          <p:cNvPr id="88218" name="Picture 154" descr="balonnen"/>
          <p:cNvPicPr>
            <a:picLocks noChangeAspect="1" noChangeArrowheads="1" noCrop="1"/>
          </p:cNvPicPr>
          <p:nvPr/>
        </p:nvPicPr>
        <p:blipFill>
          <a:blip r:embed="rId8"/>
          <a:srcRect/>
          <a:stretch>
            <a:fillRect/>
          </a:stretch>
        </p:blipFill>
        <p:spPr bwMode="auto">
          <a:xfrm>
            <a:off x="4822591" y="2648691"/>
            <a:ext cx="2941638" cy="4148138"/>
          </a:xfrm>
          <a:prstGeom prst="rect">
            <a:avLst/>
          </a:prstGeom>
          <a:noFill/>
        </p:spPr>
      </p:pic>
      <p:grpSp>
        <p:nvGrpSpPr>
          <p:cNvPr id="2" name="Group 158"/>
          <p:cNvGrpSpPr>
            <a:grpSpLocks/>
          </p:cNvGrpSpPr>
          <p:nvPr/>
        </p:nvGrpSpPr>
        <p:grpSpPr bwMode="auto">
          <a:xfrm>
            <a:off x="199429" y="5407813"/>
            <a:ext cx="1981200" cy="1447800"/>
            <a:chOff x="5760" y="2544"/>
            <a:chExt cx="1111" cy="768"/>
          </a:xfrm>
        </p:grpSpPr>
        <p:pic>
          <p:nvPicPr>
            <p:cNvPr id="88223" name="Picture 159"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24" name="Picture 160"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grpSp>
        <p:nvGrpSpPr>
          <p:cNvPr id="3" name="Group 161"/>
          <p:cNvGrpSpPr>
            <a:grpSpLocks/>
          </p:cNvGrpSpPr>
          <p:nvPr/>
        </p:nvGrpSpPr>
        <p:grpSpPr bwMode="auto">
          <a:xfrm>
            <a:off x="3083045" y="6104071"/>
            <a:ext cx="1295400" cy="762000"/>
            <a:chOff x="5760" y="2544"/>
            <a:chExt cx="1111" cy="768"/>
          </a:xfrm>
        </p:grpSpPr>
        <p:pic>
          <p:nvPicPr>
            <p:cNvPr id="88226" name="Picture 162"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27" name="Picture 163"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grpSp>
        <p:nvGrpSpPr>
          <p:cNvPr id="4" name="Group 164"/>
          <p:cNvGrpSpPr>
            <a:grpSpLocks/>
          </p:cNvGrpSpPr>
          <p:nvPr/>
        </p:nvGrpSpPr>
        <p:grpSpPr bwMode="auto">
          <a:xfrm>
            <a:off x="1939990" y="5865013"/>
            <a:ext cx="1295400" cy="990600"/>
            <a:chOff x="5760" y="2544"/>
            <a:chExt cx="1111" cy="768"/>
          </a:xfrm>
        </p:grpSpPr>
        <p:pic>
          <p:nvPicPr>
            <p:cNvPr id="88229" name="Picture 165"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30" name="Picture 166"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grpSp>
        <p:nvGrpSpPr>
          <p:cNvPr id="5" name="Group 167"/>
          <p:cNvGrpSpPr>
            <a:grpSpLocks/>
          </p:cNvGrpSpPr>
          <p:nvPr/>
        </p:nvGrpSpPr>
        <p:grpSpPr bwMode="auto">
          <a:xfrm flipH="1">
            <a:off x="9924966" y="5334000"/>
            <a:ext cx="2027237" cy="1524000"/>
            <a:chOff x="5760" y="2544"/>
            <a:chExt cx="1111" cy="768"/>
          </a:xfrm>
        </p:grpSpPr>
        <p:pic>
          <p:nvPicPr>
            <p:cNvPr id="88232" name="Picture 168"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33" name="Picture 169"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grpSp>
        <p:nvGrpSpPr>
          <p:cNvPr id="6" name="Group 170"/>
          <p:cNvGrpSpPr>
            <a:grpSpLocks/>
          </p:cNvGrpSpPr>
          <p:nvPr/>
        </p:nvGrpSpPr>
        <p:grpSpPr bwMode="auto">
          <a:xfrm>
            <a:off x="8175392" y="5867400"/>
            <a:ext cx="990600" cy="990600"/>
            <a:chOff x="5760" y="2544"/>
            <a:chExt cx="1111" cy="768"/>
          </a:xfrm>
        </p:grpSpPr>
        <p:pic>
          <p:nvPicPr>
            <p:cNvPr id="88235" name="Picture 171"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36" name="Picture 172"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grpSp>
        <p:nvGrpSpPr>
          <p:cNvPr id="7" name="Group 173"/>
          <p:cNvGrpSpPr>
            <a:grpSpLocks/>
          </p:cNvGrpSpPr>
          <p:nvPr/>
        </p:nvGrpSpPr>
        <p:grpSpPr bwMode="auto">
          <a:xfrm>
            <a:off x="9032875" y="5715000"/>
            <a:ext cx="1066800" cy="1143000"/>
            <a:chOff x="5760" y="2544"/>
            <a:chExt cx="1111" cy="768"/>
          </a:xfrm>
        </p:grpSpPr>
        <p:pic>
          <p:nvPicPr>
            <p:cNvPr id="88238" name="Picture 174" descr="FLOWERS5"/>
            <p:cNvPicPr>
              <a:picLocks noChangeAspect="1" noChangeArrowheads="1"/>
            </p:cNvPicPr>
            <p:nvPr/>
          </p:nvPicPr>
          <p:blipFill>
            <a:blip r:embed="rId9"/>
            <a:srcRect/>
            <a:stretch>
              <a:fillRect/>
            </a:stretch>
          </p:blipFill>
          <p:spPr bwMode="auto">
            <a:xfrm>
              <a:off x="5760" y="2544"/>
              <a:ext cx="1111" cy="768"/>
            </a:xfrm>
            <a:prstGeom prst="rect">
              <a:avLst/>
            </a:prstGeom>
            <a:noFill/>
          </p:spPr>
        </p:pic>
        <p:pic>
          <p:nvPicPr>
            <p:cNvPr id="88239" name="Picture 175" descr="aaf6"/>
            <p:cNvPicPr>
              <a:picLocks noChangeAspect="1" noChangeArrowheads="1" noCrop="1"/>
            </p:cNvPicPr>
            <p:nvPr/>
          </p:nvPicPr>
          <p:blipFill>
            <a:blip r:embed="rId10"/>
            <a:srcRect/>
            <a:stretch>
              <a:fillRect/>
            </a:stretch>
          </p:blipFill>
          <p:spPr bwMode="auto">
            <a:xfrm>
              <a:off x="6384" y="2688"/>
              <a:ext cx="384" cy="331"/>
            </a:xfrm>
            <a:prstGeom prst="rect">
              <a:avLst/>
            </a:prstGeom>
            <a:noFill/>
            <a:ln w="9525">
              <a:noFill/>
              <a:miter lim="800000"/>
              <a:headEnd/>
              <a:tailEnd/>
            </a:ln>
          </p:spPr>
        </p:pic>
      </p:grpSp>
      <p:sp>
        <p:nvSpPr>
          <p:cNvPr id="8" name="TextBox 7"/>
          <p:cNvSpPr txBox="1"/>
          <p:nvPr/>
        </p:nvSpPr>
        <p:spPr>
          <a:xfrm>
            <a:off x="4541226" y="735265"/>
            <a:ext cx="4556565" cy="523220"/>
          </a:xfrm>
          <a:prstGeom prst="rect">
            <a:avLst/>
          </a:prstGeom>
          <a:noFill/>
        </p:spPr>
        <p:txBody>
          <a:bodyPr wrap="square" rtlCol="0">
            <a:spAutoFit/>
          </a:bodyPr>
          <a:lstStyle/>
          <a:p>
            <a:r>
              <a:rPr lang="en-US" sz="2800" b="1" smtClean="0">
                <a:solidFill>
                  <a:srgbClr val="0070C0"/>
                </a:solidFill>
                <a:latin typeface="Times New Roman" panose="02020603050405020304" pitchFamily="18" charset="0"/>
                <a:cs typeface="Times New Roman" panose="02020603050405020304" pitchFamily="18" charset="0"/>
              </a:rPr>
              <a:t>TIẾT HỌC KẾT THÚC</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87690" y="1644420"/>
            <a:ext cx="8000441" cy="1446550"/>
          </a:xfrm>
          <a:prstGeom prst="rect">
            <a:avLst/>
          </a:prstGeom>
          <a:noFill/>
        </p:spPr>
        <p:txBody>
          <a:bodyPr wrap="square" rtlCol="0">
            <a:spAutoFit/>
          </a:bodyPr>
          <a:lstStyle/>
          <a:p>
            <a:pPr algn="ctr"/>
            <a:r>
              <a:rPr lang="en-US" sz="4400" smtClean="0">
                <a:solidFill>
                  <a:srgbClr val="FF0000"/>
                </a:solidFill>
                <a:latin typeface="Times New Roman" panose="02020603050405020304" pitchFamily="18" charset="0"/>
                <a:cs typeface="Times New Roman" panose="02020603050405020304" pitchFamily="18" charset="0"/>
              </a:rPr>
              <a:t>Kính chúc sức khỏe quý Thầy Cô và các em học sinh!</a:t>
            </a:r>
            <a:endParaRPr lang="en-US" sz="4400">
              <a:solidFill>
                <a:srgbClr val="FF0000"/>
              </a:solidFill>
              <a:latin typeface="Times New Roman" panose="02020603050405020304" pitchFamily="18" charset="0"/>
              <a:cs typeface="Times New Roman" panose="02020603050405020304" pitchFamily="18" charset="0"/>
            </a:endParaRPr>
          </a:p>
        </p:txBody>
      </p:sp>
      <p:pic>
        <p:nvPicPr>
          <p:cNvPr id="12" name="Thuong-lam-thay-co-oi_nhacchuongmienphi.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084719" y="4798213"/>
            <a:ext cx="609600" cy="609600"/>
          </a:xfrm>
          <a:prstGeom prst="rect">
            <a:avLst/>
          </a:prstGeom>
        </p:spPr>
      </p:pic>
    </p:spTree>
    <p:extLst>
      <p:ext uri="{BB962C8B-B14F-4D97-AF65-F5344CB8AC3E}">
        <p14:creationId xmlns:p14="http://schemas.microsoft.com/office/powerpoint/2010/main" val="142738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500"/>
                                        <p:tgtEl>
                                          <p:spTgt spid="11269"/>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0.10798 -0.12835 C 0.06944 -0.12326 0.0026 -0.1302 -0.02031 -0.13066 C -0.0599 -0.12997 -0.09965 -0.12974 -0.13924 -0.12835 C -0.14531 -0.12812 -0.15504 -0.1228 -0.15955 -0.11702 C -0.16337 -0.11193 -0.16563 -0.10384 -0.17066 -0.10129 C -0.17934 -0.09713 -0.18559 -0.08742 -0.1941 -0.08325 C -0.19948 -0.07493 -0.20209 -0.06591 -0.2066 -0.0562 C -0.2066 -0.05596 -0.21285 -0.04278 -0.21285 -0.04255 C -0.21389 -0.03793 -0.21493 -0.03353 -0.21597 -0.02891 C -0.2165 -0.02659 -0.21771 -0.0222 -0.21771 -0.02197 C -0.21632 0.01018 -0.21563 0.01388 -0.21129 0.03862 C -0.21233 0.05366 -0.21268 0.06892 -0.21441 0.08395 C -0.21493 0.08835 -0.22344 0.10523 -0.22396 0.10639 C -0.22691 0.11309 -0.22847 0.12003 -0.2316 0.12674 C -0.23125 0.13714 -0.23195 0.19126 -0.22691 0.21254 C -0.22604 0.21601 -0.22361 0.21832 -0.22222 0.22156 C -0.2191 0.22965 -0.21771 0.24075 -0.21441 0.24861 C -0.20712 0.26573 -0.19931 0.28446 -0.19097 0.30065 C -0.18854 0.31406 -0.18611 0.3099 -0.1816 0.321 C -0.17969 0.32563 -0.179 0.33187 -0.17691 0.3365 C -0.17361 0.34436 -0.16945 0.35153 -0.1658 0.35916 C -0.1632 0.37188 -0.16667 0.36009 -0.15816 0.37257 C -0.15695 0.37442 -0.15643 0.37766 -0.15486 0.37951 C -0.14479 0.39223 -0.129 0.40518 -0.1158 0.40865 C -0.09879 0.42137 -0.10764 0.41813 -0.0783 0.41536 C -0.06806 0.39339 -0.06875 0.36332 -0.06424 0.33881 C -0.06476 0.31869 -0.06493 0.29834 -0.0658 0.27799 C -0.06632 0.26642 -0.07257 0.25509 -0.07518 0.24422 C -0.08108 0.21832 -0.075 0.23381 -0.08143 0.21924 C -0.08872 0.17762 -0.08472 0.15981 -0.08299 0.10199 C -0.08264 0.09297 -0.07743 0.08326 -0.07205 0.07933 C -0.06528 0.07447 -0.05573 0.07424 -0.04844 0.07262 C -0.00938 0.07331 0.02969 0.07285 0.06892 0.07493 C 0.07812 0.0754 0.09548 0.08603 0.09548 0.08626 C 0.10295 0.09367 0.11302 0.09505 0.12205 0.09737 C 0.13055 0.10592 0.14166 0.108 0.15173 0.11101 C 0.16666 0.12165 0.17847 0.12072 0.19566 0.12234 C 0.23837 0.12072 0.28125 0.12049 0.32396 0.11772 C 0.33594 0.11702 0.34844 0.10615 0.35989 0.10199 C 0.36389 0.09783 0.36684 0.09228 0.37083 0.08835 C 0.37934 0.08025 0.38889 0.07563 0.39739 0.06799 C 0.41597 0.03122 0.41753 -0.01411 0.42725 -0.0562 C 0.42708 -0.0666 0.43524 -0.13991 0.41319 -0.15102 C 0.40434 -0.1605 0.3941 -0.16512 0.38333 -0.16905 C 0.36857 -0.18293 0.3441 -0.18571 0.32708 -0.18941 C 0.30729 -0.18779 0.28732 -0.18686 0.26771 -0.18478 C 0.2618 -0.18409 0.26319 -0.18154 0.25972 -0.17576 C 0.25278 -0.1635 0.24757 -0.14061 0.23941 -0.13298 C 0.23698 -0.12604 0.23385 -0.11979 0.2316 -0.11263 C 0.22743 -0.09898 0.22465 -0.08372 0.22066 -0.06961 C 0.21962 -0.06128 0.21857 -0.05319 0.21753 -0.04486 C 0.21684 -0.03885 0.21736 -0.03238 0.21597 -0.02682 C 0.21475 -0.02243 0.2118 -0.01919 0.20972 -0.01549 C 0.2066 0.00717 0.20017 0.02868 0.1941 0.04996 C 0.19028 0.06291 0.18819 0.07632 0.18316 0.08835 C 0.18194 0.09112 0.17986 0.09251 0.1783 0.09505 C 0.17291 0.10453 0.16771 0.11448 0.16285 0.12419 C 0.16111 0.12743 0.15816 0.13344 0.15816 0.13367 C 0.15538 0.14501 0.14653 0.15102 0.13923 0.15611 C 0.13107 0.1679 0.13819 0.15981 0.12361 0.16513 C 0.11493 0.16813 0.10694 0.17461 0.09861 0.17877 C 0.09132 0.18247 0.09618 0.17947 0.08767 0.18317 C 0.08437 0.18455 0.0783 0.18779 0.0783 0.18802 C 0.06423 0.20305 0.04375 0.20976 0.02656 0.21254 C 0.01875 0.21647 0.01562 0.21485 0.00937 0.22387 C 0.00781 0.23058 0.00538 0.23566 0.00312 0.24191 " pathEditMode="relative" rAng="0" ptsTypes="fffffffffffffffffffffffffffffffffffffffffffffffffffffffffffffffffA">
                                      <p:cBhvr>
                                        <p:cTn id="10" dur="2000" fill="hold"/>
                                        <p:tgtEl>
                                          <p:spTgt spid="11269"/>
                                        </p:tgtEl>
                                        <p:attrNameLst>
                                          <p:attrName>ppt_x</p:attrName>
                                          <p:attrName>ppt_y</p:attrName>
                                        </p:attrNameLst>
                                      </p:cBhvr>
                                      <p:rCtr x="-600" y="24400"/>
                                    </p:animMotion>
                                  </p:childTnLst>
                                </p:cTn>
                              </p:par>
                              <p:par>
                                <p:cTn id="11" presetID="2" presetClass="entr" presetSubtype="4" repeatCount="5000" fill="hold" nodeType="withEffect">
                                  <p:stCondLst>
                                    <p:cond delay="0"/>
                                  </p:stCondLst>
                                  <p:childTnLst>
                                    <p:set>
                                      <p:cBhvr>
                                        <p:cTn id="12" dur="1" fill="hold">
                                          <p:stCondLst>
                                            <p:cond delay="0"/>
                                          </p:stCondLst>
                                        </p:cTn>
                                        <p:tgtEl>
                                          <p:spTgt spid="88218"/>
                                        </p:tgtEl>
                                        <p:attrNameLst>
                                          <p:attrName>style.visibility</p:attrName>
                                        </p:attrNameLst>
                                      </p:cBhvr>
                                      <p:to>
                                        <p:strVal val="visible"/>
                                      </p:to>
                                    </p:set>
                                    <p:anim calcmode="lin" valueType="num">
                                      <p:cBhvr additive="base">
                                        <p:cTn id="13" dur="2000" fill="hold"/>
                                        <p:tgtEl>
                                          <p:spTgt spid="88218"/>
                                        </p:tgtEl>
                                        <p:attrNameLst>
                                          <p:attrName>ppt_x</p:attrName>
                                        </p:attrNameLst>
                                      </p:cBhvr>
                                      <p:tavLst>
                                        <p:tav tm="0">
                                          <p:val>
                                            <p:strVal val="#ppt_x"/>
                                          </p:val>
                                        </p:tav>
                                        <p:tav tm="100000">
                                          <p:val>
                                            <p:strVal val="#ppt_x"/>
                                          </p:val>
                                        </p:tav>
                                      </p:tavLst>
                                    </p:anim>
                                    <p:anim calcmode="lin" valueType="num">
                                      <p:cBhvr additive="base">
                                        <p:cTn id="14" dur="2000" fill="hold"/>
                                        <p:tgtEl>
                                          <p:spTgt spid="88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4784" fill="hold"/>
                                        <p:tgtEl>
                                          <p:spTgt spid="12"/>
                                        </p:tgtEl>
                                      </p:cBhvr>
                                    </p:cmd>
                                  </p:childTnLst>
                                </p:cTn>
                              </p:par>
                            </p:childTnLst>
                          </p:cTn>
                        </p:par>
                      </p:childTnLst>
                    </p:cTn>
                  </p:par>
                </p:childTnLst>
              </p:cTn>
              <p:nextCondLst>
                <p:cond evt="onClick" delay="0">
                  <p:tgtEl>
                    <p:spTgt spid="12"/>
                  </p:tgtEl>
                </p:cond>
              </p:nextCondLst>
            </p:seq>
            <p:audio>
              <p:cMediaNode vol="80000">
                <p:cTn id="20"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F0E27-CC82-4C7F-8367-3CD18407389C}"/>
              </a:ext>
            </a:extLst>
          </p:cNvPr>
          <p:cNvSpPr txBox="1"/>
          <p:nvPr/>
        </p:nvSpPr>
        <p:spPr>
          <a:xfrm>
            <a:off x="2105025" y="667114"/>
            <a:ext cx="73132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err="1">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Chọn</a:t>
            </a:r>
            <a:r>
              <a:rPr kumimoji="0" lang="vi-VN" sz="5400" b="1" i="0" u="none" strike="noStrike" kern="1200" cap="none" spc="0" normalizeH="0" baseline="0" noProof="0" dirty="0">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 </a:t>
            </a:r>
            <a:r>
              <a:rPr kumimoji="0" lang="vi-VN" sz="5400" b="1" i="0" u="none" strike="noStrike" kern="1200" cap="none" spc="0" normalizeH="0" baseline="0" noProof="0" dirty="0" err="1">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hộp</a:t>
            </a:r>
            <a:r>
              <a:rPr kumimoji="0" lang="vi-VN" sz="5400" b="1" i="0" u="none" strike="noStrike" kern="1200" cap="none" spc="0" normalizeH="0" baseline="0" noProof="0" dirty="0">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 </a:t>
            </a:r>
            <a:r>
              <a:rPr kumimoji="0" lang="vi-VN" sz="5400" b="1" i="0" u="none" strike="noStrike" kern="1200" cap="none" spc="0" normalizeH="0" baseline="0" noProof="0" dirty="0" err="1">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quà</a:t>
            </a:r>
            <a:r>
              <a:rPr kumimoji="0" lang="vi-VN" sz="5400" b="1" i="0" u="none" strike="noStrike" kern="1200" cap="none" spc="0" normalizeH="0" baseline="0" noProof="0" dirty="0">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 </a:t>
            </a:r>
            <a:r>
              <a:rPr kumimoji="0" lang="vi-VN" sz="5400" b="1" i="0" u="none" strike="noStrike" kern="1200" cap="none" spc="0" normalizeH="0" baseline="0" noProof="0" dirty="0" err="1">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bạn</a:t>
            </a:r>
            <a:r>
              <a:rPr kumimoji="0" lang="vi-VN" sz="5400" b="1" i="0" u="none" strike="noStrike" kern="1200" cap="none" spc="0" normalizeH="0" baseline="0" noProof="0" dirty="0">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 </a:t>
            </a:r>
            <a:r>
              <a:rPr kumimoji="0" lang="vi-VN" sz="5400" b="1" i="0" u="none" strike="noStrike" kern="1200" cap="none" spc="0" normalizeH="0" baseline="0" noProof="0" dirty="0" err="1">
                <a:ln w="38100">
                  <a:solidFill>
                    <a:prstClr val="white"/>
                  </a:solidFill>
                </a:ln>
                <a:noFill/>
                <a:effectLst>
                  <a:glow rad="63500">
                    <a:srgbClr val="00B0F0"/>
                  </a:glow>
                </a:effectLst>
                <a:uLnTx/>
                <a:uFillTx/>
                <a:latin typeface="Times New Roman" panose="02020603050405020304" pitchFamily="18" charset="0"/>
                <a:ea typeface="+mn-ea"/>
                <a:cs typeface="Arial" panose="020B0604020202020204" pitchFamily="34" charset="0"/>
              </a:rPr>
              <a:t>thích</a:t>
            </a:r>
            <a:endParaRPr kumimoji="0" lang="en-US" sz="5400" b="1" i="0" u="none" strike="noStrike" kern="1200" cap="none" spc="0" normalizeH="0" baseline="0" noProof="0" dirty="0">
              <a:ln w="38100">
                <a:solidFill>
                  <a:prstClr val="white"/>
                </a:solidFill>
              </a:ln>
              <a:noFill/>
              <a:effectLst>
                <a:glow rad="63500">
                  <a:srgbClr val="00B0F0"/>
                </a:glow>
              </a:effectLst>
              <a:uLnTx/>
              <a:uFillTx/>
              <a:latin typeface="Calibri Light" panose="020F0302020204030204"/>
              <a:ea typeface="+mn-ea"/>
              <a:cs typeface="Arial" panose="020B0604020202020204" pitchFamily="34" charset="0"/>
            </a:endParaRPr>
          </a:p>
        </p:txBody>
      </p:sp>
      <p:pic>
        <p:nvPicPr>
          <p:cNvPr id="4" name="Picture 3">
            <a:hlinkClick r:id="rId3" action="ppaction://hlinksldjump"/>
            <a:extLst>
              <a:ext uri="{FF2B5EF4-FFF2-40B4-BE49-F238E27FC236}">
                <a16:creationId xmlns:a16="http://schemas.microsoft.com/office/drawing/2014/main" id="{26833534-B9AC-4C3B-BE97-EA2D0B2CE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324" y="2307371"/>
            <a:ext cx="1571625" cy="1571625"/>
          </a:xfrm>
          <a:prstGeom prst="rect">
            <a:avLst/>
          </a:prstGeom>
        </p:spPr>
      </p:pic>
      <p:pic>
        <p:nvPicPr>
          <p:cNvPr id="6" name="Picture 5" descr="A picture containing text&#10;&#10;Description automatically generated">
            <a:hlinkClick r:id="rId5" action="ppaction://hlinksldjump"/>
            <a:extLst>
              <a:ext uri="{FF2B5EF4-FFF2-40B4-BE49-F238E27FC236}">
                <a16:creationId xmlns:a16="http://schemas.microsoft.com/office/drawing/2014/main" id="{1AC55F05-9274-498C-ACBE-09CD0B23F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0696" y="2158023"/>
            <a:ext cx="1523239" cy="1469291"/>
          </a:xfrm>
          <a:prstGeom prst="rect">
            <a:avLst/>
          </a:prstGeom>
        </p:spPr>
      </p:pic>
      <p:pic>
        <p:nvPicPr>
          <p:cNvPr id="8" name="Picture 7">
            <a:hlinkClick r:id="rId7" action="ppaction://hlinksldjump"/>
            <a:extLst>
              <a:ext uri="{FF2B5EF4-FFF2-40B4-BE49-F238E27FC236}">
                <a16:creationId xmlns:a16="http://schemas.microsoft.com/office/drawing/2014/main" id="{9F220871-891A-4973-83A9-4C146BC7F7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4209" y="4116142"/>
            <a:ext cx="2235932" cy="2235932"/>
          </a:xfrm>
          <a:prstGeom prst="rect">
            <a:avLst/>
          </a:prstGeom>
        </p:spPr>
      </p:pic>
      <p:pic>
        <p:nvPicPr>
          <p:cNvPr id="10" name="Picture 9" descr="A picture containing text&#10;&#10;Description automatically generated">
            <a:hlinkClick r:id="rId9" action="ppaction://hlinksldjump"/>
            <a:extLst>
              <a:ext uri="{FF2B5EF4-FFF2-40B4-BE49-F238E27FC236}">
                <a16:creationId xmlns:a16="http://schemas.microsoft.com/office/drawing/2014/main" id="{A0BD546D-4087-4C7E-BD1C-8C5B93A0F1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3458" y="3627314"/>
            <a:ext cx="1950182" cy="1950182"/>
          </a:xfrm>
          <a:prstGeom prst="rect">
            <a:avLst/>
          </a:prstGeom>
        </p:spPr>
      </p:pic>
      <p:pic>
        <p:nvPicPr>
          <p:cNvPr id="12" name="Picture 11" descr="A picture containing red&#10;&#10;Description automatically generated">
            <a:hlinkClick r:id="rId11" action="ppaction://hlinksldjump"/>
            <a:extLst>
              <a:ext uri="{FF2B5EF4-FFF2-40B4-BE49-F238E27FC236}">
                <a16:creationId xmlns:a16="http://schemas.microsoft.com/office/drawing/2014/main" id="{247ACFDA-4131-40CC-9E12-DB8507C84B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5475" y="2307371"/>
            <a:ext cx="2000250" cy="2028825"/>
          </a:xfrm>
          <a:prstGeom prst="rect">
            <a:avLst/>
          </a:prstGeom>
        </p:spPr>
      </p:pic>
      <p:sp>
        <p:nvSpPr>
          <p:cNvPr id="3" name="Right Arrow 2">
            <a:hlinkClick r:id="rId13" action="ppaction://hlinksldjump"/>
          </p:cNvPr>
          <p:cNvSpPr/>
          <p:nvPr/>
        </p:nvSpPr>
        <p:spPr>
          <a:xfrm>
            <a:off x="11100571" y="6130005"/>
            <a:ext cx="830308" cy="444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753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E589C-B3DC-474D-9E59-2EA39B9FB322}"/>
              </a:ext>
            </a:extLst>
          </p:cNvPr>
          <p:cNvSpPr txBox="1"/>
          <p:nvPr/>
        </p:nvSpPr>
        <p:spPr>
          <a:xfrm>
            <a:off x="1792877" y="889090"/>
            <a:ext cx="791282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Câu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hỏi</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số</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a:ln>
                  <a:noFill/>
                </a:ln>
                <a:solidFill>
                  <a:schemeClr val="accent2"/>
                </a:solidFill>
                <a:effectLst/>
                <a:uLnTx/>
                <a:uFillTx/>
                <a:latin typeface="Times New Roman" panose="02020603050405020304" pitchFamily="18" charset="0"/>
                <a:ea typeface="+mn-ea"/>
                <a:cs typeface="+mn-cs"/>
              </a:rPr>
              <a:t>1</a:t>
            </a:r>
            <a:r>
              <a:rPr kumimoji="0" lang="vi-VN" sz="4400" b="1" i="0" u="sng" strike="noStrike" kern="1200" cap="none" spc="0" normalizeH="0" baseline="0" noProof="0" smtClean="0">
                <a:ln>
                  <a:noFill/>
                </a:ln>
                <a:solidFill>
                  <a:schemeClr val="accent2"/>
                </a:solidFill>
                <a:effectLst/>
                <a:uLnTx/>
                <a:uFillTx/>
                <a:latin typeface="Times New Roman" panose="02020603050405020304" pitchFamily="18" charset="0"/>
                <a:ea typeface="+mn-ea"/>
                <a:cs typeface="+mn-cs"/>
              </a:rPr>
              <a:t>:</a:t>
            </a:r>
            <a:r>
              <a:rPr kumimoji="0" lang="en-US" sz="4400" b="1" i="0" u="sng" strike="noStrike" kern="1200" cap="none" spc="0" normalizeH="0" baseline="0" noProof="0" smtClean="0">
                <a:ln>
                  <a:noFill/>
                </a:ln>
                <a:solidFill>
                  <a:schemeClr val="accent2"/>
                </a:solidFill>
                <a:effectLst/>
                <a:uLnTx/>
                <a:uFillTx/>
                <a:latin typeface="Calibri Light" panose="020F0302020204030204"/>
                <a:ea typeface="+mn-ea"/>
                <a:cs typeface="+mn-cs"/>
              </a:rPr>
              <a:t> </a:t>
            </a: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 thực hiện thao tác chèn tranh ảnh từ </a:t>
            </a:r>
            <a:r>
              <a:rPr kumimoji="0" lang="en-US" sz="4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Clip Art </a:t>
            </a: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 chọn thẻ nào?</a:t>
            </a:r>
            <a:r>
              <a:rPr kumimoji="0" lang="vi-VN"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7F7719B7-FD23-49CA-A8E0-2E73AE19FBC2}"/>
              </a:ext>
            </a:extLst>
          </p:cNvPr>
          <p:cNvSpPr txBox="1"/>
          <p:nvPr/>
        </p:nvSpPr>
        <p:spPr>
          <a:xfrm>
            <a:off x="1412694" y="4323175"/>
            <a:ext cx="570656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mn-cs"/>
              </a:rPr>
              <a:t>Trả</a:t>
            </a:r>
            <a:r>
              <a:rPr kumimoji="0" lang="vi-VN"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lời</a:t>
            </a:r>
            <a:r>
              <a:rPr kumimoji="0" lang="en-US" sz="4400" b="0" i="0" u="none" strike="noStrike" kern="1200" cap="none" spc="0" normalizeH="0" baseline="0" noProof="0" smtClean="0">
                <a:ln>
                  <a:noFill/>
                </a:ln>
                <a:solidFill>
                  <a:prstClr val="black"/>
                </a:solidFill>
                <a:effectLst/>
                <a:uLnTx/>
                <a:uFillTx/>
                <a:latin typeface="Calibri Light" panose="020F0302020204030204"/>
                <a:ea typeface="+mn-ea"/>
                <a:cs typeface="+mn-cs"/>
              </a:rPr>
              <a:t>: </a:t>
            </a:r>
            <a:r>
              <a:rPr kumimoji="0" lang="en-US" sz="4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Chọn thẻ Insert </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hlinkClick r:id="rId2" action="ppaction://hlinksldjump"/>
            <a:extLst>
              <a:ext uri="{FF2B5EF4-FFF2-40B4-BE49-F238E27FC236}">
                <a16:creationId xmlns:a16="http://schemas.microsoft.com/office/drawing/2014/main" id="{CCF07559-5BC6-4002-B281-1BEC4C74D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90190"/>
            <a:ext cx="1047749" cy="1047749"/>
          </a:xfrm>
          <a:prstGeom prst="rect">
            <a:avLst/>
          </a:prstGeom>
          <a:noFill/>
        </p:spPr>
      </p:pic>
      <p:sp>
        <p:nvSpPr>
          <p:cNvPr id="3" name="Right Arrow 2">
            <a:hlinkClick r:id="rId4" action="ppaction://hlinksldjump"/>
          </p:cNvPr>
          <p:cNvSpPr/>
          <p:nvPr/>
        </p:nvSpPr>
        <p:spPr>
          <a:xfrm flipH="1">
            <a:off x="11145338" y="6244047"/>
            <a:ext cx="875211"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d&#10;&#10;Description automatically generated">
            <a:hlinkClick r:id="rId2" action="ppaction://hlinksldjump"/>
            <a:extLst>
              <a:ext uri="{FF2B5EF4-FFF2-40B4-BE49-F238E27FC236}">
                <a16:creationId xmlns:a16="http://schemas.microsoft.com/office/drawing/2014/main" id="{2EC6B3C1-397B-46BF-BF9D-DCAD77BE9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3224" y="85725"/>
            <a:ext cx="793526" cy="804862"/>
          </a:xfrm>
          <a:prstGeom prst="rect">
            <a:avLst/>
          </a:prstGeom>
        </p:spPr>
      </p:pic>
      <p:sp>
        <p:nvSpPr>
          <p:cNvPr id="6" name="TextBox 5">
            <a:extLst>
              <a:ext uri="{FF2B5EF4-FFF2-40B4-BE49-F238E27FC236}">
                <a16:creationId xmlns:a16="http://schemas.microsoft.com/office/drawing/2014/main" id="{EBCE589C-B3DC-474D-9E59-2EA39B9FB322}"/>
              </a:ext>
            </a:extLst>
          </p:cNvPr>
          <p:cNvSpPr txBox="1"/>
          <p:nvPr/>
        </p:nvSpPr>
        <p:spPr>
          <a:xfrm>
            <a:off x="1769744" y="1008777"/>
            <a:ext cx="767470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Chúc mừng bạn nhận được một cây kẹo</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ight Arrow 7">
            <a:hlinkClick r:id="rId4" action="ppaction://hlinksldjump"/>
          </p:cNvPr>
          <p:cNvSpPr/>
          <p:nvPr/>
        </p:nvSpPr>
        <p:spPr>
          <a:xfrm flipH="1">
            <a:off x="11145338" y="6244047"/>
            <a:ext cx="875211"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879" y="3012714"/>
            <a:ext cx="2351486" cy="3231333"/>
          </a:xfrm>
          <a:prstGeom prst="rect">
            <a:avLst/>
          </a:prstGeom>
        </p:spPr>
      </p:pic>
    </p:spTree>
    <p:extLst>
      <p:ext uri="{BB962C8B-B14F-4D97-AF65-F5344CB8AC3E}">
        <p14:creationId xmlns:p14="http://schemas.microsoft.com/office/powerpoint/2010/main" val="184864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E589C-B3DC-474D-9E59-2EA39B9FB322}"/>
              </a:ext>
            </a:extLst>
          </p:cNvPr>
          <p:cNvSpPr txBox="1"/>
          <p:nvPr/>
        </p:nvSpPr>
        <p:spPr>
          <a:xfrm>
            <a:off x="1808933" y="788193"/>
            <a:ext cx="7935958"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Câu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hỏi</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số</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a:ln>
                  <a:noFill/>
                </a:ln>
                <a:solidFill>
                  <a:schemeClr val="accent2"/>
                </a:solidFill>
                <a:effectLst/>
                <a:uLnTx/>
                <a:uFillTx/>
                <a:latin typeface="Times New Roman" panose="02020603050405020304" pitchFamily="18" charset="0"/>
                <a:ea typeface="+mn-ea"/>
                <a:cs typeface="+mn-cs"/>
              </a:rPr>
              <a:t>2</a:t>
            </a:r>
            <a:r>
              <a:rPr kumimoji="0" lang="vi-VN" sz="4400" b="1" i="0" u="sng" strike="noStrike" kern="1200" cap="none" spc="0" normalizeH="0" baseline="0" noProof="0" smtClean="0">
                <a:ln>
                  <a:noFill/>
                </a:ln>
                <a:solidFill>
                  <a:schemeClr val="accent2"/>
                </a:solidFill>
                <a:effectLst/>
                <a:uLnTx/>
                <a:uFillTx/>
                <a:latin typeface="Times New Roman" panose="02020603050405020304" pitchFamily="18" charset="0"/>
                <a:ea typeface="+mn-ea"/>
                <a:cs typeface="+mn-cs"/>
              </a:rPr>
              <a:t>:</a:t>
            </a:r>
            <a:r>
              <a:rPr kumimoji="0" lang="en-US" sz="4400" b="1" i="0" u="sng" strike="noStrike" kern="1200" cap="none" spc="0" normalizeH="0" baseline="0" noProof="0" smtClean="0">
                <a:ln>
                  <a:noFill/>
                </a:ln>
                <a:solidFill>
                  <a:schemeClr val="accent2"/>
                </a:solidFill>
                <a:effectLst/>
                <a:uLnTx/>
                <a:uFillTx/>
                <a:latin typeface="Calibri Light" panose="020F0302020204030204"/>
                <a:ea typeface="+mn-ea"/>
                <a:cs typeface="+mn-cs"/>
              </a:rPr>
              <a:t> </a:t>
            </a: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Em điền</a:t>
            </a:r>
            <a:r>
              <a:rPr kumimoji="0" lang="en-US" sz="44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vào chỗ chấm</a:t>
            </a: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 Bước</a:t>
            </a:r>
            <a:r>
              <a:rPr kumimoji="0" lang="en-US" sz="44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6 chèn tranh ảnh từ Clip Art vào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 trang soạn thảo, chọn………….vào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 bản”</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7F7719B7-FD23-49CA-A8E0-2E73AE19FBC2}"/>
              </a:ext>
            </a:extLst>
          </p:cNvPr>
          <p:cNvSpPr txBox="1"/>
          <p:nvPr/>
        </p:nvSpPr>
        <p:spPr>
          <a:xfrm>
            <a:off x="1704430" y="4883697"/>
            <a:ext cx="51796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mn-cs"/>
              </a:rPr>
              <a:t>Trả</a:t>
            </a:r>
            <a:r>
              <a:rPr kumimoji="0" lang="vi-VN"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lời</a:t>
            </a:r>
            <a:r>
              <a:rPr kumimoji="0" lang="en-US" sz="4400" b="0" i="0" u="none" strike="noStrike" kern="1200" cap="none" spc="0" normalizeH="0" baseline="0" noProof="0" smtClean="0">
                <a:ln>
                  <a:noFill/>
                </a:ln>
                <a:solidFill>
                  <a:prstClr val="black"/>
                </a:solidFill>
                <a:effectLst/>
                <a:uLnTx/>
                <a:uFillTx/>
                <a:latin typeface="Calibri Light" panose="020F0302020204030204"/>
                <a:ea typeface="+mn-ea"/>
                <a:cs typeface="+mn-cs"/>
              </a:rPr>
              <a:t>: </a:t>
            </a:r>
            <a:r>
              <a:rPr kumimoji="0" lang="en-US" sz="4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Past để dán</a:t>
            </a: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picture containing text&#10;&#10;Description automatically generated">
            <a:hlinkClick r:id="rId2" action="ppaction://hlinksldjump"/>
            <a:extLst>
              <a:ext uri="{FF2B5EF4-FFF2-40B4-BE49-F238E27FC236}">
                <a16:creationId xmlns:a16="http://schemas.microsoft.com/office/drawing/2014/main" id="{B8EEAB9E-F908-4AD2-82F7-E2A15271B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4726" y="114300"/>
            <a:ext cx="1397274" cy="1347787"/>
          </a:xfrm>
          <a:prstGeom prst="rect">
            <a:avLst/>
          </a:prstGeom>
        </p:spPr>
      </p:pic>
      <p:sp>
        <p:nvSpPr>
          <p:cNvPr id="6" name="Right Arrow 5">
            <a:hlinkClick r:id="rId4" action="ppaction://hlinksldjump"/>
          </p:cNvPr>
          <p:cNvSpPr/>
          <p:nvPr/>
        </p:nvSpPr>
        <p:spPr>
          <a:xfrm flipH="1">
            <a:off x="11145338" y="6244047"/>
            <a:ext cx="875211"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3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E589C-B3DC-474D-9E59-2EA39B9FB322}"/>
              </a:ext>
            </a:extLst>
          </p:cNvPr>
          <p:cNvSpPr txBox="1"/>
          <p:nvPr/>
        </p:nvSpPr>
        <p:spPr>
          <a:xfrm>
            <a:off x="1952624" y="1162049"/>
            <a:ext cx="725668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Câu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hỏi</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dirty="0" err="1">
                <a:ln>
                  <a:noFill/>
                </a:ln>
                <a:solidFill>
                  <a:schemeClr val="accent2"/>
                </a:solidFill>
                <a:effectLst/>
                <a:uLnTx/>
                <a:uFillTx/>
                <a:latin typeface="Times New Roman" panose="02020603050405020304" pitchFamily="18" charset="0"/>
                <a:ea typeface="+mn-ea"/>
                <a:cs typeface="+mn-cs"/>
              </a:rPr>
              <a:t>số</a:t>
            </a:r>
            <a:r>
              <a:rPr kumimoji="0" lang="vi-VN" sz="4400" b="1" i="0" u="sng"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vi-VN" sz="4400" b="1" i="0" u="sng" strike="noStrike" kern="1200" cap="none" spc="0" normalizeH="0" baseline="0" noProof="0">
                <a:ln>
                  <a:noFill/>
                </a:ln>
                <a:solidFill>
                  <a:schemeClr val="accent2"/>
                </a:solidFill>
                <a:effectLst/>
                <a:uLnTx/>
                <a:uFillTx/>
                <a:latin typeface="Times New Roman" panose="02020603050405020304" pitchFamily="18" charset="0"/>
                <a:ea typeface="+mn-ea"/>
                <a:cs typeface="+mn-cs"/>
              </a:rPr>
              <a:t>3</a:t>
            </a:r>
            <a:r>
              <a:rPr kumimoji="0" lang="vi-VN" sz="4400" b="1" i="0" u="sng" strike="noStrike" kern="1200" cap="none" spc="0" normalizeH="0" baseline="0" noProof="0" smtClean="0">
                <a:ln>
                  <a:noFill/>
                </a:ln>
                <a:solidFill>
                  <a:schemeClr val="accent2"/>
                </a:solidFill>
                <a:effectLst/>
                <a:uLnTx/>
                <a:uFillTx/>
                <a:latin typeface="Times New Roman" panose="02020603050405020304" pitchFamily="18" charset="0"/>
                <a:ea typeface="+mn-ea"/>
                <a:cs typeface="+mn-cs"/>
              </a:rPr>
              <a:t>:</a:t>
            </a:r>
            <a:r>
              <a:rPr kumimoji="0" lang="en-US" sz="4400" b="1" i="0" u="sng" strike="noStrike" kern="1200" cap="none" spc="0" normalizeH="0" baseline="0" noProof="0" smtClean="0">
                <a:ln>
                  <a:noFill/>
                </a:ln>
                <a:solidFill>
                  <a:schemeClr val="accent2"/>
                </a:solidFill>
                <a:effectLst/>
                <a:uLnTx/>
                <a:uFillTx/>
                <a:latin typeface="Calibri Light" panose="020F0302020204030204"/>
                <a:ea typeface="+mn-ea"/>
                <a:cs typeface="+mn-cs"/>
              </a:rPr>
              <a:t> </a:t>
            </a: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 hãy chèn hình ảnh hoa đào vào văn bản đã soạn sẵn.</a:t>
            </a:r>
            <a:r>
              <a:rPr kumimoji="0" lang="vi-VN"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hlinkClick r:id="rId2" action="ppaction://hlinksldjump"/>
            <a:extLst>
              <a:ext uri="{FF2B5EF4-FFF2-40B4-BE49-F238E27FC236}">
                <a16:creationId xmlns:a16="http://schemas.microsoft.com/office/drawing/2014/main" id="{11FDB5BE-CD29-4E04-9EE0-8813F3B3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150" y="0"/>
            <a:ext cx="1238250" cy="1238250"/>
          </a:xfrm>
          <a:prstGeom prst="rect">
            <a:avLst/>
          </a:prstGeom>
        </p:spPr>
      </p:pic>
      <p:sp>
        <p:nvSpPr>
          <p:cNvPr id="4" name="Right Arrow 3">
            <a:hlinkClick r:id="rId4" action="ppaction://hlinksldjump"/>
          </p:cNvPr>
          <p:cNvSpPr/>
          <p:nvPr/>
        </p:nvSpPr>
        <p:spPr>
          <a:xfrm flipH="1">
            <a:off x="11145338" y="6244047"/>
            <a:ext cx="875211"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5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E589C-B3DC-474D-9E59-2EA39B9FB322}"/>
              </a:ext>
            </a:extLst>
          </p:cNvPr>
          <p:cNvSpPr txBox="1"/>
          <p:nvPr/>
        </p:nvSpPr>
        <p:spPr>
          <a:xfrm>
            <a:off x="1952624" y="1162049"/>
            <a:ext cx="767470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Chúc mừng bạn nhận được một cây kẹo</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picture containing text&#10;&#10;Description automatically generated">
            <a:hlinkClick r:id="rId2" action="ppaction://hlinksldjump"/>
            <a:extLst>
              <a:ext uri="{FF2B5EF4-FFF2-40B4-BE49-F238E27FC236}">
                <a16:creationId xmlns:a16="http://schemas.microsoft.com/office/drawing/2014/main" id="{2ED566E7-5822-4EC2-B728-258CA82A8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324" y="-45394"/>
            <a:ext cx="1438275" cy="1438275"/>
          </a:xfrm>
          <a:prstGeom prst="rect">
            <a:avLst/>
          </a:prstGeom>
        </p:spPr>
      </p:pic>
      <p:sp>
        <p:nvSpPr>
          <p:cNvPr id="7" name="Right Arrow 6">
            <a:hlinkClick r:id="rId4" action="ppaction://hlinksldjump"/>
          </p:cNvPr>
          <p:cNvSpPr/>
          <p:nvPr/>
        </p:nvSpPr>
        <p:spPr>
          <a:xfrm flipH="1">
            <a:off x="11145338" y="6244047"/>
            <a:ext cx="875211"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7285" y="3398522"/>
            <a:ext cx="2845525" cy="2845525"/>
          </a:xfrm>
          <a:prstGeom prst="rect">
            <a:avLst/>
          </a:prstGeom>
        </p:spPr>
      </p:pic>
    </p:spTree>
    <p:extLst>
      <p:ext uri="{BB962C8B-B14F-4D97-AF65-F5344CB8AC3E}">
        <p14:creationId xmlns:p14="http://schemas.microsoft.com/office/powerpoint/2010/main" val="33187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p:cNvSpPr>
          <p:nvPr>
            <p:ph type="title"/>
          </p:nvPr>
        </p:nvSpPr>
        <p:spPr>
          <a:xfrm>
            <a:off x="300445" y="165462"/>
            <a:ext cx="11482252" cy="3124200"/>
          </a:xfrm>
        </p:spPr>
        <p:txBody>
          <a:bodyPr>
            <a:normAutofit fontScale="90000"/>
          </a:bodyPr>
          <a:lstStyle/>
          <a:p>
            <a:pPr>
              <a:buFont typeface="Wingdings" panose="05000000000000000000" pitchFamily="2" charset="2"/>
              <a:buChar char="v"/>
            </a:pP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smtClean="0">
                <a:solidFill>
                  <a:srgbClr val="0000FF"/>
                </a:solidFill>
                <a:latin typeface="Times New Roman" panose="02020603050405020304" pitchFamily="18" charset="0"/>
                <a:cs typeface="Times New Roman" panose="02020603050405020304" pitchFamily="18" charset="0"/>
              </a:rPr>
              <a:t>Ví dụ </a:t>
            </a:r>
            <a:r>
              <a:rPr lang="en-US" altLang="en-US" sz="3200">
                <a:solidFill>
                  <a:srgbClr val="0000FF"/>
                </a:solidFill>
                <a:latin typeface="Times New Roman" panose="02020603050405020304" pitchFamily="18" charset="0"/>
                <a:cs typeface="Times New Roman" panose="02020603050405020304" pitchFamily="18" charset="0"/>
              </a:rPr>
              <a:t>1: Thời khoá </a:t>
            </a:r>
            <a:r>
              <a:rPr lang="en-US" altLang="en-US" sz="3200" smtClean="0">
                <a:solidFill>
                  <a:srgbClr val="0000FF"/>
                </a:solidFill>
                <a:latin typeface="Times New Roman" panose="02020603050405020304" pitchFamily="18" charset="0"/>
                <a:cs typeface="Times New Roman" panose="02020603050405020304" pitchFamily="18" charset="0"/>
              </a:rPr>
              <a:t>biểu</a:t>
            </a:r>
            <a:br>
              <a:rPr lang="en-US" altLang="en-US" sz="3200" smtClean="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Thứ 2: Tiết 1: Chào cờ, tiết 2: </a:t>
            </a:r>
            <a:r>
              <a:rPr lang="en-US" altLang="en-US" sz="3200" smtClean="0">
                <a:latin typeface="Times New Roman" panose="02020603050405020304" pitchFamily="18" charset="0"/>
                <a:cs typeface="Times New Roman" panose="02020603050405020304" pitchFamily="18" charset="0"/>
              </a:rPr>
              <a:t>Tiếng </a:t>
            </a:r>
            <a:r>
              <a:rPr lang="en-US" altLang="en-US" sz="3200">
                <a:latin typeface="Times New Roman" panose="02020603050405020304" pitchFamily="18" charset="0"/>
                <a:cs typeface="Times New Roman" panose="02020603050405020304" pitchFamily="18" charset="0"/>
              </a:rPr>
              <a:t>anh, tiết 3: </a:t>
            </a:r>
            <a:r>
              <a:rPr lang="en-US" altLang="en-US" sz="3200" smtClean="0">
                <a:latin typeface="Times New Roman" panose="02020603050405020304" pitchFamily="18" charset="0"/>
                <a:cs typeface="Times New Roman" panose="02020603050405020304" pitchFamily="18" charset="0"/>
              </a:rPr>
              <a:t>Tập </a:t>
            </a:r>
            <a:r>
              <a:rPr lang="en-US" altLang="en-US" sz="3200">
                <a:latin typeface="Times New Roman" panose="02020603050405020304" pitchFamily="18" charset="0"/>
                <a:cs typeface="Times New Roman" panose="02020603050405020304" pitchFamily="18" charset="0"/>
              </a:rPr>
              <a:t>đọc, tiết 4: </a:t>
            </a:r>
            <a:r>
              <a:rPr lang="en-US" altLang="en-US" sz="3200" smtClean="0">
                <a:latin typeface="Times New Roman" panose="02020603050405020304" pitchFamily="18" charset="0"/>
                <a:cs typeface="Times New Roman" panose="02020603050405020304" pitchFamily="18" charset="0"/>
              </a:rPr>
              <a:t>Toán</a:t>
            </a:r>
            <a:r>
              <a:rPr lang="en-US" altLang="en-US" sz="3200">
                <a:latin typeface="Times New Roman" panose="02020603050405020304" pitchFamily="18" charset="0"/>
                <a:cs typeface="Times New Roman" panose="02020603050405020304" pitchFamily="18" charset="0"/>
              </a:rPr>
              <a:t>.</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Thứ 3: Tiết 1: Khoa học, tiết 2: Nhạc, tiết 3: Toán, tiết 4: LTVC.</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Thứ 4: Tiết 1: Thể dục, tiết 2: </a:t>
            </a:r>
            <a:r>
              <a:rPr lang="en-US" altLang="en-US" sz="3200" smtClean="0">
                <a:latin typeface="Times New Roman" panose="02020603050405020304" pitchFamily="18" charset="0"/>
                <a:cs typeface="Times New Roman" panose="02020603050405020304" pitchFamily="18" charset="0"/>
              </a:rPr>
              <a:t>Tập </a:t>
            </a:r>
            <a:r>
              <a:rPr lang="en-US" altLang="en-US" sz="3200">
                <a:latin typeface="Times New Roman" panose="02020603050405020304" pitchFamily="18" charset="0"/>
                <a:cs typeface="Times New Roman" panose="02020603050405020304" pitchFamily="18" charset="0"/>
              </a:rPr>
              <a:t>đọc, tiết 3: Toán, tiết 4: Tập làm văn</a:t>
            </a:r>
            <a:r>
              <a:rPr lang="en-US" altLang="en-US" sz="3200" smtClean="0">
                <a:latin typeface="Times New Roman" panose="02020603050405020304" pitchFamily="18" charset="0"/>
                <a:cs typeface="Times New Roman" panose="02020603050405020304" pitchFamily="18" charset="0"/>
              </a:rPr>
              <a:t>.</a:t>
            </a:r>
            <a:br>
              <a:rPr lang="en-US" altLang="en-US" sz="3200" smtClean="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Thứ </a:t>
            </a:r>
            <a:r>
              <a:rPr lang="en-US" altLang="en-US" sz="3200" smtClean="0">
                <a:latin typeface="Times New Roman" panose="02020603050405020304" pitchFamily="18" charset="0"/>
                <a:cs typeface="Times New Roman" panose="02020603050405020304" pitchFamily="18" charset="0"/>
              </a:rPr>
              <a:t>5: </a:t>
            </a:r>
            <a:r>
              <a:rPr lang="en-US" altLang="en-US" sz="3200">
                <a:latin typeface="Times New Roman" panose="02020603050405020304" pitchFamily="18" charset="0"/>
                <a:cs typeface="Times New Roman" panose="02020603050405020304" pitchFamily="18" charset="0"/>
              </a:rPr>
              <a:t>Tiết 1: </a:t>
            </a:r>
            <a:r>
              <a:rPr lang="en-US" altLang="en-US" sz="3200" smtClean="0">
                <a:latin typeface="Times New Roman" panose="02020603050405020304" pitchFamily="18" charset="0"/>
                <a:cs typeface="Times New Roman" panose="02020603050405020304" pitchFamily="18" charset="0"/>
              </a:rPr>
              <a:t>Mĩ thuật, </a:t>
            </a:r>
            <a:r>
              <a:rPr lang="en-US" altLang="en-US" sz="3200">
                <a:latin typeface="Times New Roman" panose="02020603050405020304" pitchFamily="18" charset="0"/>
                <a:cs typeface="Times New Roman" panose="02020603050405020304" pitchFamily="18" charset="0"/>
              </a:rPr>
              <a:t>tiết 2: Tiếng anh, tiết 3: Tập đọc, tiết 4: </a:t>
            </a:r>
            <a:r>
              <a:rPr lang="en-US" altLang="en-US" sz="3200" smtClean="0">
                <a:latin typeface="Times New Roman" panose="02020603050405020304" pitchFamily="18" charset="0"/>
                <a:cs typeface="Times New Roman" panose="02020603050405020304" pitchFamily="18" charset="0"/>
              </a:rPr>
              <a:t>Chính tả.</a:t>
            </a:r>
            <a:r>
              <a:rPr lang="en-US" altLang="en-US" sz="3200">
                <a:latin typeface="Times New Roman" panose="02020603050405020304" pitchFamily="18" charset="0"/>
                <a:cs typeface="Times New Roman" panose="02020603050405020304" pitchFamily="18" charset="0"/>
              </a:rPr>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Thứ </a:t>
            </a:r>
            <a:r>
              <a:rPr lang="en-US" altLang="en-US" sz="3200" smtClean="0">
                <a:latin typeface="Times New Roman" panose="02020603050405020304" pitchFamily="18" charset="0"/>
                <a:cs typeface="Times New Roman" panose="02020603050405020304" pitchFamily="18" charset="0"/>
              </a:rPr>
              <a:t>6: </a:t>
            </a:r>
            <a:r>
              <a:rPr lang="en-US" altLang="en-US" sz="3200">
                <a:latin typeface="Times New Roman" panose="02020603050405020304" pitchFamily="18" charset="0"/>
                <a:cs typeface="Times New Roman" panose="02020603050405020304" pitchFamily="18" charset="0"/>
              </a:rPr>
              <a:t>Tiết 1: </a:t>
            </a:r>
            <a:r>
              <a:rPr lang="en-US" altLang="en-US" sz="3200" smtClean="0">
                <a:latin typeface="Times New Roman" panose="02020603050405020304" pitchFamily="18" charset="0"/>
                <a:cs typeface="Times New Roman" panose="02020603050405020304" pitchFamily="18" charset="0"/>
              </a:rPr>
              <a:t>Tin học, </a:t>
            </a:r>
            <a:r>
              <a:rPr lang="en-US" altLang="en-US" sz="3200">
                <a:latin typeface="Times New Roman" panose="02020603050405020304" pitchFamily="18" charset="0"/>
                <a:cs typeface="Times New Roman" panose="02020603050405020304" pitchFamily="18" charset="0"/>
              </a:rPr>
              <a:t>tiết 2: Tiếng anh, tiết 3: Tập đọc, tiết 4: Toán.</a:t>
            </a:r>
            <a:br>
              <a:rPr lang="en-US" altLang="en-US" sz="3200">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45062" name="Rectangle 6"/>
          <p:cNvSpPr>
            <a:spLocks noGrp="1"/>
          </p:cNvSpPr>
          <p:nvPr>
            <p:ph sz="quarter" idx="1"/>
          </p:nvPr>
        </p:nvSpPr>
        <p:spPr>
          <a:xfrm>
            <a:off x="300445" y="3229790"/>
            <a:ext cx="7726680" cy="679268"/>
          </a:xfrm>
        </p:spPr>
        <p:txBody>
          <a:bodyPr>
            <a:normAutofit/>
          </a:bodyPr>
          <a:lstStyle/>
          <a:p>
            <a:pPr algn="just" eaLnBrk="1" hangingPunct="1">
              <a:buFont typeface="Wingdings" panose="05000000000000000000" pitchFamily="2" charset="2"/>
              <a:buChar char="v"/>
            </a:pP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smtClean="0">
                <a:solidFill>
                  <a:srgbClr val="0000FF"/>
                </a:solidFill>
                <a:latin typeface="Times New Roman" panose="02020603050405020304" pitchFamily="18" charset="0"/>
                <a:cs typeface="Times New Roman" panose="02020603050405020304" pitchFamily="18" charset="0"/>
              </a:rPr>
              <a:t>Ví dụ </a:t>
            </a:r>
            <a:r>
              <a:rPr lang="en-US" altLang="en-US" sz="3200">
                <a:solidFill>
                  <a:srgbClr val="0000FF"/>
                </a:solidFill>
                <a:latin typeface="Times New Roman" panose="02020603050405020304" pitchFamily="18" charset="0"/>
                <a:cs typeface="Times New Roman" panose="02020603050405020304" pitchFamily="18" charset="0"/>
              </a:rPr>
              <a:t>2: Thời khoá biểu</a:t>
            </a:r>
          </a:p>
        </p:txBody>
      </p:sp>
      <p:graphicFrame>
        <p:nvGraphicFramePr>
          <p:cNvPr id="15" name="Table 14"/>
          <p:cNvGraphicFramePr>
            <a:graphicFrameLocks noGrp="1"/>
          </p:cNvGraphicFramePr>
          <p:nvPr>
            <p:extLst>
              <p:ext uri="{D42A27DB-BD31-4B8C-83A1-F6EECF244321}">
                <p14:modId xmlns:p14="http://schemas.microsoft.com/office/powerpoint/2010/main" val="587850149"/>
              </p:ext>
            </p:extLst>
          </p:nvPr>
        </p:nvGraphicFramePr>
        <p:xfrm>
          <a:off x="452845" y="3909058"/>
          <a:ext cx="10715899" cy="2286000"/>
        </p:xfrm>
        <a:graphic>
          <a:graphicData uri="http://schemas.openxmlformats.org/drawingml/2006/table">
            <a:tbl>
              <a:tblPr firstRow="1" bandRow="1">
                <a:tableStyleId>{5940675A-B579-460E-94D1-54222C63F5DA}</a:tableStyleId>
              </a:tblPr>
              <a:tblGrid>
                <a:gridCol w="1067283">
                  <a:extLst>
                    <a:ext uri="{9D8B030D-6E8A-4147-A177-3AD203B41FA5}">
                      <a16:colId xmlns:a16="http://schemas.microsoft.com/office/drawing/2014/main" val="20000"/>
                    </a:ext>
                  </a:extLst>
                </a:gridCol>
                <a:gridCol w="1995771">
                  <a:extLst>
                    <a:ext uri="{9D8B030D-6E8A-4147-A177-3AD203B41FA5}">
                      <a16:colId xmlns:a16="http://schemas.microsoft.com/office/drawing/2014/main" val="20001"/>
                    </a:ext>
                  </a:extLst>
                </a:gridCol>
                <a:gridCol w="2282931">
                  <a:extLst>
                    <a:ext uri="{9D8B030D-6E8A-4147-A177-3AD203B41FA5}">
                      <a16:colId xmlns:a16="http://schemas.microsoft.com/office/drawing/2014/main" val="20002"/>
                    </a:ext>
                  </a:extLst>
                </a:gridCol>
                <a:gridCol w="2124993">
                  <a:extLst>
                    <a:ext uri="{9D8B030D-6E8A-4147-A177-3AD203B41FA5}">
                      <a16:colId xmlns:a16="http://schemas.microsoft.com/office/drawing/2014/main" val="20003"/>
                    </a:ext>
                  </a:extLst>
                </a:gridCol>
                <a:gridCol w="1751683">
                  <a:extLst>
                    <a:ext uri="{9D8B030D-6E8A-4147-A177-3AD203B41FA5}">
                      <a16:colId xmlns:a16="http://schemas.microsoft.com/office/drawing/2014/main" val="3735222413"/>
                    </a:ext>
                  </a:extLst>
                </a:gridCol>
                <a:gridCol w="1493238">
                  <a:extLst>
                    <a:ext uri="{9D8B030D-6E8A-4147-A177-3AD203B41FA5}">
                      <a16:colId xmlns:a16="http://schemas.microsoft.com/office/drawing/2014/main" val="3373981694"/>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Tiết</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Thứ</a:t>
                      </a:r>
                      <a:r>
                        <a:rPr lang="en-US" sz="2400" baseline="0"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Thứ</a:t>
                      </a:r>
                      <a:r>
                        <a:rPr lang="en-US" sz="2400" baseline="0" dirty="0">
                          <a:latin typeface="Times New Roman" panose="02020603050405020304" pitchFamily="18" charset="0"/>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Thứ</a:t>
                      </a:r>
                      <a:r>
                        <a:rPr lang="en-US" sz="2400" baseline="0" dirty="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smtClean="0">
                          <a:latin typeface="Times New Roman" panose="02020603050405020304" pitchFamily="18" charset="0"/>
                          <a:cs typeface="Times New Roman" panose="02020603050405020304" pitchFamily="18" charset="0"/>
                        </a:rPr>
                        <a:t>Thứ</a:t>
                      </a:r>
                      <a:r>
                        <a:rPr lang="en-US" sz="2400" baseline="0" smtClean="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smtClean="0">
                          <a:latin typeface="Times New Roman" panose="02020603050405020304" pitchFamily="18" charset="0"/>
                          <a:cs typeface="Times New Roman" panose="02020603050405020304" pitchFamily="18" charset="0"/>
                        </a:rPr>
                        <a:t>Thứ</a:t>
                      </a:r>
                      <a:r>
                        <a:rPr lang="en-US" sz="2400" baseline="0" smtClean="0">
                          <a:latin typeface="Times New Roman" panose="02020603050405020304" pitchFamily="18" charset="0"/>
                          <a:cs typeface="Times New Roman" panose="02020603050405020304" pitchFamily="18" charset="0"/>
                        </a:rPr>
                        <a:t> 6</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err="1">
                          <a:latin typeface="Times New Roman" panose="02020603050405020304" pitchFamily="18" charset="0"/>
                          <a:cs typeface="Times New Roman" panose="02020603050405020304" pitchFamily="18" charset="0"/>
                        </a:rPr>
                        <a:t>Chào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cờ</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Mĩ thuật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Tin học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err="1">
                          <a:latin typeface="Times New Roman" panose="02020603050405020304" pitchFamily="18" charset="0"/>
                          <a:cs typeface="Times New Roman" panose="02020603050405020304" pitchFamily="18" charset="0"/>
                        </a:rPr>
                        <a:t>Tiếng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anh</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Nhạc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Tập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đọc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Tiếng anh</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Tiếng anh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n-US" sz="2400" dirty="0">
                          <a:latin typeface="Times New Roman" panose="02020603050405020304" pitchFamily="18" charset="0"/>
                          <a:cs typeface="Times New Roman" panose="02020603050405020304" pitchFamily="18" charset="0"/>
                        </a:rPr>
                        <a:t>3</a:t>
                      </a:r>
                    </a:p>
                  </a:txBody>
                  <a:tcPr/>
                </a:tc>
                <a:tc>
                  <a:txBody>
                    <a:bodyPr/>
                    <a:lstStyle/>
                    <a:p>
                      <a:pPr algn="ctr"/>
                      <a:r>
                        <a:rPr lang="en-US" sz="2400" dirty="0" err="1">
                          <a:latin typeface="Times New Roman" panose="02020603050405020304" pitchFamily="18" charset="0"/>
                          <a:cs typeface="Times New Roman" panose="02020603050405020304" pitchFamily="18" charset="0"/>
                        </a:rPr>
                        <a:t>Tập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đọc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Toán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Toán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Tập đọc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Tập đọc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en-US" sz="2400" dirty="0">
                          <a:latin typeface="Times New Roman" panose="02020603050405020304" pitchFamily="18" charset="0"/>
                          <a:cs typeface="Times New Roman" panose="02020603050405020304" pitchFamily="18" charset="0"/>
                        </a:rPr>
                        <a:t>4</a:t>
                      </a:r>
                    </a:p>
                  </a:txBody>
                  <a:tcPr/>
                </a:tc>
                <a:tc>
                  <a:txBody>
                    <a:bodyPr/>
                    <a:lstStyle/>
                    <a:p>
                      <a:pPr algn="ctr"/>
                      <a:r>
                        <a:rPr lang="en-US" sz="2400" dirty="0" err="1">
                          <a:latin typeface="Times New Roman" panose="02020603050405020304" pitchFamily="18" charset="0"/>
                          <a:cs typeface="Times New Roman" panose="02020603050405020304" pitchFamily="18" charset="0"/>
                        </a:rPr>
                        <a:t>Toán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LTVC</a:t>
                      </a:r>
                    </a:p>
                  </a:txBody>
                  <a:tcPr/>
                </a:tc>
                <a:tc>
                  <a:txBody>
                    <a:bodyPr/>
                    <a:lstStyle/>
                    <a:p>
                      <a:pPr algn="ctr"/>
                      <a:r>
                        <a:rPr lang="en-US" sz="2400" dirty="0" err="1">
                          <a:latin typeface="Times New Roman" panose="02020603050405020304" pitchFamily="18" charset="0"/>
                          <a:cs typeface="Times New Roman" panose="02020603050405020304" pitchFamily="18" charset="0"/>
                        </a:rPr>
                        <a:t>Tập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văn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Chính tả</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en-US" sz="2400" smtClean="0">
                          <a:latin typeface="Times New Roman" panose="02020603050405020304" pitchFamily="18" charset="0"/>
                          <a:cs typeface="Times New Roman" panose="02020603050405020304" pitchFamily="18" charset="0"/>
                        </a:rPr>
                        <a:t>Toán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8231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811</Words>
  <Application>Microsoft Office PowerPoint</Application>
  <PresentationFormat>Widescreen</PresentationFormat>
  <Paragraphs>141</Paragraphs>
  <Slides>25</Slides>
  <Notes>0</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Calibri Light</vt:lpstr>
      <vt:lpstr>Times New Roman</vt:lpstr>
      <vt:lpstr>Wingdings</vt:lpstr>
      <vt:lpstr>方正粗圆_GBK</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Ví dụ 1: Thời khoá biểu  Thứ 2: Tiết 1: Chào cờ, tiết 2: Tiếng anh, tiết 3: Tập đọc, tiết 4: Toán. Thứ 3: Tiết 1: Khoa học, tiết 2: Nhạc, tiết 3: Toán, tiết 4: LTVC. Thứ 4: Tiết 1: Thể dục, tiết 2: Tập đọc, tiết 3: Toán, tiết 4: Tập làm văn. Thứ 5: Tiết 1: Mĩ thuật, tiết 2: Tiếng anh, tiết 3: Tập đọc, tiết 4: Chính tả. Thứ 6: Tiết 1: Tin học, tiết 2: Tiếng anh, tiết 3: Tập đọc, tiết 4: Toán. </vt:lpstr>
      <vt:lpstr>PowerPoint Presentation</vt:lpstr>
      <vt:lpstr>PowerPoint Presentation</vt:lpstr>
      <vt:lpstr>Bảng gồm 4 dòng và 6 cột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87</cp:revision>
  <dcterms:created xsi:type="dcterms:W3CDTF">2022-11-11T02:32:30Z</dcterms:created>
  <dcterms:modified xsi:type="dcterms:W3CDTF">2022-12-18T13:05:12Z</dcterms:modified>
</cp:coreProperties>
</file>