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4" r:id="rId4"/>
    <p:sldId id="272" r:id="rId5"/>
    <p:sldId id="275" r:id="rId6"/>
    <p:sldId id="256" r:id="rId7"/>
    <p:sldId id="257" r:id="rId8"/>
    <p:sldId id="258" r:id="rId9"/>
    <p:sldId id="259" r:id="rId10"/>
    <p:sldId id="267" r:id="rId11"/>
    <p:sldId id="268" r:id="rId12"/>
    <p:sldId id="261" r:id="rId13"/>
    <p:sldId id="273" r:id="rId14"/>
    <p:sldId id="270" r:id="rId15"/>
    <p:sldId id="269" r:id="rId16"/>
    <p:sldId id="271" r:id="rId17"/>
    <p:sldId id="264" r:id="rId18"/>
    <p:sldId id="266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0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5819-9BA8-428E-BA29-66D50B75685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63DF-C650-4B5D-B361-ECD5600FC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156754" y="0"/>
            <a:ext cx="11848012" cy="6858000"/>
            <a:chOff x="0" y="0"/>
            <a:chExt cx="5760" cy="4320"/>
          </a:xfrm>
        </p:grpSpPr>
        <p:pic>
          <p:nvPicPr>
            <p:cNvPr id="2057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7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9799" y="1784330"/>
            <a:ext cx="8203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 thăm lớp 4/1</a:t>
            </a:r>
            <a:endParaRPr lang="en-US" sz="4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847" y="3256398"/>
            <a:ext cx="355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  <a:endParaRPr lang="en-US" sz="360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0042" y="5408032"/>
            <a:ext cx="512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Thúy Vân</a:t>
            </a:r>
          </a:p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1201" y="412725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0576" y="665451"/>
            <a:ext cx="7961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THỦ THỪA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BÌNH THẠNH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79063" y="180624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*Cấu trúc câu lệnh: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93954" y="3528285"/>
            <a:ext cx="11112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Trong đó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860363" y="5467278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 YEU VIET NAM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534198" y="2526605"/>
            <a:ext cx="2941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858" y="2466332"/>
            <a:ext cx="35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2090" y="2521582"/>
            <a:ext cx="35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5519" y="2533852"/>
            <a:ext cx="199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 dung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514" y="4174616"/>
            <a:ext cx="970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viết, hiện lên màn hình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8514" y="1111417"/>
            <a:ext cx="670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16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45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941" y="1163443"/>
            <a:ext cx="635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988" y="2068217"/>
            <a:ext cx="929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lệnh để Rùa viết các dòng chữ theo mẫu.</a:t>
            </a:r>
            <a:endParaRPr lang="en-US" sz="3600" b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72" y="2839734"/>
            <a:ext cx="3543300" cy="32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73" y="3220715"/>
            <a:ext cx="3690350" cy="14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3" y="1774201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Lệnh thực hiện phép tính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514" y="1163443"/>
            <a:ext cx="610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839788" y="2524888"/>
            <a:ext cx="171123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0925" y="4061045"/>
            <a:ext cx="433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2*5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6143" y="3486224"/>
            <a:ext cx="770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câu lệnh: </a:t>
            </a: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8418" y="4537415"/>
            <a:ext cx="310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2*5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54132" y="5359324"/>
            <a:ext cx="9145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Logo khi thực hiện phép toán có chứa dấu nhân và chia, sẽ được viết lần lượt như sau: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5282" y="1163443"/>
            <a:ext cx="631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087" y="1963425"/>
            <a:ext cx="103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lệnh để Logo thực hiện tính các biểu thức sau:</a:t>
            </a:r>
            <a:endParaRPr lang="en-US" sz="3600" b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3119" y="3407283"/>
            <a:ext cx="231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10+4x25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9160" y="3374008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10+4*25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772" y="3382623"/>
            <a:ext cx="330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110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3119" y="3352383"/>
            <a:ext cx="231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80+45+55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9160" y="3319108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80+45+55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1773" y="3327723"/>
            <a:ext cx="330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180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15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111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631950" y="908051"/>
            <a:ext cx="9036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Trong các tên lệnh dưới đây tên lệnh nào dùng để </a:t>
            </a:r>
            <a:r>
              <a:rPr lang="en-US" altLang="vi-VN" sz="40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0564" y="3873501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661354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2299957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2911475"/>
            <a:ext cx="8842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93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941047" y="798512"/>
            <a:ext cx="99495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có dòng chữ </a:t>
            </a:r>
            <a:r>
              <a:rPr lang="en-US" altLang="vi-VN" sz="40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“Truong Tieu Hoc </a:t>
            </a:r>
            <a:r>
              <a:rPr lang="en-US" altLang="vi-VN" sz="40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 Thanh”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gõ lệnh nào dưới đây:</a:t>
            </a: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7" y="2279650"/>
            <a:ext cx="8792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Label “Truong Tieu Hoc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 Thanh”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7" y="3051175"/>
            <a:ext cx="8792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Lebal “Truong Tieu Hoc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 Thanh”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7" y="3852863"/>
            <a:ext cx="8792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Label [Truong Tieu Hoc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 Thanh]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7" y="4695825"/>
            <a:ext cx="8792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Lebaal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[Truong Tieu Hoc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Binh Thanh]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18" y="2321034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71" y="3806503"/>
            <a:ext cx="884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17" y="3132356"/>
            <a:ext cx="822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71" y="4728622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78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94558" y="537149"/>
            <a:ext cx="9036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Phép tính nào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khi thực hiện trong Logo cho kết quả là </a:t>
            </a:r>
            <a:r>
              <a:rPr lang="en-US" altLang="vi-VN" sz="40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288" y="2279650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2x4+1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19288" y="3051175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2*5+1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9288" y="3852863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2x5-1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9288" y="4716463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2*4+1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4" y="4594225"/>
            <a:ext cx="884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873501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89" y="3054350"/>
            <a:ext cx="820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20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947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78575" y="1660452"/>
            <a:ext cx="10828885" cy="462863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alt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alt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alt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 bài; 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alt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 lại thao tác các bài tập vừa học; </a:t>
            </a: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en-US" alt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 </a:t>
            </a:r>
            <a:r>
              <a:rPr lang="en-US" alt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bài học tiếp theo.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29" y="418874"/>
            <a:ext cx="164928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98172" y="1118962"/>
            <a:ext cx="280841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844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11" y="5616575"/>
            <a:ext cx="8153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9789" y="165462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74" y="3390901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5950" y="2378216"/>
            <a:ext cx="8660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và các em học sinh!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873" y="1078850"/>
            <a:ext cx="615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4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4402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7844" y="1145990"/>
            <a:ext cx="511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8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0030" y="1854198"/>
            <a:ext cx="11794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1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Hành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 của Rùa 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phải 90 độ 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 lệnh nào dưới đây: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138971" y="2720563"/>
            <a:ext cx="3947897" cy="834520"/>
          </a:xfrm>
          <a:custGeom>
            <a:avLst/>
            <a:gdLst>
              <a:gd name="connsiteX0" fmla="*/ 0 w 1651747"/>
              <a:gd name="connsiteY0" fmla="*/ 48159 h 288946"/>
              <a:gd name="connsiteX1" fmla="*/ 48159 w 1651747"/>
              <a:gd name="connsiteY1" fmla="*/ 0 h 288946"/>
              <a:gd name="connsiteX2" fmla="*/ 1603588 w 1651747"/>
              <a:gd name="connsiteY2" fmla="*/ 0 h 288946"/>
              <a:gd name="connsiteX3" fmla="*/ 1651747 w 1651747"/>
              <a:gd name="connsiteY3" fmla="*/ 48159 h 288946"/>
              <a:gd name="connsiteX4" fmla="*/ 1651747 w 1651747"/>
              <a:gd name="connsiteY4" fmla="*/ 240787 h 288946"/>
              <a:gd name="connsiteX5" fmla="*/ 1603588 w 1651747"/>
              <a:gd name="connsiteY5" fmla="*/ 288946 h 288946"/>
              <a:gd name="connsiteX6" fmla="*/ 48159 w 1651747"/>
              <a:gd name="connsiteY6" fmla="*/ 288946 h 288946"/>
              <a:gd name="connsiteX7" fmla="*/ 0 w 1651747"/>
              <a:gd name="connsiteY7" fmla="*/ 240787 h 288946"/>
              <a:gd name="connsiteX8" fmla="*/ 0 w 1651747"/>
              <a:gd name="connsiteY8" fmla="*/ 48159 h 2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747" h="288946">
                <a:moveTo>
                  <a:pt x="0" y="48159"/>
                </a:moveTo>
                <a:cubicBezTo>
                  <a:pt x="0" y="21562"/>
                  <a:pt x="21562" y="0"/>
                  <a:pt x="48159" y="0"/>
                </a:cubicBezTo>
                <a:lnTo>
                  <a:pt x="1603588" y="0"/>
                </a:lnTo>
                <a:cubicBezTo>
                  <a:pt x="1630185" y="0"/>
                  <a:pt x="1651747" y="21562"/>
                  <a:pt x="1651747" y="48159"/>
                </a:cubicBezTo>
                <a:lnTo>
                  <a:pt x="1651747" y="240787"/>
                </a:lnTo>
                <a:cubicBezTo>
                  <a:pt x="1651747" y="267384"/>
                  <a:pt x="1630185" y="288946"/>
                  <a:pt x="1603588" y="288946"/>
                </a:cubicBezTo>
                <a:lnTo>
                  <a:pt x="48159" y="288946"/>
                </a:lnTo>
                <a:cubicBezTo>
                  <a:pt x="21562" y="288946"/>
                  <a:pt x="0" y="267384"/>
                  <a:pt x="0" y="240787"/>
                </a:cubicBezTo>
                <a:lnTo>
                  <a:pt x="0" y="481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025" tIns="75065" rIns="136025" bIns="75065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 90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38971" y="3626325"/>
            <a:ext cx="3997235" cy="834401"/>
          </a:xfrm>
          <a:custGeom>
            <a:avLst/>
            <a:gdLst>
              <a:gd name="connsiteX0" fmla="*/ 0 w 1651747"/>
              <a:gd name="connsiteY0" fmla="*/ 48159 h 288946"/>
              <a:gd name="connsiteX1" fmla="*/ 48159 w 1651747"/>
              <a:gd name="connsiteY1" fmla="*/ 0 h 288946"/>
              <a:gd name="connsiteX2" fmla="*/ 1603588 w 1651747"/>
              <a:gd name="connsiteY2" fmla="*/ 0 h 288946"/>
              <a:gd name="connsiteX3" fmla="*/ 1651747 w 1651747"/>
              <a:gd name="connsiteY3" fmla="*/ 48159 h 288946"/>
              <a:gd name="connsiteX4" fmla="*/ 1651747 w 1651747"/>
              <a:gd name="connsiteY4" fmla="*/ 240787 h 288946"/>
              <a:gd name="connsiteX5" fmla="*/ 1603588 w 1651747"/>
              <a:gd name="connsiteY5" fmla="*/ 288946 h 288946"/>
              <a:gd name="connsiteX6" fmla="*/ 48159 w 1651747"/>
              <a:gd name="connsiteY6" fmla="*/ 288946 h 288946"/>
              <a:gd name="connsiteX7" fmla="*/ 0 w 1651747"/>
              <a:gd name="connsiteY7" fmla="*/ 240787 h 288946"/>
              <a:gd name="connsiteX8" fmla="*/ 0 w 1651747"/>
              <a:gd name="connsiteY8" fmla="*/ 48159 h 2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747" h="288946">
                <a:moveTo>
                  <a:pt x="0" y="48159"/>
                </a:moveTo>
                <a:cubicBezTo>
                  <a:pt x="0" y="21562"/>
                  <a:pt x="21562" y="0"/>
                  <a:pt x="48159" y="0"/>
                </a:cubicBezTo>
                <a:lnTo>
                  <a:pt x="1603588" y="0"/>
                </a:lnTo>
                <a:cubicBezTo>
                  <a:pt x="1630185" y="0"/>
                  <a:pt x="1651747" y="21562"/>
                  <a:pt x="1651747" y="48159"/>
                </a:cubicBezTo>
                <a:lnTo>
                  <a:pt x="1651747" y="240787"/>
                </a:lnTo>
                <a:cubicBezTo>
                  <a:pt x="1651747" y="267384"/>
                  <a:pt x="1630185" y="288946"/>
                  <a:pt x="1603588" y="288946"/>
                </a:cubicBezTo>
                <a:lnTo>
                  <a:pt x="48159" y="288946"/>
                </a:lnTo>
                <a:cubicBezTo>
                  <a:pt x="21562" y="288946"/>
                  <a:pt x="0" y="267384"/>
                  <a:pt x="0" y="240787"/>
                </a:cubicBezTo>
                <a:lnTo>
                  <a:pt x="0" y="481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025" tIns="75065" rIns="136025" bIns="75065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138971" y="4569477"/>
            <a:ext cx="3947897" cy="799067"/>
          </a:xfrm>
          <a:custGeom>
            <a:avLst/>
            <a:gdLst>
              <a:gd name="connsiteX0" fmla="*/ 0 w 1651747"/>
              <a:gd name="connsiteY0" fmla="*/ 48159 h 288946"/>
              <a:gd name="connsiteX1" fmla="*/ 48159 w 1651747"/>
              <a:gd name="connsiteY1" fmla="*/ 0 h 288946"/>
              <a:gd name="connsiteX2" fmla="*/ 1603588 w 1651747"/>
              <a:gd name="connsiteY2" fmla="*/ 0 h 288946"/>
              <a:gd name="connsiteX3" fmla="*/ 1651747 w 1651747"/>
              <a:gd name="connsiteY3" fmla="*/ 48159 h 288946"/>
              <a:gd name="connsiteX4" fmla="*/ 1651747 w 1651747"/>
              <a:gd name="connsiteY4" fmla="*/ 240787 h 288946"/>
              <a:gd name="connsiteX5" fmla="*/ 1603588 w 1651747"/>
              <a:gd name="connsiteY5" fmla="*/ 288946 h 288946"/>
              <a:gd name="connsiteX6" fmla="*/ 48159 w 1651747"/>
              <a:gd name="connsiteY6" fmla="*/ 288946 h 288946"/>
              <a:gd name="connsiteX7" fmla="*/ 0 w 1651747"/>
              <a:gd name="connsiteY7" fmla="*/ 240787 h 288946"/>
              <a:gd name="connsiteX8" fmla="*/ 0 w 1651747"/>
              <a:gd name="connsiteY8" fmla="*/ 48159 h 2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747" h="288946">
                <a:moveTo>
                  <a:pt x="0" y="48159"/>
                </a:moveTo>
                <a:cubicBezTo>
                  <a:pt x="0" y="21562"/>
                  <a:pt x="21562" y="0"/>
                  <a:pt x="48159" y="0"/>
                </a:cubicBezTo>
                <a:lnTo>
                  <a:pt x="1603588" y="0"/>
                </a:lnTo>
                <a:cubicBezTo>
                  <a:pt x="1630185" y="0"/>
                  <a:pt x="1651747" y="21562"/>
                  <a:pt x="1651747" y="48159"/>
                </a:cubicBezTo>
                <a:lnTo>
                  <a:pt x="1651747" y="240787"/>
                </a:lnTo>
                <a:cubicBezTo>
                  <a:pt x="1651747" y="267384"/>
                  <a:pt x="1630185" y="288946"/>
                  <a:pt x="1603588" y="288946"/>
                </a:cubicBezTo>
                <a:lnTo>
                  <a:pt x="48159" y="288946"/>
                </a:lnTo>
                <a:cubicBezTo>
                  <a:pt x="21562" y="288946"/>
                  <a:pt x="0" y="267384"/>
                  <a:pt x="0" y="240787"/>
                </a:cubicBezTo>
                <a:lnTo>
                  <a:pt x="0" y="481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025" tIns="75065" rIns="136025" bIns="75065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BK 90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165096" y="5441050"/>
            <a:ext cx="3947897" cy="848032"/>
          </a:xfrm>
          <a:custGeom>
            <a:avLst/>
            <a:gdLst>
              <a:gd name="connsiteX0" fmla="*/ 0 w 1651747"/>
              <a:gd name="connsiteY0" fmla="*/ 48159 h 288946"/>
              <a:gd name="connsiteX1" fmla="*/ 48159 w 1651747"/>
              <a:gd name="connsiteY1" fmla="*/ 0 h 288946"/>
              <a:gd name="connsiteX2" fmla="*/ 1603588 w 1651747"/>
              <a:gd name="connsiteY2" fmla="*/ 0 h 288946"/>
              <a:gd name="connsiteX3" fmla="*/ 1651747 w 1651747"/>
              <a:gd name="connsiteY3" fmla="*/ 48159 h 288946"/>
              <a:gd name="connsiteX4" fmla="*/ 1651747 w 1651747"/>
              <a:gd name="connsiteY4" fmla="*/ 240787 h 288946"/>
              <a:gd name="connsiteX5" fmla="*/ 1603588 w 1651747"/>
              <a:gd name="connsiteY5" fmla="*/ 288946 h 288946"/>
              <a:gd name="connsiteX6" fmla="*/ 48159 w 1651747"/>
              <a:gd name="connsiteY6" fmla="*/ 288946 h 288946"/>
              <a:gd name="connsiteX7" fmla="*/ 0 w 1651747"/>
              <a:gd name="connsiteY7" fmla="*/ 240787 h 288946"/>
              <a:gd name="connsiteX8" fmla="*/ 0 w 1651747"/>
              <a:gd name="connsiteY8" fmla="*/ 48159 h 28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747" h="288946">
                <a:moveTo>
                  <a:pt x="0" y="48159"/>
                </a:moveTo>
                <a:cubicBezTo>
                  <a:pt x="0" y="21562"/>
                  <a:pt x="21562" y="0"/>
                  <a:pt x="48159" y="0"/>
                </a:cubicBezTo>
                <a:lnTo>
                  <a:pt x="1603588" y="0"/>
                </a:lnTo>
                <a:cubicBezTo>
                  <a:pt x="1630185" y="0"/>
                  <a:pt x="1651747" y="21562"/>
                  <a:pt x="1651747" y="48159"/>
                </a:cubicBezTo>
                <a:lnTo>
                  <a:pt x="1651747" y="240787"/>
                </a:lnTo>
                <a:cubicBezTo>
                  <a:pt x="1651747" y="267384"/>
                  <a:pt x="1630185" y="288946"/>
                  <a:pt x="1603588" y="288946"/>
                </a:cubicBezTo>
                <a:lnTo>
                  <a:pt x="48159" y="288946"/>
                </a:lnTo>
                <a:cubicBezTo>
                  <a:pt x="21562" y="288946"/>
                  <a:pt x="0" y="267384"/>
                  <a:pt x="0" y="240787"/>
                </a:cubicBezTo>
                <a:lnTo>
                  <a:pt x="0" y="481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025" tIns="75065" rIns="136025" bIns="75065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 90</a:t>
            </a:r>
            <a:endPara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63884" y="3662769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 animBg="1"/>
      <p:bldP spid="34" grpId="0" animBg="1"/>
      <p:bldP spid="3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1324" y="1104233"/>
            <a:ext cx="432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715" y="57459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4056" y="2059732"/>
            <a:ext cx="10447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sz="3600" b="1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2: Lệnh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thì h</a:t>
            </a: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ành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 của Rùa là gì: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755" y="3431186"/>
            <a:ext cx="3251727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Quay trái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6756" y="4402564"/>
            <a:ext cx="325172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Hạ bút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8695" y="3404844"/>
            <a:ext cx="428693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Rùa ẩn mình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379" y="4402564"/>
            <a:ext cx="42212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 Rùa hiện hình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4235" y="4283471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0982" y="1101281"/>
            <a:ext cx="454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614" y="5311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4269" y="2164207"/>
            <a:ext cx="11794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 sz="3600" b="1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sử dụng các lệnh đã học để vẽ hình vuông, biết cạnh là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bước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4976949" y="3905794"/>
            <a:ext cx="1867988" cy="1867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512" y="5430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697" y="45016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3" y="1803523"/>
            <a:ext cx="11119515" cy="47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925328" y="894892"/>
            <a:ext cx="11251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để có được dòng chữ như dưới đây em làm thế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7" b="3421"/>
          <a:stretch/>
        </p:blipFill>
        <p:spPr>
          <a:xfrm>
            <a:off x="778353" y="1479667"/>
            <a:ext cx="11355628" cy="5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5133" y="51711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726" y="1066704"/>
            <a:ext cx="714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1821" y="1885335"/>
            <a:ext cx="10058401" cy="483819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lệnh đầy đủ và lệnh viết tắt trong Logo;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điều khiển Rùa viết chữ;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thực hiện các phép tính số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" descr="96570779758b05ba99e4c0bb2c838ec8"/>
          <p:cNvPicPr>
            <a:picLocks noChangeAspect="1"/>
          </p:cNvPicPr>
          <p:nvPr/>
        </p:nvPicPr>
        <p:blipFill rotWithShape="1">
          <a:blip r:embed="rId2"/>
          <a:srcRect l="29191" t="-313" r="18177" b="6932"/>
          <a:stretch/>
        </p:blipFill>
        <p:spPr>
          <a:xfrm>
            <a:off x="-78121" y="2634431"/>
            <a:ext cx="1991290" cy="35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8514" y="1167809"/>
            <a:ext cx="684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575" y="2196115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 lệnh em đã biết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394" y="3606395"/>
            <a:ext cx="1064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hành động của Rùa vào ô trống theo mẫu.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574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19127"/>
              </p:ext>
            </p:extLst>
          </p:nvPr>
        </p:nvGraphicFramePr>
        <p:xfrm>
          <a:off x="418012" y="288592"/>
          <a:ext cx="10698479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584">
                  <a:extLst>
                    <a:ext uri="{9D8B030D-6E8A-4147-A177-3AD203B41FA5}">
                      <a16:colId xmlns:a16="http://schemas.microsoft.com/office/drawing/2014/main" val="417398493"/>
                    </a:ext>
                  </a:extLst>
                </a:gridCol>
                <a:gridCol w="2926078">
                  <a:extLst>
                    <a:ext uri="{9D8B030D-6E8A-4147-A177-3AD203B41FA5}">
                      <a16:colId xmlns:a16="http://schemas.microsoft.com/office/drawing/2014/main" val="3672885171"/>
                    </a:ext>
                  </a:extLst>
                </a:gridCol>
                <a:gridCol w="7027817">
                  <a:extLst>
                    <a:ext uri="{9D8B030D-6E8A-4147-A177-3AD203B41FA5}">
                      <a16:colId xmlns:a16="http://schemas.microsoft.com/office/drawing/2014/main" val="2845661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 của Rùa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1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trước n bước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3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BK 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8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 k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6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 k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9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5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trí xuất phát, xóa toàn bộ sân chơi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3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9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2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2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trí xuất phát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0630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0931" y="1320659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931" y="1813513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930" y="2355810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3995" y="2874332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 bút (Rùa không vẽ nữa)  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060" y="3367993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bút (Rùa tiếp tục vẽ)  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4" y="4944915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 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4" y="5451191"/>
            <a:ext cx="4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 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4" y="4380176"/>
            <a:ext cx="61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màn hình, Rùa vẫn ở vị trí hiện tại </a:t>
            </a:r>
            <a:endParaRPr 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104503"/>
            <a:ext cx="748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12 tháng 04 năm 2023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509" y="63397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5430" y="1155312"/>
            <a:ext cx="642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Lệnh viết chữ, tính toán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1748218"/>
            <a:ext cx="632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Lệnh viết chữ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A3C24B-8D06-474A-B796-1017BF77D2FF}"/>
              </a:ext>
            </a:extLst>
          </p:cNvPr>
          <p:cNvGrpSpPr/>
          <p:nvPr/>
        </p:nvGrpSpPr>
        <p:grpSpPr>
          <a:xfrm>
            <a:off x="79063" y="174170"/>
            <a:ext cx="12047622" cy="6553200"/>
            <a:chOff x="0" y="0"/>
            <a:chExt cx="9916752" cy="6907214"/>
          </a:xfrm>
        </p:grpSpPr>
        <p:pic>
          <p:nvPicPr>
            <p:cNvPr id="9" name="Picture 6" descr="POINSET2">
              <a:extLst>
                <a:ext uri="{FF2B5EF4-FFF2-40B4-BE49-F238E27FC236}">
                  <a16:creationId xmlns:a16="http://schemas.microsoft.com/office/drawing/2014/main" id="{57312316-3A90-4825-82EF-CA66CBC3D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POINSET2">
              <a:extLst>
                <a:ext uri="{FF2B5EF4-FFF2-40B4-BE49-F238E27FC236}">
                  <a16:creationId xmlns:a16="http://schemas.microsoft.com/office/drawing/2014/main" id="{F969D6F1-84AC-4F33-8CC8-D4782E960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POINSET2">
              <a:extLst>
                <a:ext uri="{FF2B5EF4-FFF2-40B4-BE49-F238E27FC236}">
                  <a16:creationId xmlns:a16="http://schemas.microsoft.com/office/drawing/2014/main" id="{4D95605D-2C56-4492-A5EF-590207A0E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4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:a16="http://schemas.microsoft.com/office/drawing/2014/main" id="{CA50E050-C0F2-4F71-A23B-40728276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loud Callout 12"/>
          <p:cNvSpPr/>
          <p:nvPr/>
        </p:nvSpPr>
        <p:spPr>
          <a:xfrm>
            <a:off x="1078087" y="2452345"/>
            <a:ext cx="4800600" cy="2004942"/>
          </a:xfrm>
          <a:prstGeom prst="cloudCallout">
            <a:avLst>
              <a:gd name="adj1" fmla="val -39410"/>
              <a:gd name="adj2" fmla="val 7096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32569" y="2493985"/>
            <a:ext cx="1752600" cy="6858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/>
              <a:t>PENUP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32569" y="3554535"/>
            <a:ext cx="1752600" cy="6858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LABEL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32569" y="4627585"/>
            <a:ext cx="1752600" cy="6858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REPEAT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8" y="5028331"/>
            <a:ext cx="1295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0005&quot;&gt;&lt;property id=&quot;20148&quot; value=&quot;5&quot;/&gt;&lt;property id=&quot;20300&quot; value=&quot;Slide 7&quot;/&gt;&lt;property id=&quot;20307&quot; value=&quot;257&quot;/&gt;&lt;/object&gt;&lt;object type=&quot;3&quot; unique_id=&quot;10006&quot;&gt;&lt;property id=&quot;20148&quot; value=&quot;5&quot;/&gt;&lt;property id=&quot;20300&quot; value=&quot;Slide 8&quot;/&gt;&lt;property id=&quot;20307&quot; value=&quot;258&quot;/&gt;&lt;/object&gt;&lt;object type=&quot;3&quot; unique_id=&quot;10107&quot;&gt;&lt;property id=&quot;20148&quot; value=&quot;5&quot;/&gt;&lt;property id=&quot;20300&quot; value=&quot;Slide 9&quot;/&gt;&lt;property id=&quot;20307&quot; value=&quot;259&quot;/&gt;&lt;/object&gt;&lt;object type=&quot;3&quot; unique_id=&quot;10108&quot;&gt;&lt;property id=&quot;20148&quot; value=&quot;5&quot;/&gt;&lt;property id=&quot;20300&quot; value=&quot;Slide 11&quot;/&gt;&lt;property id=&quot;20307&quot; value=&quot;260&quot;/&gt;&lt;/object&gt;&lt;object type=&quot;3&quot; unique_id=&quot;10144&quot;&gt;&lt;property id=&quot;20148&quot; value=&quot;5&quot;/&gt;&lt;property id=&quot;20300&quot; value=&quot;Slide 13&quot;/&gt;&lt;property id=&quot;20307&quot; value=&quot;261&quot;/&gt;&lt;/object&gt;&lt;object type=&quot;3&quot; unique_id=&quot;10241&quot;&gt;&lt;property id=&quot;20148&quot; value=&quot;5&quot;/&gt;&lt;property id=&quot;20300&quot; value=&quot;Slide 1&quot;/&gt;&lt;property id=&quot;20307&quot; value=&quot;262&quot;/&gt;&lt;/object&gt;&lt;object type=&quot;3&quot; unique_id=&quot;10242&quot;&gt;&lt;property id=&quot;20148&quot; value=&quot;5&quot;/&gt;&lt;property id=&quot;20300&quot; value=&quot;Slide 2&quot;/&gt;&lt;property id=&quot;20307&quot; value=&quot;263&quot;/&gt;&lt;/object&gt;&lt;object type=&quot;3&quot; unique_id=&quot;10244&quot;&gt;&lt;property id=&quot;20148&quot; value=&quot;5&quot;/&gt;&lt;property id=&quot;20300&quot; value=&quot;Slide 18&quot;/&gt;&lt;property id=&quot;20307&quot; value=&quot;264&quot;/&gt;&lt;/object&gt;&lt;object type=&quot;3&quot; unique_id=&quot;10245&quot;&gt;&lt;property id=&quot;20148&quot; value=&quot;5&quot;/&gt;&lt;property id=&quot;20300&quot; value=&quot;Slide 19&quot;/&gt;&lt;property id=&quot;20307&quot; value=&quot;266&quot;/&gt;&lt;/object&gt;&lt;object type=&quot;3&quot; unique_id=&quot;13561&quot;&gt;&lt;property id=&quot;20148&quot; value=&quot;5&quot;/&gt;&lt;property id=&quot;20300&quot; value=&quot;Slide 10&quot;/&gt;&lt;property id=&quot;20307&quot; value=&quot;267&quot;/&gt;&lt;/object&gt;&lt;object type=&quot;3&quot; unique_id=&quot;13744&quot;&gt;&lt;property id=&quot;20148&quot; value=&quot;5&quot;/&gt;&lt;property id=&quot;20300&quot; value=&quot;Slide 12&quot;/&gt;&lt;property id=&quot;20307&quot; value=&quot;268&quot;/&gt;&lt;/object&gt;&lt;object type=&quot;3&quot; unique_id=&quot;13745&quot;&gt;&lt;property id=&quot;20148&quot; value=&quot;5&quot;/&gt;&lt;property id=&quot;20300&quot; value=&quot;Slide 16&quot;/&gt;&lt;property id=&quot;20307&quot; value=&quot;269&quot;/&gt;&lt;/object&gt;&lt;object type=&quot;3&quot; unique_id=&quot;13746&quot;&gt;&lt;property id=&quot;20148&quot; value=&quot;5&quot;/&gt;&lt;property id=&quot;20300&quot; value=&quot;Slide 15&quot;/&gt;&lt;property id=&quot;20307&quot; value=&quot;270&quot;/&gt;&lt;/object&gt;&lt;object type=&quot;3&quot; unique_id=&quot;13747&quot;&gt;&lt;property id=&quot;20148&quot; value=&quot;5&quot;/&gt;&lt;property id=&quot;20300&quot; value=&quot;Slide 17&quot;/&gt;&lt;property id=&quot;20307&quot; value=&quot;271&quot;/&gt;&lt;/object&gt;&lt;object type=&quot;3&quot; unique_id=&quot;13874&quot;&gt;&lt;property id=&quot;20148&quot; value=&quot;5&quot;/&gt;&lt;property id=&quot;20300&quot; value=&quot;Slide 4&quot;/&gt;&lt;property id=&quot;20307&quot; value=&quot;272&quot;/&gt;&lt;/object&gt;&lt;object type=&quot;3&quot; unique_id=&quot;14042&quot;&gt;&lt;property id=&quot;20148&quot; value=&quot;5&quot;/&gt;&lt;property id=&quot;20300&quot; value=&quot;Slide 14&quot;/&gt;&lt;property id=&quot;20307&quot; value=&quot;273&quot;/&gt;&lt;/object&gt;&lt;object type=&quot;3&quot; unique_id=&quot;14442&quot;&gt;&lt;property id=&quot;20148&quot; value=&quot;5&quot;/&gt;&lt;property id=&quot;20300&quot; value=&quot;Slide 3&quot;/&gt;&lt;property id=&quot;20307&quot; value=&quot;274&quot;/&gt;&lt;/object&gt;&lt;object type=&quot;3&quot; unique_id=&quot;14503&quot;&gt;&lt;property id=&quot;20148&quot; value=&quot;5&quot;/&gt;&lt;property id=&quot;20300&quot; value=&quot;Slide 5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809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114</cp:revision>
  <dcterms:created xsi:type="dcterms:W3CDTF">2020-05-22T13:44:11Z</dcterms:created>
  <dcterms:modified xsi:type="dcterms:W3CDTF">2023-04-07T12:19:54Z</dcterms:modified>
</cp:coreProperties>
</file>