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8" r:id="rId13"/>
    <p:sldId id="267" r:id="rId14"/>
    <p:sldId id="269" r:id="rId15"/>
    <p:sldId id="272" r:id="rId16"/>
    <p:sldId id="25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02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31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4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6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2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7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6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0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7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0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2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092F3-604F-45F5-B8A9-0D37C63DBA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8AA4C-5B3D-4BC6-A025-0FB34D9CA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5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2.xml"/><Relationship Id="rId7" Type="http://schemas.openxmlformats.org/officeDocument/2006/relationships/image" Target="../media/image7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5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slide" Target="slide1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slide" Target="slide11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slide" Target="slide1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slide" Target="slide1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4.png"/><Relationship Id="rId7" Type="http://schemas.openxmlformats.org/officeDocument/2006/relationships/image" Target="../media/image5.wm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gif"/><Relationship Id="rId5" Type="http://schemas.openxmlformats.org/officeDocument/2006/relationships/image" Target="../media/image7.wmf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163777" y="380207"/>
            <a:ext cx="2732088" cy="2049463"/>
          </a:xfrm>
          <a:prstGeom prst="rect">
            <a:avLst/>
          </a:prstGeom>
          <a:noFill/>
        </p:spPr>
      </p:pic>
      <p:pic>
        <p:nvPicPr>
          <p:cNvPr id="75779" name="Picture 3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0122694" y="-14378"/>
            <a:ext cx="2057400" cy="2049463"/>
          </a:xfrm>
          <a:prstGeom prst="rect">
            <a:avLst/>
          </a:prstGeom>
          <a:noFill/>
        </p:spPr>
      </p:pic>
      <p:pic>
        <p:nvPicPr>
          <p:cNvPr id="75780" name="Picture 4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9858375" y="4522993"/>
            <a:ext cx="2732087" cy="2049462"/>
          </a:xfrm>
          <a:prstGeom prst="rect">
            <a:avLst/>
          </a:prstGeom>
          <a:noFill/>
        </p:spPr>
      </p:pic>
      <p:pic>
        <p:nvPicPr>
          <p:cNvPr id="75781" name="Picture 5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689" y="4856753"/>
            <a:ext cx="2078623" cy="2049462"/>
          </a:xfrm>
          <a:prstGeom prst="rect">
            <a:avLst/>
          </a:prstGeom>
          <a:noFill/>
        </p:spPr>
      </p:pic>
      <p:pic>
        <p:nvPicPr>
          <p:cNvPr id="75784" name="Picture 8" descr="Magnolia-01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832742">
            <a:off x="10744201" y="387654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5" name="Picture 9" descr="Magnolia-01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9058770">
            <a:off x="396953" y="480145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8" name="Picture 12" descr="dl_tree18.gif (6813 bytes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6709" y="5829300"/>
            <a:ext cx="930275" cy="990600"/>
          </a:xfrm>
          <a:prstGeom prst="rect">
            <a:avLst/>
          </a:prstGeom>
          <a:noFill/>
        </p:spPr>
      </p:pic>
      <p:pic>
        <p:nvPicPr>
          <p:cNvPr id="75789" name="Picture 13" descr="dl_tree18.gif (6813 bytes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1213308" y="5791200"/>
            <a:ext cx="966786" cy="990600"/>
          </a:xfrm>
          <a:prstGeom prst="rect">
            <a:avLst/>
          </a:prstGeom>
          <a:noFill/>
        </p:spPr>
      </p:pic>
      <p:sp>
        <p:nvSpPr>
          <p:cNvPr id="75830" name="Rectangle 54"/>
          <p:cNvSpPr>
            <a:spLocks noChangeArrowheads="1"/>
          </p:cNvSpPr>
          <p:nvPr/>
        </p:nvSpPr>
        <p:spPr bwMode="auto">
          <a:xfrm>
            <a:off x="4664075" y="58674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5400">
                <a:solidFill>
                  <a:srgbClr val="99FF33"/>
                </a:solidFill>
                <a:latin typeface="Arial" charset="0"/>
                <a:cs typeface="Arial" charset="0"/>
                <a:sym typeface="Wingdings" pitchFamily="2" charset="2"/>
              </a:rPr>
              <a:t></a:t>
            </a:r>
          </a:p>
        </p:txBody>
      </p:sp>
      <p:pic>
        <p:nvPicPr>
          <p:cNvPr id="75840" name="Picture 64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3825081" y="5318919"/>
            <a:ext cx="960438" cy="1600200"/>
          </a:xfrm>
          <a:prstGeom prst="rect">
            <a:avLst/>
          </a:prstGeom>
          <a:noFill/>
        </p:spPr>
      </p:pic>
      <p:pic>
        <p:nvPicPr>
          <p:cNvPr id="75849" name="Picture 73" descr="thth761208civf7vumc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8244682" y="5577682"/>
            <a:ext cx="960437" cy="1600200"/>
          </a:xfrm>
          <a:prstGeom prst="rect">
            <a:avLst/>
          </a:prstGeom>
          <a:noFill/>
        </p:spPr>
      </p:pic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8679587" y="5666843"/>
            <a:ext cx="1763713" cy="1219200"/>
            <a:chOff x="5760" y="2544"/>
            <a:chExt cx="1111" cy="768"/>
          </a:xfrm>
        </p:grpSpPr>
        <p:pic>
          <p:nvPicPr>
            <p:cNvPr id="75859" name="Picture 83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0" name="Picture 84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5248306" y="5630092"/>
            <a:ext cx="1763713" cy="1219200"/>
            <a:chOff x="5760" y="2544"/>
            <a:chExt cx="1111" cy="768"/>
          </a:xfrm>
        </p:grpSpPr>
        <p:pic>
          <p:nvPicPr>
            <p:cNvPr id="75862" name="Picture 86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3" name="Picture 87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8"/>
          <p:cNvGrpSpPr>
            <a:grpSpLocks/>
          </p:cNvGrpSpPr>
          <p:nvPr/>
        </p:nvGrpSpPr>
        <p:grpSpPr bwMode="auto">
          <a:xfrm>
            <a:off x="7020841" y="5666843"/>
            <a:ext cx="1763713" cy="1219200"/>
            <a:chOff x="5760" y="2544"/>
            <a:chExt cx="1111" cy="768"/>
          </a:xfrm>
        </p:grpSpPr>
        <p:pic>
          <p:nvPicPr>
            <p:cNvPr id="75865" name="Picture 89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6" name="Picture 90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3547255" y="5652943"/>
            <a:ext cx="1763713" cy="1219200"/>
            <a:chOff x="5760" y="2544"/>
            <a:chExt cx="1111" cy="768"/>
          </a:xfrm>
        </p:grpSpPr>
        <p:pic>
          <p:nvPicPr>
            <p:cNvPr id="75868" name="Picture 92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69" name="Picture 93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1933074" y="5666843"/>
            <a:ext cx="1763713" cy="1219200"/>
            <a:chOff x="5760" y="2544"/>
            <a:chExt cx="1111" cy="768"/>
          </a:xfrm>
        </p:grpSpPr>
        <p:pic>
          <p:nvPicPr>
            <p:cNvPr id="75871" name="Picture 95" descr="FLOWERS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75872" name="Picture 96" descr="aaf6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5875" name="Picture 99" descr="POINSET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5796" y="192881"/>
            <a:ext cx="12954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876" name="Picture 100" descr="POINSET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10944704" y="116681"/>
            <a:ext cx="1143000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66381" y="320959"/>
            <a:ext cx="8727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đến dự giờ thăm lớp 4/1</a:t>
            </a:r>
            <a:endParaRPr lang="en-US" sz="4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7969" y="2407581"/>
            <a:ext cx="3908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  <a:endParaRPr lang="en-US" sz="40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56821" y="4975793"/>
            <a:ext cx="3621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Trần Thị Thúy Vân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330697" y="3561038"/>
            <a:ext cx="8616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XOAY HÌNH, VIẾT CHỮ LÊN HÌNH VẼ</a:t>
            </a:r>
            <a:endParaRPr lang="en-US" sz="28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349557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30" grpId="0"/>
      <p:bldP spid="7583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822271" y="73660"/>
            <a:ext cx="6903718" cy="1110343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</a:t>
            </a:r>
            <a:r>
              <a:rPr lang="en-US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7908" y="1907177"/>
            <a:ext cx="9966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Em hãy vẽ hình chiếc đồng hồ theo hình a rồi sao chép ra chiếc đồng hồ mới. Sử dụng công cụ lật hình, lật kim giờ để được chiếc đồng hồ như hình b.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3" y="736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1" y="5320558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7" y="5317758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808" y="3557771"/>
            <a:ext cx="2134463" cy="22583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416" y="3658369"/>
            <a:ext cx="2085714" cy="20571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42277" y="5776643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17245" y="5833706"/>
            <a:ext cx="283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39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A44C02-1FE2-41DC-8012-10B50E966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297" t="12676" r="40816" b="30823"/>
          <a:stretch/>
        </p:blipFill>
        <p:spPr>
          <a:xfrm>
            <a:off x="2349824" y="1306286"/>
            <a:ext cx="6492240" cy="518912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65BEF62-2C67-441E-8152-7D05AB8C300D}"/>
              </a:ext>
            </a:extLst>
          </p:cNvPr>
          <p:cNvSpPr/>
          <p:nvPr/>
        </p:nvSpPr>
        <p:spPr>
          <a:xfrm>
            <a:off x="4347732" y="1704926"/>
            <a:ext cx="605933" cy="2783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4CFEEE-F053-40B6-B547-C32A476BBD7D}"/>
              </a:ext>
            </a:extLst>
          </p:cNvPr>
          <p:cNvSpPr/>
          <p:nvPr/>
        </p:nvSpPr>
        <p:spPr>
          <a:xfrm>
            <a:off x="4990010" y="2273932"/>
            <a:ext cx="920091" cy="2359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CF2D1B-FA52-4047-8354-C43954EA9010}"/>
              </a:ext>
            </a:extLst>
          </p:cNvPr>
          <p:cNvSpPr/>
          <p:nvPr/>
        </p:nvSpPr>
        <p:spPr>
          <a:xfrm>
            <a:off x="4990010" y="2509884"/>
            <a:ext cx="920091" cy="2359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53AA44-6ED8-4019-90F7-EBD415E6D915}"/>
              </a:ext>
            </a:extLst>
          </p:cNvPr>
          <p:cNvSpPr/>
          <p:nvPr/>
        </p:nvSpPr>
        <p:spPr>
          <a:xfrm>
            <a:off x="4995699" y="2037980"/>
            <a:ext cx="920091" cy="2359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3" action="ppaction://hlinksldjump"/>
          </p:cNvPr>
          <p:cNvSpPr/>
          <p:nvPr/>
        </p:nvSpPr>
        <p:spPr>
          <a:xfrm>
            <a:off x="2346979" y="1194928"/>
            <a:ext cx="3280267" cy="2580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5630092" y="1199146"/>
            <a:ext cx="3211972" cy="25760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5630091" y="3775167"/>
            <a:ext cx="3211973" cy="272024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2349824" y="3775167"/>
            <a:ext cx="3280266" cy="27202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4" descr="POINSET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POINSET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POINSET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1" descr="POINSET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349824" y="244306"/>
            <a:ext cx="7158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chọn hình vuông và trả lời câu hỏi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ight Arrow 17">
            <a:hlinkClick r:id="rId8" action="ppaction://hlinksldjump"/>
          </p:cNvPr>
          <p:cNvSpPr/>
          <p:nvPr/>
        </p:nvSpPr>
        <p:spPr>
          <a:xfrm>
            <a:off x="9804269" y="6306192"/>
            <a:ext cx="940527" cy="551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4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749301" y="1934096"/>
            <a:ext cx="872626" cy="872626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75697" y="344653"/>
            <a:ext cx="10572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chọn 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xoay nào để xoay hình sang bên phải 90</a:t>
            </a:r>
            <a:r>
              <a:rPr lang="en-US" sz="32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856" y="1875626"/>
            <a:ext cx="4307584" cy="973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856" y="5065786"/>
            <a:ext cx="4307582" cy="104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71" y="4156974"/>
            <a:ext cx="4340041" cy="90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147" y="3113697"/>
            <a:ext cx="4270488" cy="9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933972" y="2020092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33972" y="3115887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33972" y="4318992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3972" y="5295036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4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1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>
            <a:hlinkClick r:id="rId7" action="ppaction://hlinksldjump"/>
          </p:cNvPr>
          <p:cNvSpPr/>
          <p:nvPr/>
        </p:nvSpPr>
        <p:spPr>
          <a:xfrm flipH="1">
            <a:off x="9882645" y="6311695"/>
            <a:ext cx="692333" cy="548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5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4506686" y="2977970"/>
            <a:ext cx="872626" cy="872626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52429" y="2417128"/>
            <a:ext cx="5246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cs typeface="Times New Roman" panose="02020603050405020304" pitchFamily="18" charset="0"/>
              </a:rPr>
              <a:t>A :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52429" y="2910840"/>
            <a:ext cx="5246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cs typeface="Times New Roman" panose="02020603050405020304" pitchFamily="18" charset="0"/>
              </a:rPr>
              <a:t>B :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652429" y="3406140"/>
            <a:ext cx="52466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cs typeface="Times New Roman" panose="02020603050405020304" pitchFamily="18" charset="0"/>
              </a:rPr>
              <a:t>C :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52429" y="3899853"/>
            <a:ext cx="5246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cs typeface="Times New Roman" panose="02020603050405020304" pitchFamily="18" charset="0"/>
              </a:rPr>
              <a:t>D : 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954" y="3164169"/>
            <a:ext cx="770345" cy="660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810" y="4113763"/>
            <a:ext cx="780960" cy="69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810" y="4972147"/>
            <a:ext cx="848699" cy="762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810" y="2255184"/>
            <a:ext cx="630197" cy="612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697458" y="2283374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97458" y="3112635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02449" y="4072755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44539" y="4971448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Horizontal Scroll 16"/>
          <p:cNvSpPr/>
          <p:nvPr/>
        </p:nvSpPr>
        <p:spPr>
          <a:xfrm>
            <a:off x="2711189" y="188150"/>
            <a:ext cx="6648993" cy="1930749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cụ viết chữ là công cụ nào?</a:t>
            </a:r>
          </a:p>
          <a:p>
            <a:pPr algn="ctr"/>
            <a:endParaRPr lang="en-US"/>
          </a:p>
        </p:txBody>
      </p:sp>
      <p:pic>
        <p:nvPicPr>
          <p:cNvPr id="19" name="Picture 24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3" y="736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1" y="5320558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7" y="5317758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>
            <a:hlinkClick r:id="rId7" action="ppaction://hlinksldjump"/>
          </p:cNvPr>
          <p:cNvSpPr/>
          <p:nvPr/>
        </p:nvSpPr>
        <p:spPr>
          <a:xfrm flipH="1">
            <a:off x="9823269" y="6335486"/>
            <a:ext cx="751708" cy="484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5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71" y="96183"/>
            <a:ext cx="861165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chọn 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xoay nào để lật hình theo chiều </a:t>
            </a:r>
            <a:endParaRPr 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 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đứng?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490" y="2680355"/>
            <a:ext cx="4545585" cy="1027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492" y="3967898"/>
            <a:ext cx="4545583" cy="1042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490" y="5172830"/>
            <a:ext cx="4545585" cy="97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492" y="1309633"/>
            <a:ext cx="4545584" cy="1110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>
          <a:xfrm>
            <a:off x="2643053" y="5111082"/>
            <a:ext cx="872626" cy="872626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67838" y="1546787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26927" y="2739010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12142" y="4017023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6927" y="5255008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4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3" y="736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1" y="5320558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7" y="5317758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1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>
            <a:hlinkClick r:id="rId7" action="ppaction://hlinksldjump"/>
          </p:cNvPr>
          <p:cNvSpPr/>
          <p:nvPr/>
        </p:nvSpPr>
        <p:spPr>
          <a:xfrm flipH="1">
            <a:off x="9966960" y="6373496"/>
            <a:ext cx="744583" cy="484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4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730782" y="5151110"/>
            <a:ext cx="872626" cy="872626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00731" y="344653"/>
            <a:ext cx="10322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chọn 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xoay nào để xoay hình sang bên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 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sz="32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856" y="1875626"/>
            <a:ext cx="4307584" cy="973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856" y="5065786"/>
            <a:ext cx="4307582" cy="104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71" y="4156974"/>
            <a:ext cx="4340041" cy="90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3147" y="3113697"/>
            <a:ext cx="4270488" cy="9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933972" y="2020092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33972" y="3115887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33972" y="4318992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3972" y="5295036"/>
            <a:ext cx="966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4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4" y="113691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2" y="5360589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8" y="5357789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1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3691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>
            <a:hlinkClick r:id="rId7" action="ppaction://hlinksldjump"/>
          </p:cNvPr>
          <p:cNvSpPr/>
          <p:nvPr/>
        </p:nvSpPr>
        <p:spPr>
          <a:xfrm flipH="1">
            <a:off x="9940835" y="6377010"/>
            <a:ext cx="770709" cy="483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6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3d butterfl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2415" y="5462588"/>
            <a:ext cx="73818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5" name="Picture 11" descr="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1276" y="1277374"/>
            <a:ext cx="762000" cy="4619625"/>
          </a:xfrm>
          <a:prstGeom prst="rect">
            <a:avLst/>
          </a:prstGeom>
          <a:noFill/>
        </p:spPr>
      </p:pic>
      <p:pic>
        <p:nvPicPr>
          <p:cNvPr id="88076" name="Picture 12" descr="0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3999" y="0"/>
            <a:ext cx="9487989" cy="685800"/>
          </a:xfrm>
          <a:prstGeom prst="rect">
            <a:avLst/>
          </a:prstGeom>
          <a:noFill/>
        </p:spPr>
      </p:pic>
      <p:pic>
        <p:nvPicPr>
          <p:cNvPr id="88078" name="Picture 14" descr="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01366" y="1576387"/>
            <a:ext cx="762000" cy="4619625"/>
          </a:xfrm>
          <a:prstGeom prst="rect">
            <a:avLst/>
          </a:prstGeom>
          <a:noFill/>
        </p:spPr>
      </p:pic>
      <p:pic>
        <p:nvPicPr>
          <p:cNvPr id="88216" name="Picture 152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79375"/>
            <a:ext cx="14478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7" name="Picture 153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10665619" y="186623"/>
            <a:ext cx="1447800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218" name="Picture 154" descr="balonnen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22591" y="2648691"/>
            <a:ext cx="2941638" cy="4148138"/>
          </a:xfrm>
          <a:prstGeom prst="rect">
            <a:avLst/>
          </a:prstGeom>
          <a:noFill/>
        </p:spPr>
      </p:pic>
      <p:grpSp>
        <p:nvGrpSpPr>
          <p:cNvPr id="2" name="Group 158"/>
          <p:cNvGrpSpPr>
            <a:grpSpLocks/>
          </p:cNvGrpSpPr>
          <p:nvPr/>
        </p:nvGrpSpPr>
        <p:grpSpPr bwMode="auto">
          <a:xfrm>
            <a:off x="199429" y="5407813"/>
            <a:ext cx="1981200" cy="1447800"/>
            <a:chOff x="5760" y="2544"/>
            <a:chExt cx="1111" cy="768"/>
          </a:xfrm>
        </p:grpSpPr>
        <p:pic>
          <p:nvPicPr>
            <p:cNvPr id="88223" name="Picture 159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24" name="Picture 160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61"/>
          <p:cNvGrpSpPr>
            <a:grpSpLocks/>
          </p:cNvGrpSpPr>
          <p:nvPr/>
        </p:nvGrpSpPr>
        <p:grpSpPr bwMode="auto">
          <a:xfrm>
            <a:off x="3083045" y="6104071"/>
            <a:ext cx="1295400" cy="762000"/>
            <a:chOff x="5760" y="2544"/>
            <a:chExt cx="1111" cy="768"/>
          </a:xfrm>
        </p:grpSpPr>
        <p:pic>
          <p:nvPicPr>
            <p:cNvPr id="88226" name="Picture 162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27" name="Picture 163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64"/>
          <p:cNvGrpSpPr>
            <a:grpSpLocks/>
          </p:cNvGrpSpPr>
          <p:nvPr/>
        </p:nvGrpSpPr>
        <p:grpSpPr bwMode="auto">
          <a:xfrm>
            <a:off x="1939990" y="5865013"/>
            <a:ext cx="1295400" cy="990600"/>
            <a:chOff x="5760" y="2544"/>
            <a:chExt cx="1111" cy="768"/>
          </a:xfrm>
        </p:grpSpPr>
        <p:pic>
          <p:nvPicPr>
            <p:cNvPr id="88229" name="Picture 165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0" name="Picture 166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167"/>
          <p:cNvGrpSpPr>
            <a:grpSpLocks/>
          </p:cNvGrpSpPr>
          <p:nvPr/>
        </p:nvGrpSpPr>
        <p:grpSpPr bwMode="auto">
          <a:xfrm flipH="1">
            <a:off x="9924966" y="5334000"/>
            <a:ext cx="2027237" cy="1524000"/>
            <a:chOff x="5760" y="2544"/>
            <a:chExt cx="1111" cy="768"/>
          </a:xfrm>
        </p:grpSpPr>
        <p:pic>
          <p:nvPicPr>
            <p:cNvPr id="88232" name="Picture 168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3" name="Picture 169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170"/>
          <p:cNvGrpSpPr>
            <a:grpSpLocks/>
          </p:cNvGrpSpPr>
          <p:nvPr/>
        </p:nvGrpSpPr>
        <p:grpSpPr bwMode="auto">
          <a:xfrm>
            <a:off x="8175392" y="5867400"/>
            <a:ext cx="990600" cy="990600"/>
            <a:chOff x="5760" y="2544"/>
            <a:chExt cx="1111" cy="768"/>
          </a:xfrm>
        </p:grpSpPr>
        <p:pic>
          <p:nvPicPr>
            <p:cNvPr id="88235" name="Picture 171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6" name="Picture 172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173"/>
          <p:cNvGrpSpPr>
            <a:grpSpLocks/>
          </p:cNvGrpSpPr>
          <p:nvPr/>
        </p:nvGrpSpPr>
        <p:grpSpPr bwMode="auto">
          <a:xfrm>
            <a:off x="9032875" y="5715000"/>
            <a:ext cx="1066800" cy="1143000"/>
            <a:chOff x="5760" y="2544"/>
            <a:chExt cx="1111" cy="768"/>
          </a:xfrm>
        </p:grpSpPr>
        <p:pic>
          <p:nvPicPr>
            <p:cNvPr id="88238" name="Picture 174" descr="FLOWERS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</p:spPr>
        </p:pic>
        <p:pic>
          <p:nvPicPr>
            <p:cNvPr id="88239" name="Picture 175" descr="aaf6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4541226" y="735265"/>
            <a:ext cx="4556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</a:t>
            </a:r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87690" y="1644420"/>
            <a:ext cx="80004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chúc sức khỏe quý Thầy Cô và các em học sinh!</a:t>
            </a:r>
            <a:endParaRPr lang="en-US" sz="4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82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98 -0.12835 C 0.06944 -0.12326 0.0026 -0.1302 -0.02031 -0.13066 C -0.0599 -0.12997 -0.09965 -0.12974 -0.13924 -0.12835 C -0.14531 -0.12812 -0.15504 -0.1228 -0.15955 -0.11702 C -0.16337 -0.11193 -0.16563 -0.10384 -0.17066 -0.10129 C -0.17934 -0.09713 -0.18559 -0.08742 -0.1941 -0.08325 C -0.19948 -0.07493 -0.20209 -0.06591 -0.2066 -0.0562 C -0.2066 -0.05596 -0.21285 -0.04278 -0.21285 -0.04255 C -0.21389 -0.03793 -0.21493 -0.03353 -0.21597 -0.02891 C -0.2165 -0.02659 -0.21771 -0.0222 -0.21771 -0.02197 C -0.21632 0.01018 -0.21563 0.01388 -0.21129 0.03862 C -0.21233 0.05366 -0.21268 0.06892 -0.21441 0.08395 C -0.21493 0.08835 -0.22344 0.10523 -0.22396 0.10639 C -0.22691 0.11309 -0.22847 0.12003 -0.2316 0.12674 C -0.23125 0.13714 -0.23195 0.19126 -0.22691 0.21254 C -0.22604 0.21601 -0.22361 0.21832 -0.22222 0.22156 C -0.2191 0.22965 -0.21771 0.24075 -0.21441 0.24861 C -0.20712 0.26573 -0.19931 0.28446 -0.19097 0.30065 C -0.18854 0.31406 -0.18611 0.3099 -0.1816 0.321 C -0.17969 0.32563 -0.179 0.33187 -0.17691 0.3365 C -0.17361 0.34436 -0.16945 0.35153 -0.1658 0.35916 C -0.1632 0.37188 -0.16667 0.36009 -0.15816 0.37257 C -0.15695 0.37442 -0.15643 0.37766 -0.15486 0.37951 C -0.14479 0.39223 -0.129 0.40518 -0.1158 0.40865 C -0.09879 0.42137 -0.10764 0.41813 -0.0783 0.41536 C -0.06806 0.39339 -0.06875 0.36332 -0.06424 0.33881 C -0.06476 0.31869 -0.06493 0.29834 -0.0658 0.27799 C -0.06632 0.26642 -0.07257 0.25509 -0.07518 0.24422 C -0.08108 0.21832 -0.075 0.23381 -0.08143 0.21924 C -0.08872 0.17762 -0.08472 0.15981 -0.08299 0.10199 C -0.08264 0.09297 -0.07743 0.08326 -0.07205 0.07933 C -0.06528 0.07447 -0.05573 0.07424 -0.04844 0.07262 C -0.00938 0.07331 0.02969 0.07285 0.06892 0.07493 C 0.07812 0.0754 0.09548 0.08603 0.09548 0.08626 C 0.10295 0.09367 0.11302 0.09505 0.12205 0.09737 C 0.13055 0.10592 0.14166 0.108 0.15173 0.11101 C 0.16666 0.12165 0.17847 0.12072 0.19566 0.12234 C 0.23837 0.12072 0.28125 0.12049 0.32396 0.11772 C 0.33594 0.11702 0.34844 0.10615 0.35989 0.10199 C 0.36389 0.09783 0.36684 0.09228 0.37083 0.08835 C 0.37934 0.08025 0.38889 0.07563 0.39739 0.06799 C 0.41597 0.03122 0.41753 -0.01411 0.42725 -0.0562 C 0.42708 -0.0666 0.43524 -0.13991 0.41319 -0.15102 C 0.40434 -0.1605 0.3941 -0.16512 0.38333 -0.16905 C 0.36857 -0.18293 0.3441 -0.18571 0.32708 -0.18941 C 0.30729 -0.18779 0.28732 -0.18686 0.26771 -0.18478 C 0.2618 -0.18409 0.26319 -0.18154 0.25972 -0.17576 C 0.25278 -0.1635 0.24757 -0.14061 0.23941 -0.13298 C 0.23698 -0.12604 0.23385 -0.11979 0.2316 -0.11263 C 0.22743 -0.09898 0.22465 -0.08372 0.22066 -0.06961 C 0.21962 -0.06128 0.21857 -0.05319 0.21753 -0.04486 C 0.21684 -0.03885 0.21736 -0.03238 0.21597 -0.02682 C 0.21475 -0.02243 0.2118 -0.01919 0.20972 -0.01549 C 0.2066 0.00717 0.20017 0.02868 0.1941 0.04996 C 0.19028 0.06291 0.18819 0.07632 0.18316 0.08835 C 0.18194 0.09112 0.17986 0.09251 0.1783 0.09505 C 0.17291 0.10453 0.16771 0.11448 0.16285 0.12419 C 0.16111 0.12743 0.15816 0.13344 0.15816 0.13367 C 0.15538 0.14501 0.14653 0.15102 0.13923 0.15611 C 0.13107 0.1679 0.13819 0.15981 0.12361 0.16513 C 0.11493 0.16813 0.10694 0.17461 0.09861 0.17877 C 0.09132 0.18247 0.09618 0.17947 0.08767 0.18317 C 0.08437 0.18455 0.0783 0.18779 0.0783 0.18802 C 0.06423 0.20305 0.04375 0.20976 0.02656 0.21254 C 0.01875 0.21647 0.01562 0.21485 0.00937 0.22387 C 0.00781 0.23058 0.00538 0.23566 0.00312 0.24191 " pathEditMode="relative" rAng="0" ptsTypes="ffffffffffff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244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3" y="736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1" y="5320558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7" y="5317758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43646" y="73660"/>
            <a:ext cx="6439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06 tháng 11 năm 2020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4516" y="561703"/>
            <a:ext cx="1515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71108" y="1445260"/>
            <a:ext cx="4297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40741" y="2816860"/>
            <a:ext cx="72110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mở chương trình Paint</a:t>
            </a:r>
          </a:p>
          <a:p>
            <a:pPr marL="285750" indent="-285750"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 hình đèn giao thông sgk trang 34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43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3646" y="73660"/>
            <a:ext cx="6439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sáu ngày 06 tháng 11 năm 2020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94516" y="561703"/>
            <a:ext cx="1515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9065" y="4257495"/>
            <a:ext cx="2207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1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2778" y="4257495"/>
            <a:ext cx="2207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2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7274296" y="2625634"/>
            <a:ext cx="4770720" cy="2807518"/>
          </a:xfrm>
          <a:prstGeom prst="cloudCallout">
            <a:avLst>
              <a:gd name="adj1" fmla="val -47821"/>
              <a:gd name="adj2" fmla="val 9448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hãy nêu điểm khác nhau giữa hai hình trên?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53" y="1164841"/>
            <a:ext cx="3598085" cy="292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113" y="1335909"/>
            <a:ext cx="3598085" cy="292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59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177" y="248195"/>
            <a:ext cx="9562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XOAY HÌNH, VIẾT CHỮ LÊN HÌNH VẼ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11235" y="1685108"/>
            <a:ext cx="8921931" cy="34877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  <a:p>
            <a:pPr algn="ctr">
              <a:lnSpc>
                <a:spcPct val="150000"/>
              </a:lnSpc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Biết cách xoay hình theo nhiều hướng khác nhau;</a:t>
            </a:r>
          </a:p>
          <a:p>
            <a:pPr>
              <a:lnSpc>
                <a:spcPct val="150000"/>
              </a:lnSpc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Viết được chữ lên hình vẽ.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3" y="736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1" y="5320558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7" y="5317758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78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3" y="736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1" y="5320558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7" y="5317758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306288" y="1152872"/>
            <a:ext cx="3409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Xoay hình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06288" y="1903621"/>
            <a:ext cx="5956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Vẽ chiếc đèn ông sao theo mẫu.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651" y="2650540"/>
            <a:ext cx="46101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Horizontal Scroll 12"/>
          <p:cNvSpPr/>
          <p:nvPr/>
        </p:nvSpPr>
        <p:spPr>
          <a:xfrm>
            <a:off x="1822271" y="73660"/>
            <a:ext cx="5786846" cy="1110343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</a:t>
            </a:r>
            <a:r>
              <a:rPr lang="en-US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5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911" y="1526177"/>
            <a:ext cx="7286625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44091" y="448959"/>
            <a:ext cx="103849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Sao chép thêm một số chiếc đèn ông sao, di chuyển vào các vị trí thích hợp trên bài vẽ.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4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3" y="736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1" y="5320558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7" y="5317758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45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2228" y="429438"/>
            <a:ext cx="100061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Thực hiện xoay hướng đèn ông sao theo hướng dẫn.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3" y="736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1" y="5320558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7" y="5317758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2103120" y="1658983"/>
            <a:ext cx="7641771" cy="11756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</a:t>
            </a:r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Nháy chọn Select, chọn hình ngôi sao cần xoay.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103118" y="3092798"/>
            <a:ext cx="7641771" cy="11756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</a:t>
            </a:r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Chọn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Rotate</a:t>
            </a:r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103118" y="4526614"/>
            <a:ext cx="7641771" cy="11756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u="sng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</a:t>
            </a:r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Chọn hướng muốn xoay từ danh sách.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95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3" y="736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1" y="5320558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7" y="5317758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51867" y="467072"/>
            <a:ext cx="3762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Viết chữ lên hình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51867" y="1088137"/>
            <a:ext cx="93530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 bức vẽ </a:t>
            </a: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diều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 vẽ ở bài 1, đọc hướng dẫn, gõ tên em và lớp em lên góc trái trên cùng của bức vẽ. Lưu bài vẽ vào thư mục của em trên máy tính.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29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711543" y="7366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2121" y="5320558"/>
            <a:ext cx="1502545" cy="149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574977" y="5317758"/>
            <a:ext cx="1508166" cy="1502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660"/>
            <a:ext cx="18288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828800" y="518492"/>
            <a:ext cx="8383741" cy="5550539"/>
            <a:chOff x="1941735" y="74522"/>
            <a:chExt cx="8383741" cy="5550539"/>
          </a:xfrm>
        </p:grpSpPr>
        <p:sp>
          <p:nvSpPr>
            <p:cNvPr id="8" name="Horizontal Scroll 7"/>
            <p:cNvSpPr/>
            <p:nvPr/>
          </p:nvSpPr>
          <p:spPr>
            <a:xfrm>
              <a:off x="1941735" y="74522"/>
              <a:ext cx="8383741" cy="5550539"/>
            </a:xfrm>
            <a:prstGeom prst="horizontalScroll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en-US" sz="32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Bước 1</a:t>
              </a:r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Chọn          trong thẻ </a:t>
              </a:r>
              <a:r>
                <a:rPr lang="en-US" sz="320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Home</a:t>
              </a:r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en-US" sz="32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Bước 2</a:t>
              </a:r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Di chuyển con trỏ đến vị trí cần viết chữ, nháy chuột.</a:t>
              </a:r>
            </a:p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en-US" sz="32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Bước 3</a:t>
              </a:r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Chọn cỡ chữ, màu chữ, phông chữ.</a:t>
              </a:r>
            </a:p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en-US" sz="32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Bước 4</a:t>
              </a:r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Gõ nội dung lên hình vẽ rồi nháy chuột bên ngoài khung chữ để kết thúc. </a:t>
              </a:r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8821" y="846047"/>
              <a:ext cx="641350" cy="615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941735" y="2741962"/>
            <a:ext cx="89872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 viết chữ lên hình, nếu chọn chế độ </a:t>
            </a: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Opaque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thì màu nền của chữ sẽ có màu ở ô Color 2, nếu chọn chế độ </a:t>
            </a: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Transparent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thì màu nền của chữ sẽ trong suốt.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9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511</Words>
  <Application>Microsoft Office PowerPoint</Application>
  <PresentationFormat>Widescreen</PresentationFormat>
  <Paragraphs>66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26</cp:revision>
  <dcterms:created xsi:type="dcterms:W3CDTF">2020-10-23T01:40:46Z</dcterms:created>
  <dcterms:modified xsi:type="dcterms:W3CDTF">2020-11-03T13:42:19Z</dcterms:modified>
</cp:coreProperties>
</file>