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 varScale="1">
        <p:scale>
          <a:sx n="70" d="100"/>
          <a:sy n="70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FC80-F463-4B14-9345-598A8618DD55}" type="datetimeFigureOut">
              <a:rPr lang="en-US"/>
              <a:pPr>
                <a:defRPr/>
              </a:pPr>
              <a:t>10/05/2021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49B5-82AE-4396-86EE-0D192F1C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8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5560-7816-4328-BB3E-363A839A77B0}" type="datetimeFigureOut">
              <a:rPr lang="en-US" smtClean="0"/>
              <a:t>10/05/2021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DAD-767B-4C23-9BAF-6C59C94D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cer\Desktop\111\VIDEO%20TOAN%20CD\Video-16.mp4" TargetMode="External"/><Relationship Id="rId2" Type="http://schemas.openxmlformats.org/officeDocument/2006/relationships/video" Target="file:///C:\Users\Acer\Desktop\111\VIDEO%20TOAN%20CD\Video-15.mp4" TargetMode="External"/><Relationship Id="rId1" Type="http://schemas.openxmlformats.org/officeDocument/2006/relationships/video" Target="file:///C:\Users\Acer\Desktop\111\VIDEO%20TOAN%20CD\Video-17.mp4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G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2208212" cy="2171700"/>
          </a:xfrm>
          <a:noFill/>
        </p:spPr>
      </p:pic>
      <p:pic>
        <p:nvPicPr>
          <p:cNvPr id="37891" name="Picture 3" descr="CG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0"/>
            <a:ext cx="2171700" cy="2208213"/>
          </a:xfrm>
          <a:noFill/>
        </p:spPr>
      </p:pic>
      <p:pic>
        <p:nvPicPr>
          <p:cNvPr id="37892" name="Picture 4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3145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</a:t>
            </a:r>
          </a:p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7894" name="WordArt 6" descr="5"/>
          <p:cNvSpPr>
            <a:spLocks noChangeArrowheads="1" noChangeShapeType="1" noTextEdit="1"/>
          </p:cNvSpPr>
          <p:nvPr/>
        </p:nvSpPr>
        <p:spPr bwMode="auto">
          <a:xfrm>
            <a:off x="3276600" y="3048000"/>
            <a:ext cx="35052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8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2058" name="Picture 9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0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1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2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01" name="Picture 13" descr="CG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495800"/>
            <a:ext cx="21717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Subtitle 2"/>
          <p:cNvSpPr txBox="1">
            <a:spLocks/>
          </p:cNvSpPr>
          <p:nvPr/>
        </p:nvSpPr>
        <p:spPr bwMode="auto">
          <a:xfrm>
            <a:off x="1597025" y="4518025"/>
            <a:ext cx="6400800" cy="2035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0000"/>
                </a:solidFill>
              </a:rPr>
              <a:t>Trường </a:t>
            </a:r>
            <a:r>
              <a:rPr lang="en-US" sz="2800" dirty="0" smtClean="0">
                <a:solidFill>
                  <a:srgbClr val="FF0000"/>
                </a:solidFill>
              </a:rPr>
              <a:t>TH Bình Thạnh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9559"/>
      </p:ext>
    </p:extLst>
  </p:cSld>
  <p:clrMapOvr>
    <a:masterClrMapping/>
  </p:clrMapOvr>
  <p:transition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5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3" grpId="1" animBg="1"/>
      <p:bldP spid="378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819400" y="11430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.VnAvant" pitchFamily="34" charset="0"/>
                <a:cs typeface="Times New Roman" pitchFamily="18" charset="0"/>
              </a:rPr>
              <a:t>KiÓm tra bµi cò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47800" y="22860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2 + 5 – 1 =                 3 + 2 + 3 =</a:t>
            </a:r>
          </a:p>
        </p:txBody>
      </p:sp>
    </p:spTree>
    <p:extLst>
      <p:ext uri="{BB962C8B-B14F-4D97-AF65-F5344CB8AC3E}">
        <p14:creationId xmlns:p14="http://schemas.microsoft.com/office/powerpoint/2010/main" val="779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838200" y="1600200"/>
            <a:ext cx="754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32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ÔN TẬP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32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6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6 Cloud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0866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0" y="2971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28956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2971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49530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56113" y="4970463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49530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3679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Users\Admin\Downloads\Screenshot_2020-08-16 CloudBook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77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19400" y="1506538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&lt;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81600" y="15240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&gt;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96200" y="1506538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19400" y="220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81600" y="2227263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&lt;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96200" y="220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4335463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86200" y="4352925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4352925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15000" y="4352925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424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Admin\Downloads\Screenshot_2020-08-16 CloudBook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219200"/>
            <a:ext cx="8493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8" descr="C:\Users\Admin\Downloads\Screenshot_2020-08-16 CloudBook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088"/>
            <a:ext cx="582136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-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048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deo-15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621213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deo-16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9718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9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C:\Users\Admin\Downloads\Screenshot_2020-08-16 CloudBook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0597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1" descr="C:\Users\Admin\Downloads\Screenshot_2020-08-16 CloudBook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605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43600" y="1828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4     -    1      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19800" y="40338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5     +    2      7</a:t>
            </a:r>
          </a:p>
        </p:txBody>
      </p:sp>
    </p:spTree>
    <p:extLst>
      <p:ext uri="{BB962C8B-B14F-4D97-AF65-F5344CB8AC3E}">
        <p14:creationId xmlns:p14="http://schemas.microsoft.com/office/powerpoint/2010/main" val="23463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65&quot;/&gt;&lt;/object&gt;&lt;object type=&quot;3&quot; unique_id=&quot;10087&quot;&gt;&lt;property id=&quot;20148&quot; value=&quot;5&quot;/&gt;&lt;property id=&quot;20300&quot; value=&quot;Slide 2&quot;/&gt;&lt;property id=&quot;20307&quot; value=&quot;257&quot;/&gt;&lt;/object&gt;&lt;object type=&quot;3&quot; unique_id=&quot;10088&quot;&gt;&lt;property id=&quot;20148&quot; value=&quot;5&quot;/&gt;&lt;property id=&quot;20300&quot; value=&quot;Slide 3&quot;/&gt;&lt;property id=&quot;20307&quot; value=&quot;258&quot;/&gt;&lt;/object&gt;&lt;object type=&quot;3&quot; unique_id=&quot;10089&quot;&gt;&lt;property id=&quot;20148&quot; value=&quot;5&quot;/&gt;&lt;property id=&quot;20300&quot; value=&quot;Slide 4&quot;/&gt;&lt;property id=&quot;20307&quot; value=&quot;259&quot;/&gt;&lt;/object&gt;&lt;object type=&quot;3&quot; unique_id=&quot;10090&quot;&gt;&lt;property id=&quot;20148&quot; value=&quot;5&quot;/&gt;&lt;property id=&quot;20300&quot; value=&quot;Slide 5&quot;/&gt;&lt;property id=&quot;20307&quot; value=&quot;260&quot;/&gt;&lt;/object&gt;&lt;object type=&quot;3&quot; unique_id=&quot;10091&quot;&gt;&lt;property id=&quot;20148&quot; value=&quot;5&quot;/&gt;&lt;property id=&quot;20300&quot; value=&quot;Slide 6&quot;/&gt;&lt;property id=&quot;20307&quot; value=&quot;261&quot;/&gt;&lt;/object&gt;&lt;object type=&quot;3&quot; unique_id=&quot;10092&quot;&gt;&lt;property id=&quot;20148&quot; value=&quot;5&quot;/&gt;&lt;property id=&quot;20300&quot; value=&quot;Slide 7&quot;/&gt;&lt;property id=&quot;20307&quot; value=&quot;262&quot;/&gt;&lt;/object&gt;&lt;object type=&quot;3&quot; unique_id=&quot;10093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</Words>
  <Application>Microsoft Office PowerPoint</Application>
  <PresentationFormat>On-screen Show (4:3)</PresentationFormat>
  <Paragraphs>26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2021-02-20T05:38:31Z</dcterms:created>
  <dcterms:modified xsi:type="dcterms:W3CDTF">2021-05-11T00:17:27Z</dcterms:modified>
</cp:coreProperties>
</file>