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72" r:id="rId4"/>
    <p:sldId id="274" r:id="rId5"/>
    <p:sldId id="275" r:id="rId6"/>
    <p:sldId id="276" r:id="rId7"/>
    <p:sldId id="277" r:id="rId8"/>
    <p:sldId id="269" r:id="rId9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FD8EA"/>
    <a:srgbClr val="EFB3BF"/>
    <a:srgbClr val="93CDDD"/>
    <a:srgbClr val="FFFFFF"/>
    <a:srgbClr val="F8EA81"/>
    <a:srgbClr val="EAAF45"/>
    <a:srgbClr val="0000FF"/>
    <a:srgbClr val="ECF5FD"/>
    <a:srgbClr val="F6882E"/>
    <a:srgbClr val="FCF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DD2476-0116-449F-8DFE-502E3AB5B8F6}" v="44" dt="2022-07-29T08:43:18.71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780" y="-102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6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rang Ha" userId="270efafb50020bd6" providerId="LiveId" clId="{F610D348-3FA2-41CB-81DF-CDED36A15700}"/>
    <pc:docChg chg="undo custSel addSld delSld modSld">
      <pc:chgData name="Trang Ha" userId="270efafb50020bd6" providerId="LiveId" clId="{F610D348-3FA2-41CB-81DF-CDED36A15700}" dt="2022-07-28T08:45:18.369" v="2868" actId="20577"/>
      <pc:docMkLst>
        <pc:docMk/>
      </pc:docMkLst>
      <pc:sldChg chg="modSp mod">
        <pc:chgData name="Trang Ha" userId="270efafb50020bd6" providerId="LiveId" clId="{F610D348-3FA2-41CB-81DF-CDED36A15700}" dt="2022-07-27T11:03:28.707" v="1698" actId="1076"/>
        <pc:sldMkLst>
          <pc:docMk/>
          <pc:sldMk cId="562573195" sldId="256"/>
        </pc:sldMkLst>
        <pc:spChg chg="mod">
          <ac:chgData name="Trang Ha" userId="270efafb50020bd6" providerId="LiveId" clId="{F610D348-3FA2-41CB-81DF-CDED36A15700}" dt="2022-07-27T08:26:23.457" v="23" actId="20577"/>
          <ac:spMkLst>
            <pc:docMk/>
            <pc:sldMk cId="562573195" sldId="256"/>
            <ac:spMk id="10" creationId="{00000000-0000-0000-0000-000000000000}"/>
          </ac:spMkLst>
        </pc:spChg>
        <pc:picChg chg="mod">
          <ac:chgData name="Trang Ha" userId="270efafb50020bd6" providerId="LiveId" clId="{F610D348-3FA2-41CB-81DF-CDED36A15700}" dt="2022-07-27T11:03:28.707" v="1698" actId="1076"/>
          <ac:picMkLst>
            <pc:docMk/>
            <pc:sldMk cId="562573195" sldId="256"/>
            <ac:picMk id="12" creationId="{00000000-0000-0000-0000-000000000000}"/>
          </ac:picMkLst>
        </pc:picChg>
      </pc:sldChg>
      <pc:sldChg chg="delSp mod delAnim">
        <pc:chgData name="Trang Ha" userId="270efafb50020bd6" providerId="LiveId" clId="{F610D348-3FA2-41CB-81DF-CDED36A15700}" dt="2022-07-28T07:34:46.450" v="1713" actId="478"/>
        <pc:sldMkLst>
          <pc:docMk/>
          <pc:sldMk cId="3120436675" sldId="257"/>
        </pc:sldMkLst>
        <pc:picChg chg="del">
          <ac:chgData name="Trang Ha" userId="270efafb50020bd6" providerId="LiveId" clId="{F610D348-3FA2-41CB-81DF-CDED36A15700}" dt="2022-07-28T07:34:46.450" v="1713" actId="478"/>
          <ac:picMkLst>
            <pc:docMk/>
            <pc:sldMk cId="3120436675" sldId="257"/>
            <ac:picMk id="2" creationId="{00000000-0000-0000-0000-000000000000}"/>
          </ac:picMkLst>
        </pc:picChg>
      </pc:sldChg>
      <pc:sldChg chg="addSp delSp modSp mod modAnim">
        <pc:chgData name="Trang Ha" userId="270efafb50020bd6" providerId="LiveId" clId="{F610D348-3FA2-41CB-81DF-CDED36A15700}" dt="2022-07-27T09:38:27.403" v="576" actId="255"/>
        <pc:sldMkLst>
          <pc:docMk/>
          <pc:sldMk cId="2365650238" sldId="258"/>
        </pc:sldMkLst>
        <pc:spChg chg="mod">
          <ac:chgData name="Trang Ha" userId="270efafb50020bd6" providerId="LiveId" clId="{F610D348-3FA2-41CB-81DF-CDED36A15700}" dt="2022-07-27T09:38:27.403" v="576" actId="255"/>
          <ac:spMkLst>
            <pc:docMk/>
            <pc:sldMk cId="2365650238" sldId="258"/>
            <ac:spMk id="7" creationId="{00000000-0000-0000-0000-000000000000}"/>
          </ac:spMkLst>
        </pc:spChg>
        <pc:spChg chg="del">
          <ac:chgData name="Trang Ha" userId="270efafb50020bd6" providerId="LiveId" clId="{F610D348-3FA2-41CB-81DF-CDED36A15700}" dt="2022-07-27T08:42:55.532" v="54" actId="478"/>
          <ac:spMkLst>
            <pc:docMk/>
            <pc:sldMk cId="2365650238" sldId="258"/>
            <ac:spMk id="8" creationId="{00000000-0000-0000-0000-000000000000}"/>
          </ac:spMkLst>
        </pc:spChg>
        <pc:spChg chg="mod">
          <ac:chgData name="Trang Ha" userId="270efafb50020bd6" providerId="LiveId" clId="{F610D348-3FA2-41CB-81DF-CDED36A15700}" dt="2022-07-27T08:42:53.389" v="53" actId="20577"/>
          <ac:spMkLst>
            <pc:docMk/>
            <pc:sldMk cId="2365650238" sldId="258"/>
            <ac:spMk id="9" creationId="{00000000-0000-0000-0000-000000000000}"/>
          </ac:spMkLst>
        </pc:spChg>
        <pc:spChg chg="mod">
          <ac:chgData name="Trang Ha" userId="270efafb50020bd6" providerId="LiveId" clId="{F610D348-3FA2-41CB-81DF-CDED36A15700}" dt="2022-07-27T09:23:40.693" v="464" actId="20577"/>
          <ac:spMkLst>
            <pc:docMk/>
            <pc:sldMk cId="2365650238" sldId="258"/>
            <ac:spMk id="11" creationId="{00000000-0000-0000-0000-000000000000}"/>
          </ac:spMkLst>
        </pc:spChg>
        <pc:spChg chg="add mod">
          <ac:chgData name="Trang Ha" userId="270efafb50020bd6" providerId="LiveId" clId="{F610D348-3FA2-41CB-81DF-CDED36A15700}" dt="2022-07-27T09:11:13.480" v="362" actId="2085"/>
          <ac:spMkLst>
            <pc:docMk/>
            <pc:sldMk cId="2365650238" sldId="258"/>
            <ac:spMk id="18" creationId="{3BAF0641-AFB3-24B1-AF2D-7650163E2A22}"/>
          </ac:spMkLst>
        </pc:spChg>
        <pc:spChg chg="add del mod">
          <ac:chgData name="Trang Ha" userId="270efafb50020bd6" providerId="LiveId" clId="{F610D348-3FA2-41CB-81DF-CDED36A15700}" dt="2022-07-27T09:01:49.256" v="316"/>
          <ac:spMkLst>
            <pc:docMk/>
            <pc:sldMk cId="2365650238" sldId="258"/>
            <ac:spMk id="19" creationId="{D10822E4-27DD-CA1F-28EE-9C8154E0E0F9}"/>
          </ac:spMkLst>
        </pc:spChg>
        <pc:spChg chg="add mod">
          <ac:chgData name="Trang Ha" userId="270efafb50020bd6" providerId="LiveId" clId="{F610D348-3FA2-41CB-81DF-CDED36A15700}" dt="2022-07-27T09:13:28.539" v="376" actId="1035"/>
          <ac:spMkLst>
            <pc:docMk/>
            <pc:sldMk cId="2365650238" sldId="258"/>
            <ac:spMk id="38" creationId="{560A0534-C96F-CE74-7AD4-FC1B2E232891}"/>
          </ac:spMkLst>
        </pc:spChg>
        <pc:spChg chg="add mod">
          <ac:chgData name="Trang Ha" userId="270efafb50020bd6" providerId="LiveId" clId="{F610D348-3FA2-41CB-81DF-CDED36A15700}" dt="2022-07-27T09:16:21.032" v="382" actId="1076"/>
          <ac:spMkLst>
            <pc:docMk/>
            <pc:sldMk cId="2365650238" sldId="258"/>
            <ac:spMk id="39" creationId="{E3A35F68-AB58-9B1E-C9DD-CF2D5847708B}"/>
          </ac:spMkLst>
        </pc:spChg>
        <pc:spChg chg="add del mod">
          <ac:chgData name="Trang Ha" userId="270efafb50020bd6" providerId="LiveId" clId="{F610D348-3FA2-41CB-81DF-CDED36A15700}" dt="2022-07-27T08:59:07.689" v="308" actId="571"/>
          <ac:spMkLst>
            <pc:docMk/>
            <pc:sldMk cId="2365650238" sldId="258"/>
            <ac:spMk id="40" creationId="{EA008BA1-CEF2-85BF-DC0C-70B668C17E42}"/>
          </ac:spMkLst>
        </pc:spChg>
        <pc:spChg chg="add del">
          <ac:chgData name="Trang Ha" userId="270efafb50020bd6" providerId="LiveId" clId="{F610D348-3FA2-41CB-81DF-CDED36A15700}" dt="2022-07-27T08:57:32.603" v="287"/>
          <ac:spMkLst>
            <pc:docMk/>
            <pc:sldMk cId="2365650238" sldId="258"/>
            <ac:spMk id="41" creationId="{55C1D930-83ED-A4D4-E62D-754EF9382357}"/>
          </ac:spMkLst>
        </pc:spChg>
        <pc:spChg chg="add del mod">
          <ac:chgData name="Trang Ha" userId="270efafb50020bd6" providerId="LiveId" clId="{F610D348-3FA2-41CB-81DF-CDED36A15700}" dt="2022-07-27T09:01:49.256" v="316"/>
          <ac:spMkLst>
            <pc:docMk/>
            <pc:sldMk cId="2365650238" sldId="258"/>
            <ac:spMk id="45" creationId="{962B6AF8-7BFA-328E-B844-8C887D04C50D}"/>
          </ac:spMkLst>
        </pc:spChg>
        <pc:spChg chg="add del">
          <ac:chgData name="Trang Ha" userId="270efafb50020bd6" providerId="LiveId" clId="{F610D348-3FA2-41CB-81DF-CDED36A15700}" dt="2022-07-27T08:59:48.029" v="311"/>
          <ac:spMkLst>
            <pc:docMk/>
            <pc:sldMk cId="2365650238" sldId="258"/>
            <ac:spMk id="46" creationId="{7E613E53-BF96-B33B-4F6C-30BD3DC632A8}"/>
          </ac:spMkLst>
        </pc:spChg>
        <pc:spChg chg="mod">
          <ac:chgData name="Trang Ha" userId="270efafb50020bd6" providerId="LiveId" clId="{F610D348-3FA2-41CB-81DF-CDED36A15700}" dt="2022-07-27T09:01:26.615" v="313"/>
          <ac:spMkLst>
            <pc:docMk/>
            <pc:sldMk cId="2365650238" sldId="258"/>
            <ac:spMk id="47" creationId="{06F924BA-F075-2093-5364-806CF7CD2319}"/>
          </ac:spMkLst>
        </pc:spChg>
        <pc:grpChg chg="del">
          <ac:chgData name="Trang Ha" userId="270efafb50020bd6" providerId="LiveId" clId="{F610D348-3FA2-41CB-81DF-CDED36A15700}" dt="2022-07-27T08:42:55.532" v="54" actId="478"/>
          <ac:grpSpMkLst>
            <pc:docMk/>
            <pc:sldMk cId="2365650238" sldId="258"/>
            <ac:grpSpMk id="10" creationId="{00000000-0000-0000-0000-000000000000}"/>
          </ac:grpSpMkLst>
        </pc:grpChg>
        <pc:grpChg chg="mod">
          <ac:chgData name="Trang Ha" userId="270efafb50020bd6" providerId="LiveId" clId="{F610D348-3FA2-41CB-81DF-CDED36A15700}" dt="2022-07-27T09:06:12.702" v="345" actId="1076"/>
          <ac:grpSpMkLst>
            <pc:docMk/>
            <pc:sldMk cId="2365650238" sldId="258"/>
            <ac:grpSpMk id="12" creationId="{00000000-0000-0000-0000-000000000000}"/>
          </ac:grpSpMkLst>
        </pc:grpChg>
        <pc:grpChg chg="add mod">
          <ac:chgData name="Trang Ha" userId="270efafb50020bd6" providerId="LiveId" clId="{F610D348-3FA2-41CB-81DF-CDED36A15700}" dt="2022-07-27T08:58:45.099" v="303" actId="164"/>
          <ac:grpSpMkLst>
            <pc:docMk/>
            <pc:sldMk cId="2365650238" sldId="258"/>
            <ac:grpSpMk id="20" creationId="{D5DD9347-91E5-9889-B89B-8B359D7306AF}"/>
          </ac:grpSpMkLst>
        </pc:grpChg>
        <pc:grpChg chg="del">
          <ac:chgData name="Trang Ha" userId="270efafb50020bd6" providerId="LiveId" clId="{F610D348-3FA2-41CB-81DF-CDED36A15700}" dt="2022-07-27T08:39:34.658" v="47" actId="478"/>
          <ac:grpSpMkLst>
            <pc:docMk/>
            <pc:sldMk cId="2365650238" sldId="258"/>
            <ac:grpSpMk id="26" creationId="{00000000-0000-0000-0000-000000000000}"/>
          </ac:grpSpMkLst>
        </pc:grpChg>
        <pc:grpChg chg="del">
          <ac:chgData name="Trang Ha" userId="270efafb50020bd6" providerId="LiveId" clId="{F610D348-3FA2-41CB-81DF-CDED36A15700}" dt="2022-07-27T08:39:34.658" v="47" actId="478"/>
          <ac:grpSpMkLst>
            <pc:docMk/>
            <pc:sldMk cId="2365650238" sldId="258"/>
            <ac:grpSpMk id="29" creationId="{00000000-0000-0000-0000-000000000000}"/>
          </ac:grpSpMkLst>
        </pc:grpChg>
        <pc:grpChg chg="del">
          <ac:chgData name="Trang Ha" userId="270efafb50020bd6" providerId="LiveId" clId="{F610D348-3FA2-41CB-81DF-CDED36A15700}" dt="2022-07-27T08:39:34.658" v="47" actId="478"/>
          <ac:grpSpMkLst>
            <pc:docMk/>
            <pc:sldMk cId="2365650238" sldId="258"/>
            <ac:grpSpMk id="32" creationId="{00000000-0000-0000-0000-000000000000}"/>
          </ac:grpSpMkLst>
        </pc:grpChg>
        <pc:grpChg chg="del">
          <ac:chgData name="Trang Ha" userId="270efafb50020bd6" providerId="LiveId" clId="{F610D348-3FA2-41CB-81DF-CDED36A15700}" dt="2022-07-27T08:39:34.658" v="47" actId="478"/>
          <ac:grpSpMkLst>
            <pc:docMk/>
            <pc:sldMk cId="2365650238" sldId="258"/>
            <ac:grpSpMk id="35" creationId="{00000000-0000-0000-0000-000000000000}"/>
          </ac:grpSpMkLst>
        </pc:grpChg>
        <pc:picChg chg="add del mod">
          <ac:chgData name="Trang Ha" userId="270efafb50020bd6" providerId="LiveId" clId="{F610D348-3FA2-41CB-81DF-CDED36A15700}" dt="2022-07-27T08:50:54.189" v="273" actId="478"/>
          <ac:picMkLst>
            <pc:docMk/>
            <pc:sldMk cId="2365650238" sldId="258"/>
            <ac:picMk id="15" creationId="{46C9C1BC-89AA-41A0-8551-C4971513C702}"/>
          </ac:picMkLst>
        </pc:picChg>
        <pc:picChg chg="add del mod modCrop">
          <ac:chgData name="Trang Ha" userId="270efafb50020bd6" providerId="LiveId" clId="{F610D348-3FA2-41CB-81DF-CDED36A15700}" dt="2022-07-27T09:01:49.256" v="316"/>
          <ac:picMkLst>
            <pc:docMk/>
            <pc:sldMk cId="2365650238" sldId="258"/>
            <ac:picMk id="17" creationId="{C4228FB5-FD45-3A5E-78E0-1E4252218258}"/>
          </ac:picMkLst>
        </pc:picChg>
        <pc:picChg chg="del">
          <ac:chgData name="Trang Ha" userId="270efafb50020bd6" providerId="LiveId" clId="{F610D348-3FA2-41CB-81DF-CDED36A15700}" dt="2022-07-27T08:39:34.658" v="47" actId="478"/>
          <ac:picMkLst>
            <pc:docMk/>
            <pc:sldMk cId="2365650238" sldId="258"/>
            <ac:picMk id="23" creationId="{00000000-0000-0000-0000-000000000000}"/>
          </ac:picMkLst>
        </pc:picChg>
        <pc:picChg chg="del">
          <ac:chgData name="Trang Ha" userId="270efafb50020bd6" providerId="LiveId" clId="{F610D348-3FA2-41CB-81DF-CDED36A15700}" dt="2022-07-27T08:39:40.866" v="48" actId="478"/>
          <ac:picMkLst>
            <pc:docMk/>
            <pc:sldMk cId="2365650238" sldId="258"/>
            <ac:picMk id="24" creationId="{00000000-0000-0000-0000-000000000000}"/>
          </ac:picMkLst>
        </pc:picChg>
        <pc:picChg chg="del">
          <ac:chgData name="Trang Ha" userId="270efafb50020bd6" providerId="LiveId" clId="{F610D348-3FA2-41CB-81DF-CDED36A15700}" dt="2022-07-27T08:39:34.658" v="47" actId="478"/>
          <ac:picMkLst>
            <pc:docMk/>
            <pc:sldMk cId="2365650238" sldId="258"/>
            <ac:picMk id="25" creationId="{00000000-0000-0000-0000-000000000000}"/>
          </ac:picMkLst>
        </pc:picChg>
        <pc:picChg chg="mod">
          <ac:chgData name="Trang Ha" userId="270efafb50020bd6" providerId="LiveId" clId="{F610D348-3FA2-41CB-81DF-CDED36A15700}" dt="2022-07-27T08:58:01.073" v="291"/>
          <ac:picMkLst>
            <pc:docMk/>
            <pc:sldMk cId="2365650238" sldId="258"/>
            <ac:picMk id="42" creationId="{09D1230F-E6CD-06D7-F9B4-9DDAD109DB20}"/>
          </ac:picMkLst>
        </pc:picChg>
        <pc:picChg chg="mod">
          <ac:chgData name="Trang Ha" userId="270efafb50020bd6" providerId="LiveId" clId="{F610D348-3FA2-41CB-81DF-CDED36A15700}" dt="2022-07-27T08:58:32.107" v="299"/>
          <ac:picMkLst>
            <pc:docMk/>
            <pc:sldMk cId="2365650238" sldId="258"/>
            <ac:picMk id="43" creationId="{3E55043B-9823-E831-9556-FF8FAC2E51CD}"/>
          </ac:picMkLst>
        </pc:picChg>
        <pc:picChg chg="mod">
          <ac:chgData name="Trang Ha" userId="270efafb50020bd6" providerId="LiveId" clId="{F610D348-3FA2-41CB-81DF-CDED36A15700}" dt="2022-07-27T08:59:06.189" v="307"/>
          <ac:picMkLst>
            <pc:docMk/>
            <pc:sldMk cId="2365650238" sldId="258"/>
            <ac:picMk id="44" creationId="{68097827-05E4-DAD8-9E0A-E3FEAA8DBFF0}"/>
          </ac:picMkLst>
        </pc:picChg>
        <pc:picChg chg="mod">
          <ac:chgData name="Trang Ha" userId="270efafb50020bd6" providerId="LiveId" clId="{F610D348-3FA2-41CB-81DF-CDED36A15700}" dt="2022-07-27T09:15:59.702" v="380"/>
          <ac:picMkLst>
            <pc:docMk/>
            <pc:sldMk cId="2365650238" sldId="258"/>
            <ac:picMk id="48" creationId="{D8DE8AF6-C272-E0A1-2470-52E1C3219C2D}"/>
          </ac:picMkLst>
        </pc:picChg>
        <pc:picChg chg="mod">
          <ac:chgData name="Trang Ha" userId="270efafb50020bd6" providerId="LiveId" clId="{F610D348-3FA2-41CB-81DF-CDED36A15700}" dt="2022-07-27T09:10:11.357" v="358"/>
          <ac:picMkLst>
            <pc:docMk/>
            <pc:sldMk cId="2365650238" sldId="258"/>
            <ac:picMk id="49" creationId="{BC1E7638-E5A5-3E01-1CCE-3ECAF5A25653}"/>
          </ac:picMkLst>
        </pc:picChg>
        <pc:picChg chg="mod">
          <ac:chgData name="Trang Ha" userId="270efafb50020bd6" providerId="LiveId" clId="{F610D348-3FA2-41CB-81DF-CDED36A15700}" dt="2022-07-27T09:10:06.864" v="357"/>
          <ac:picMkLst>
            <pc:docMk/>
            <pc:sldMk cId="2365650238" sldId="258"/>
            <ac:picMk id="50" creationId="{D08BA38B-3961-EFF7-DE22-C279C37EA29D}"/>
          </ac:picMkLst>
        </pc:picChg>
        <pc:picChg chg="del">
          <ac:chgData name="Trang Ha" userId="270efafb50020bd6" providerId="LiveId" clId="{F610D348-3FA2-41CB-81DF-CDED36A15700}" dt="2022-07-27T08:39:31.774" v="46" actId="478"/>
          <ac:picMkLst>
            <pc:docMk/>
            <pc:sldMk cId="2365650238" sldId="258"/>
            <ac:picMk id="1026" creationId="{00000000-0000-0000-0000-000000000000}"/>
          </ac:picMkLst>
        </pc:picChg>
      </pc:sldChg>
      <pc:sldChg chg="addSp delSp modSp mod modAnim">
        <pc:chgData name="Trang Ha" userId="270efafb50020bd6" providerId="LiveId" clId="{F610D348-3FA2-41CB-81DF-CDED36A15700}" dt="2022-07-27T10:29:21.916" v="1159"/>
        <pc:sldMkLst>
          <pc:docMk/>
          <pc:sldMk cId="261207011" sldId="265"/>
        </pc:sldMkLst>
        <pc:spChg chg="del mod">
          <ac:chgData name="Trang Ha" userId="270efafb50020bd6" providerId="LiveId" clId="{F610D348-3FA2-41CB-81DF-CDED36A15700}" dt="2022-07-27T10:29:20.677" v="1158" actId="478"/>
          <ac:spMkLst>
            <pc:docMk/>
            <pc:sldMk cId="261207011" sldId="265"/>
            <ac:spMk id="7" creationId="{00000000-0000-0000-0000-000000000000}"/>
          </ac:spMkLst>
        </pc:spChg>
        <pc:spChg chg="mod">
          <ac:chgData name="Trang Ha" userId="270efafb50020bd6" providerId="LiveId" clId="{F610D348-3FA2-41CB-81DF-CDED36A15700}" dt="2022-07-27T10:08:46.842" v="960" actId="20577"/>
          <ac:spMkLst>
            <pc:docMk/>
            <pc:sldMk cId="261207011" sldId="265"/>
            <ac:spMk id="11" creationId="{00000000-0000-0000-0000-000000000000}"/>
          </ac:spMkLst>
        </pc:spChg>
        <pc:spChg chg="add del mod">
          <ac:chgData name="Trang Ha" userId="270efafb50020bd6" providerId="LiveId" clId="{F610D348-3FA2-41CB-81DF-CDED36A15700}" dt="2022-07-27T10:20:44.197" v="1066" actId="21"/>
          <ac:spMkLst>
            <pc:docMk/>
            <pc:sldMk cId="261207011" sldId="265"/>
            <ac:spMk id="18" creationId="{524134EE-4E31-A816-08DF-2C2154812578}"/>
          </ac:spMkLst>
        </pc:spChg>
        <pc:spChg chg="add del mod">
          <ac:chgData name="Trang Ha" userId="270efafb50020bd6" providerId="LiveId" clId="{F610D348-3FA2-41CB-81DF-CDED36A15700}" dt="2022-07-27T10:23:42.494" v="1113" actId="20577"/>
          <ac:spMkLst>
            <pc:docMk/>
            <pc:sldMk cId="261207011" sldId="265"/>
            <ac:spMk id="21" creationId="{8D5C8422-3E05-5D81-A15E-47ED50E4F661}"/>
          </ac:spMkLst>
        </pc:spChg>
        <pc:spChg chg="add del mod">
          <ac:chgData name="Trang Ha" userId="270efafb50020bd6" providerId="LiveId" clId="{F610D348-3FA2-41CB-81DF-CDED36A15700}" dt="2022-07-27T10:20:44.197" v="1066" actId="21"/>
          <ac:spMkLst>
            <pc:docMk/>
            <pc:sldMk cId="261207011" sldId="265"/>
            <ac:spMk id="77" creationId="{EA0542FC-9B5F-9B7A-D018-B24F62B1C05A}"/>
          </ac:spMkLst>
        </pc:spChg>
        <pc:spChg chg="add del mod">
          <ac:chgData name="Trang Ha" userId="270efafb50020bd6" providerId="LiveId" clId="{F610D348-3FA2-41CB-81DF-CDED36A15700}" dt="2022-07-27T10:20:44.197" v="1066" actId="21"/>
          <ac:spMkLst>
            <pc:docMk/>
            <pc:sldMk cId="261207011" sldId="265"/>
            <ac:spMk id="78" creationId="{57D9BD99-ACD9-54C3-E923-5FC90FA83B38}"/>
          </ac:spMkLst>
        </pc:spChg>
        <pc:spChg chg="add del mod">
          <ac:chgData name="Trang Ha" userId="270efafb50020bd6" providerId="LiveId" clId="{F610D348-3FA2-41CB-81DF-CDED36A15700}" dt="2022-07-27T10:20:44.197" v="1066" actId="21"/>
          <ac:spMkLst>
            <pc:docMk/>
            <pc:sldMk cId="261207011" sldId="265"/>
            <ac:spMk id="79" creationId="{327BE4C2-875C-7081-7002-3FBEDDA85074}"/>
          </ac:spMkLst>
        </pc:spChg>
        <pc:spChg chg="add mod">
          <ac:chgData name="Trang Ha" userId="270efafb50020bd6" providerId="LiveId" clId="{F610D348-3FA2-41CB-81DF-CDED36A15700}" dt="2022-07-27T10:14:53.406" v="1010" actId="571"/>
          <ac:spMkLst>
            <pc:docMk/>
            <pc:sldMk cId="261207011" sldId="265"/>
            <ac:spMk id="80" creationId="{762FE285-85EB-A502-DDF1-E3A5827EB833}"/>
          </ac:spMkLst>
        </pc:spChg>
        <pc:spChg chg="add mod">
          <ac:chgData name="Trang Ha" userId="270efafb50020bd6" providerId="LiveId" clId="{F610D348-3FA2-41CB-81DF-CDED36A15700}" dt="2022-07-27T10:14:53.406" v="1010" actId="571"/>
          <ac:spMkLst>
            <pc:docMk/>
            <pc:sldMk cId="261207011" sldId="265"/>
            <ac:spMk id="81" creationId="{6F84BFB2-5C77-A92B-0CC4-8CBBF520621F}"/>
          </ac:spMkLst>
        </pc:spChg>
        <pc:spChg chg="add del mod">
          <ac:chgData name="Trang Ha" userId="270efafb50020bd6" providerId="LiveId" clId="{F610D348-3FA2-41CB-81DF-CDED36A15700}" dt="2022-07-27T10:20:44.197" v="1066" actId="21"/>
          <ac:spMkLst>
            <pc:docMk/>
            <pc:sldMk cId="261207011" sldId="265"/>
            <ac:spMk id="82" creationId="{40C2FFAC-2A24-CB8A-FC8F-AB7A67FA225E}"/>
          </ac:spMkLst>
        </pc:spChg>
        <pc:spChg chg="add del mod">
          <ac:chgData name="Trang Ha" userId="270efafb50020bd6" providerId="LiveId" clId="{F610D348-3FA2-41CB-81DF-CDED36A15700}" dt="2022-07-27T10:20:44.197" v="1066" actId="21"/>
          <ac:spMkLst>
            <pc:docMk/>
            <pc:sldMk cId="261207011" sldId="265"/>
            <ac:spMk id="83" creationId="{4AD461AF-3188-49B6-E3B5-7194E5F12771}"/>
          </ac:spMkLst>
        </pc:spChg>
        <pc:spChg chg="add del mod">
          <ac:chgData name="Trang Ha" userId="270efafb50020bd6" providerId="LiveId" clId="{F610D348-3FA2-41CB-81DF-CDED36A15700}" dt="2022-07-27T10:20:44.197" v="1066" actId="21"/>
          <ac:spMkLst>
            <pc:docMk/>
            <pc:sldMk cId="261207011" sldId="265"/>
            <ac:spMk id="84" creationId="{CC82CD35-1AF2-C6F2-8AA2-F7DA94D2C4B9}"/>
          </ac:spMkLst>
        </pc:spChg>
        <pc:spChg chg="add del mod">
          <ac:chgData name="Trang Ha" userId="270efafb50020bd6" providerId="LiveId" clId="{F610D348-3FA2-41CB-81DF-CDED36A15700}" dt="2022-07-27T10:20:44.197" v="1066" actId="21"/>
          <ac:spMkLst>
            <pc:docMk/>
            <pc:sldMk cId="261207011" sldId="265"/>
            <ac:spMk id="85" creationId="{9546FE24-630F-7A36-85D3-BCD6EB14E4A1}"/>
          </ac:spMkLst>
        </pc:spChg>
        <pc:spChg chg="add del mod">
          <ac:chgData name="Trang Ha" userId="270efafb50020bd6" providerId="LiveId" clId="{F610D348-3FA2-41CB-81DF-CDED36A15700}" dt="2022-07-27T10:20:44.197" v="1066" actId="21"/>
          <ac:spMkLst>
            <pc:docMk/>
            <pc:sldMk cId="261207011" sldId="265"/>
            <ac:spMk id="86" creationId="{6EC0BE66-5884-5F84-E625-C6E32A9B36BB}"/>
          </ac:spMkLst>
        </pc:spChg>
        <pc:spChg chg="add del mod">
          <ac:chgData name="Trang Ha" userId="270efafb50020bd6" providerId="LiveId" clId="{F610D348-3FA2-41CB-81DF-CDED36A15700}" dt="2022-07-27T10:20:44.197" v="1066" actId="21"/>
          <ac:spMkLst>
            <pc:docMk/>
            <pc:sldMk cId="261207011" sldId="265"/>
            <ac:spMk id="87" creationId="{9CB9A7D4-064B-A778-A795-2A84CCE22224}"/>
          </ac:spMkLst>
        </pc:spChg>
        <pc:spChg chg="add del mod">
          <ac:chgData name="Trang Ha" userId="270efafb50020bd6" providerId="LiveId" clId="{F610D348-3FA2-41CB-81DF-CDED36A15700}" dt="2022-07-27T10:20:44.197" v="1066" actId="21"/>
          <ac:spMkLst>
            <pc:docMk/>
            <pc:sldMk cId="261207011" sldId="265"/>
            <ac:spMk id="88" creationId="{41EC8684-0DD7-73FD-0DCB-3FDF4CA0B51D}"/>
          </ac:spMkLst>
        </pc:spChg>
        <pc:spChg chg="add del mod">
          <ac:chgData name="Trang Ha" userId="270efafb50020bd6" providerId="LiveId" clId="{F610D348-3FA2-41CB-81DF-CDED36A15700}" dt="2022-07-27T10:20:44.197" v="1066" actId="21"/>
          <ac:spMkLst>
            <pc:docMk/>
            <pc:sldMk cId="261207011" sldId="265"/>
            <ac:spMk id="89" creationId="{031C6F8F-DCC9-A440-ED98-A296DC7F8503}"/>
          </ac:spMkLst>
        </pc:spChg>
        <pc:spChg chg="add mod">
          <ac:chgData name="Trang Ha" userId="270efafb50020bd6" providerId="LiveId" clId="{F610D348-3FA2-41CB-81DF-CDED36A15700}" dt="2022-07-27T10:17:08.211" v="1036" actId="571"/>
          <ac:spMkLst>
            <pc:docMk/>
            <pc:sldMk cId="261207011" sldId="265"/>
            <ac:spMk id="91" creationId="{A341D56E-0C09-5D0B-80B3-21529CC3C006}"/>
          </ac:spMkLst>
        </pc:spChg>
        <pc:spChg chg="add mod">
          <ac:chgData name="Trang Ha" userId="270efafb50020bd6" providerId="LiveId" clId="{F610D348-3FA2-41CB-81DF-CDED36A15700}" dt="2022-07-27T10:17:08.211" v="1036" actId="571"/>
          <ac:spMkLst>
            <pc:docMk/>
            <pc:sldMk cId="261207011" sldId="265"/>
            <ac:spMk id="92" creationId="{E071C8E0-3C26-815D-4AB4-7E71E79640B2}"/>
          </ac:spMkLst>
        </pc:spChg>
        <pc:spChg chg="add mod">
          <ac:chgData name="Trang Ha" userId="270efafb50020bd6" providerId="LiveId" clId="{F610D348-3FA2-41CB-81DF-CDED36A15700}" dt="2022-07-27T10:17:08.211" v="1036" actId="571"/>
          <ac:spMkLst>
            <pc:docMk/>
            <pc:sldMk cId="261207011" sldId="265"/>
            <ac:spMk id="93" creationId="{8EF7368E-5FB8-94DE-46E1-60267060C3F3}"/>
          </ac:spMkLst>
        </pc:spChg>
        <pc:spChg chg="add mod">
          <ac:chgData name="Trang Ha" userId="270efafb50020bd6" providerId="LiveId" clId="{F610D348-3FA2-41CB-81DF-CDED36A15700}" dt="2022-07-27T10:17:08.211" v="1036" actId="571"/>
          <ac:spMkLst>
            <pc:docMk/>
            <pc:sldMk cId="261207011" sldId="265"/>
            <ac:spMk id="94" creationId="{1C7F5661-C89F-A83C-B759-FFFF4D1BB9C7}"/>
          </ac:spMkLst>
        </pc:spChg>
        <pc:spChg chg="add mod">
          <ac:chgData name="Trang Ha" userId="270efafb50020bd6" providerId="LiveId" clId="{F610D348-3FA2-41CB-81DF-CDED36A15700}" dt="2022-07-27T10:17:08.211" v="1036" actId="571"/>
          <ac:spMkLst>
            <pc:docMk/>
            <pc:sldMk cId="261207011" sldId="265"/>
            <ac:spMk id="95" creationId="{D1078CC7-2C7C-C66A-A921-A62F04C31B55}"/>
          </ac:spMkLst>
        </pc:spChg>
        <pc:spChg chg="add mod">
          <ac:chgData name="Trang Ha" userId="270efafb50020bd6" providerId="LiveId" clId="{F610D348-3FA2-41CB-81DF-CDED36A15700}" dt="2022-07-27T10:23:45.182" v="1115" actId="20577"/>
          <ac:spMkLst>
            <pc:docMk/>
            <pc:sldMk cId="261207011" sldId="265"/>
            <ac:spMk id="96" creationId="{A178530A-3831-1860-D095-10E340D4DC89}"/>
          </ac:spMkLst>
        </pc:spChg>
        <pc:spChg chg="add mod">
          <ac:chgData name="Trang Ha" userId="270efafb50020bd6" providerId="LiveId" clId="{F610D348-3FA2-41CB-81DF-CDED36A15700}" dt="2022-07-27T10:23:57.776" v="1120" actId="1036"/>
          <ac:spMkLst>
            <pc:docMk/>
            <pc:sldMk cId="261207011" sldId="265"/>
            <ac:spMk id="97" creationId="{2CDD755A-1C25-941A-3289-6AA6D519401F}"/>
          </ac:spMkLst>
        </pc:spChg>
        <pc:spChg chg="add del mod">
          <ac:chgData name="Trang Ha" userId="270efafb50020bd6" providerId="LiveId" clId="{F610D348-3FA2-41CB-81DF-CDED36A15700}" dt="2022-07-27T10:24:07.170" v="1126" actId="20577"/>
          <ac:spMkLst>
            <pc:docMk/>
            <pc:sldMk cId="261207011" sldId="265"/>
            <ac:spMk id="98" creationId="{3A84A4A3-77E3-BDFC-7F9B-19A0DDCFAB7B}"/>
          </ac:spMkLst>
        </pc:spChg>
        <pc:spChg chg="add mod">
          <ac:chgData name="Trang Ha" userId="270efafb50020bd6" providerId="LiveId" clId="{F610D348-3FA2-41CB-81DF-CDED36A15700}" dt="2022-07-27T10:24:11.608" v="1130" actId="20577"/>
          <ac:spMkLst>
            <pc:docMk/>
            <pc:sldMk cId="261207011" sldId="265"/>
            <ac:spMk id="99" creationId="{E30EBF10-D813-2F93-A3DA-AA2A6E229E73}"/>
          </ac:spMkLst>
        </pc:spChg>
        <pc:spChg chg="add mod">
          <ac:chgData name="Trang Ha" userId="270efafb50020bd6" providerId="LiveId" clId="{F610D348-3FA2-41CB-81DF-CDED36A15700}" dt="2022-07-27T10:24:26.893" v="1134" actId="20577"/>
          <ac:spMkLst>
            <pc:docMk/>
            <pc:sldMk cId="261207011" sldId="265"/>
            <ac:spMk id="100" creationId="{EB398833-9FEB-C343-269B-31A0DEDDF29D}"/>
          </ac:spMkLst>
        </pc:spChg>
        <pc:spChg chg="add mod">
          <ac:chgData name="Trang Ha" userId="270efafb50020bd6" providerId="LiveId" clId="{F610D348-3FA2-41CB-81DF-CDED36A15700}" dt="2022-07-27T10:24:32.419" v="1138" actId="20577"/>
          <ac:spMkLst>
            <pc:docMk/>
            <pc:sldMk cId="261207011" sldId="265"/>
            <ac:spMk id="101" creationId="{C4C8ECA7-C063-4B05-AEB7-3B026C21D965}"/>
          </ac:spMkLst>
        </pc:spChg>
        <pc:spChg chg="add mod">
          <ac:chgData name="Trang Ha" userId="270efafb50020bd6" providerId="LiveId" clId="{F610D348-3FA2-41CB-81DF-CDED36A15700}" dt="2022-07-27T10:24:35.871" v="1142" actId="20577"/>
          <ac:spMkLst>
            <pc:docMk/>
            <pc:sldMk cId="261207011" sldId="265"/>
            <ac:spMk id="102" creationId="{1B158688-8199-64ED-E383-7395A2B045E7}"/>
          </ac:spMkLst>
        </pc:spChg>
        <pc:spChg chg="add mod">
          <ac:chgData name="Trang Ha" userId="270efafb50020bd6" providerId="LiveId" clId="{F610D348-3FA2-41CB-81DF-CDED36A15700}" dt="2022-07-27T10:23:35.531" v="1110" actId="571"/>
          <ac:spMkLst>
            <pc:docMk/>
            <pc:sldMk cId="261207011" sldId="265"/>
            <ac:spMk id="103" creationId="{3011EC43-4A44-B70B-86A6-5D0BB0062518}"/>
          </ac:spMkLst>
        </pc:spChg>
        <pc:spChg chg="add mod">
          <ac:chgData name="Trang Ha" userId="270efafb50020bd6" providerId="LiveId" clId="{F610D348-3FA2-41CB-81DF-CDED36A15700}" dt="2022-07-27T10:23:35.531" v="1110" actId="571"/>
          <ac:spMkLst>
            <pc:docMk/>
            <pc:sldMk cId="261207011" sldId="265"/>
            <ac:spMk id="104" creationId="{9D6DE052-A285-C54D-3B01-B6609C8A578D}"/>
          </ac:spMkLst>
        </pc:spChg>
        <pc:spChg chg="add mod">
          <ac:chgData name="Trang Ha" userId="270efafb50020bd6" providerId="LiveId" clId="{F610D348-3FA2-41CB-81DF-CDED36A15700}" dt="2022-07-27T10:23:35.531" v="1110" actId="571"/>
          <ac:spMkLst>
            <pc:docMk/>
            <pc:sldMk cId="261207011" sldId="265"/>
            <ac:spMk id="105" creationId="{0E2B2E4A-DEBF-2D48-F006-52AEA47BB995}"/>
          </ac:spMkLst>
        </pc:spChg>
        <pc:spChg chg="add mod">
          <ac:chgData name="Trang Ha" userId="270efafb50020bd6" providerId="LiveId" clId="{F610D348-3FA2-41CB-81DF-CDED36A15700}" dt="2022-07-27T10:23:35.531" v="1110" actId="571"/>
          <ac:spMkLst>
            <pc:docMk/>
            <pc:sldMk cId="261207011" sldId="265"/>
            <ac:spMk id="106" creationId="{F43A8E9A-5B5C-67F8-97AC-207CF46B8476}"/>
          </ac:spMkLst>
        </pc:spChg>
        <pc:spChg chg="add del mod">
          <ac:chgData name="Trang Ha" userId="270efafb50020bd6" providerId="LiveId" clId="{F610D348-3FA2-41CB-81DF-CDED36A15700}" dt="2022-07-27T10:29:18.020" v="1156" actId="478"/>
          <ac:spMkLst>
            <pc:docMk/>
            <pc:sldMk cId="261207011" sldId="265"/>
            <ac:spMk id="107" creationId="{CE6FC4C6-CEDF-F0F4-BDE8-2F28A68061E6}"/>
          </ac:spMkLst>
        </pc:spChg>
        <pc:spChg chg="add mod">
          <ac:chgData name="Trang Ha" userId="270efafb50020bd6" providerId="LiveId" clId="{F610D348-3FA2-41CB-81DF-CDED36A15700}" dt="2022-07-27T10:29:21.916" v="1159"/>
          <ac:spMkLst>
            <pc:docMk/>
            <pc:sldMk cId="261207011" sldId="265"/>
            <ac:spMk id="108" creationId="{046CAE86-00A5-0361-1E35-80291CEA3329}"/>
          </ac:spMkLst>
        </pc:spChg>
        <pc:grpChg chg="del">
          <ac:chgData name="Trang Ha" userId="270efafb50020bd6" providerId="LiveId" clId="{F610D348-3FA2-41CB-81DF-CDED36A15700}" dt="2022-07-27T10:08:36.140" v="935" actId="478"/>
          <ac:grpSpMkLst>
            <pc:docMk/>
            <pc:sldMk cId="261207011" sldId="265"/>
            <ac:grpSpMk id="39" creationId="{00000000-0000-0000-0000-000000000000}"/>
          </ac:grpSpMkLst>
        </pc:grpChg>
        <pc:grpChg chg="del">
          <ac:chgData name="Trang Ha" userId="270efafb50020bd6" providerId="LiveId" clId="{F610D348-3FA2-41CB-81DF-CDED36A15700}" dt="2022-07-27T10:08:36.140" v="935" actId="478"/>
          <ac:grpSpMkLst>
            <pc:docMk/>
            <pc:sldMk cId="261207011" sldId="265"/>
            <ac:grpSpMk id="42" creationId="{00000000-0000-0000-0000-000000000000}"/>
          </ac:grpSpMkLst>
        </pc:grpChg>
        <pc:grpChg chg="del">
          <ac:chgData name="Trang Ha" userId="270efafb50020bd6" providerId="LiveId" clId="{F610D348-3FA2-41CB-81DF-CDED36A15700}" dt="2022-07-27T10:08:36.140" v="935" actId="478"/>
          <ac:grpSpMkLst>
            <pc:docMk/>
            <pc:sldMk cId="261207011" sldId="265"/>
            <ac:grpSpMk id="45" creationId="{00000000-0000-0000-0000-000000000000}"/>
          </ac:grpSpMkLst>
        </pc:grpChg>
        <pc:grpChg chg="del">
          <ac:chgData name="Trang Ha" userId="270efafb50020bd6" providerId="LiveId" clId="{F610D348-3FA2-41CB-81DF-CDED36A15700}" dt="2022-07-27T10:08:36.140" v="935" actId="478"/>
          <ac:grpSpMkLst>
            <pc:docMk/>
            <pc:sldMk cId="261207011" sldId="265"/>
            <ac:grpSpMk id="48" creationId="{00000000-0000-0000-0000-000000000000}"/>
          </ac:grpSpMkLst>
        </pc:grpChg>
        <pc:grpChg chg="del">
          <ac:chgData name="Trang Ha" userId="270efafb50020bd6" providerId="LiveId" clId="{F610D348-3FA2-41CB-81DF-CDED36A15700}" dt="2022-07-27T10:08:36.140" v="935" actId="478"/>
          <ac:grpSpMkLst>
            <pc:docMk/>
            <pc:sldMk cId="261207011" sldId="265"/>
            <ac:grpSpMk id="52" creationId="{00000000-0000-0000-0000-000000000000}"/>
          </ac:grpSpMkLst>
        </pc:grpChg>
        <pc:grpChg chg="del">
          <ac:chgData name="Trang Ha" userId="270efafb50020bd6" providerId="LiveId" clId="{F610D348-3FA2-41CB-81DF-CDED36A15700}" dt="2022-07-27T10:08:36.140" v="935" actId="478"/>
          <ac:grpSpMkLst>
            <pc:docMk/>
            <pc:sldMk cId="261207011" sldId="265"/>
            <ac:grpSpMk id="55" creationId="{00000000-0000-0000-0000-000000000000}"/>
          </ac:grpSpMkLst>
        </pc:grpChg>
        <pc:grpChg chg="del">
          <ac:chgData name="Trang Ha" userId="270efafb50020bd6" providerId="LiveId" clId="{F610D348-3FA2-41CB-81DF-CDED36A15700}" dt="2022-07-27T10:08:36.140" v="935" actId="478"/>
          <ac:grpSpMkLst>
            <pc:docMk/>
            <pc:sldMk cId="261207011" sldId="265"/>
            <ac:grpSpMk id="58" creationId="{00000000-0000-0000-0000-000000000000}"/>
          </ac:grpSpMkLst>
        </pc:grpChg>
        <pc:grpChg chg="del">
          <ac:chgData name="Trang Ha" userId="270efafb50020bd6" providerId="LiveId" clId="{F610D348-3FA2-41CB-81DF-CDED36A15700}" dt="2022-07-27T10:08:36.140" v="935" actId="478"/>
          <ac:grpSpMkLst>
            <pc:docMk/>
            <pc:sldMk cId="261207011" sldId="265"/>
            <ac:grpSpMk id="61" creationId="{00000000-0000-0000-0000-000000000000}"/>
          </ac:grpSpMkLst>
        </pc:grpChg>
        <pc:grpChg chg="del">
          <ac:chgData name="Trang Ha" userId="270efafb50020bd6" providerId="LiveId" clId="{F610D348-3FA2-41CB-81DF-CDED36A15700}" dt="2022-07-27T10:08:36.140" v="935" actId="478"/>
          <ac:grpSpMkLst>
            <pc:docMk/>
            <pc:sldMk cId="261207011" sldId="265"/>
            <ac:grpSpMk id="64" creationId="{00000000-0000-0000-0000-000000000000}"/>
          </ac:grpSpMkLst>
        </pc:grpChg>
        <pc:grpChg chg="del">
          <ac:chgData name="Trang Ha" userId="270efafb50020bd6" providerId="LiveId" clId="{F610D348-3FA2-41CB-81DF-CDED36A15700}" dt="2022-07-27T10:08:36.140" v="935" actId="478"/>
          <ac:grpSpMkLst>
            <pc:docMk/>
            <pc:sldMk cId="261207011" sldId="265"/>
            <ac:grpSpMk id="67" creationId="{00000000-0000-0000-0000-000000000000}"/>
          </ac:grpSpMkLst>
        </pc:grpChg>
        <pc:grpChg chg="del">
          <ac:chgData name="Trang Ha" userId="270efafb50020bd6" providerId="LiveId" clId="{F610D348-3FA2-41CB-81DF-CDED36A15700}" dt="2022-07-27T10:08:36.140" v="935" actId="478"/>
          <ac:grpSpMkLst>
            <pc:docMk/>
            <pc:sldMk cId="261207011" sldId="265"/>
            <ac:grpSpMk id="70" creationId="{00000000-0000-0000-0000-000000000000}"/>
          </ac:grpSpMkLst>
        </pc:grpChg>
        <pc:grpChg chg="del">
          <ac:chgData name="Trang Ha" userId="270efafb50020bd6" providerId="LiveId" clId="{F610D348-3FA2-41CB-81DF-CDED36A15700}" dt="2022-07-27T10:08:36.140" v="935" actId="478"/>
          <ac:grpSpMkLst>
            <pc:docMk/>
            <pc:sldMk cId="261207011" sldId="265"/>
            <ac:grpSpMk id="73" creationId="{00000000-0000-0000-0000-000000000000}"/>
          </ac:grpSpMkLst>
        </pc:grpChg>
        <pc:picChg chg="add del mod modCrop">
          <ac:chgData name="Trang Ha" userId="270efafb50020bd6" providerId="LiveId" clId="{F610D348-3FA2-41CB-81DF-CDED36A15700}" dt="2022-07-27T10:10:15.812" v="969" actId="478"/>
          <ac:picMkLst>
            <pc:docMk/>
            <pc:sldMk cId="261207011" sldId="265"/>
            <ac:picMk id="14" creationId="{5EA8EC54-620E-C2BC-1B86-7C90DBB60D17}"/>
          </ac:picMkLst>
        </pc:picChg>
        <pc:picChg chg="add del mod modCrop">
          <ac:chgData name="Trang Ha" userId="270efafb50020bd6" providerId="LiveId" clId="{F610D348-3FA2-41CB-81DF-CDED36A15700}" dt="2022-07-27T10:20:44.197" v="1066" actId="21"/>
          <ac:picMkLst>
            <pc:docMk/>
            <pc:sldMk cId="261207011" sldId="265"/>
            <ac:picMk id="16" creationId="{9EC42996-DF77-5B51-9E6D-255E37937CF9}"/>
          </ac:picMkLst>
        </pc:picChg>
        <pc:picChg chg="add del">
          <ac:chgData name="Trang Ha" userId="270efafb50020bd6" providerId="LiveId" clId="{F610D348-3FA2-41CB-81DF-CDED36A15700}" dt="2022-07-27T10:11:41.505" v="980"/>
          <ac:picMkLst>
            <pc:docMk/>
            <pc:sldMk cId="261207011" sldId="265"/>
            <ac:picMk id="17" creationId="{E88C8FD2-68C0-06A8-AC18-2CB015D666B9}"/>
          </ac:picMkLst>
        </pc:picChg>
        <pc:picChg chg="add del mod">
          <ac:chgData name="Trang Ha" userId="270efafb50020bd6" providerId="LiveId" clId="{F610D348-3FA2-41CB-81DF-CDED36A15700}" dt="2022-07-27T10:18:25.590" v="1045"/>
          <ac:picMkLst>
            <pc:docMk/>
            <pc:sldMk cId="261207011" sldId="265"/>
            <ac:picMk id="19" creationId="{DA804004-02B2-8611-35AA-FC310EC9B785}"/>
          </ac:picMkLst>
        </pc:picChg>
        <pc:picChg chg="add mod">
          <ac:chgData name="Trang Ha" userId="270efafb50020bd6" providerId="LiveId" clId="{F610D348-3FA2-41CB-81DF-CDED36A15700}" dt="2022-07-27T10:22:25.887" v="1090" actId="1035"/>
          <ac:picMkLst>
            <pc:docMk/>
            <pc:sldMk cId="261207011" sldId="265"/>
            <ac:picMk id="20" creationId="{D8DFCFEE-BFB9-782E-99C6-F88E0E9E2A47}"/>
          </ac:picMkLst>
        </pc:picChg>
        <pc:picChg chg="del">
          <ac:chgData name="Trang Ha" userId="270efafb50020bd6" providerId="LiveId" clId="{F610D348-3FA2-41CB-81DF-CDED36A15700}" dt="2022-07-27T10:08:36.140" v="935" actId="478"/>
          <ac:picMkLst>
            <pc:docMk/>
            <pc:sldMk cId="261207011" sldId="265"/>
            <ac:picMk id="38" creationId="{00000000-0000-0000-0000-000000000000}"/>
          </ac:picMkLst>
        </pc:picChg>
        <pc:picChg chg="del">
          <ac:chgData name="Trang Ha" userId="270efafb50020bd6" providerId="LiveId" clId="{F610D348-3FA2-41CB-81DF-CDED36A15700}" dt="2022-07-27T10:08:36.140" v="935" actId="478"/>
          <ac:picMkLst>
            <pc:docMk/>
            <pc:sldMk cId="261207011" sldId="265"/>
            <ac:picMk id="51" creationId="{00000000-0000-0000-0000-000000000000}"/>
          </ac:picMkLst>
        </pc:picChg>
        <pc:picChg chg="add del mod modCrop">
          <ac:chgData name="Trang Ha" userId="270efafb50020bd6" providerId="LiveId" clId="{F610D348-3FA2-41CB-81DF-CDED36A15700}" dt="2022-07-27T10:20:44.197" v="1066" actId="21"/>
          <ac:picMkLst>
            <pc:docMk/>
            <pc:sldMk cId="261207011" sldId="265"/>
            <ac:picMk id="76" creationId="{72A4C70E-A452-017A-3549-7C9A5A7EFB87}"/>
          </ac:picMkLst>
        </pc:picChg>
        <pc:picChg chg="add mod">
          <ac:chgData name="Trang Ha" userId="270efafb50020bd6" providerId="LiveId" clId="{F610D348-3FA2-41CB-81DF-CDED36A15700}" dt="2022-07-27T10:17:08.211" v="1036" actId="571"/>
          <ac:picMkLst>
            <pc:docMk/>
            <pc:sldMk cId="261207011" sldId="265"/>
            <ac:picMk id="90" creationId="{621F695D-1A54-AD94-3315-8979C3A7BBF1}"/>
          </ac:picMkLst>
        </pc:picChg>
        <pc:picChg chg="del">
          <ac:chgData name="Trang Ha" userId="270efafb50020bd6" providerId="LiveId" clId="{F610D348-3FA2-41CB-81DF-CDED36A15700}" dt="2022-07-27T10:08:36.140" v="935" actId="478"/>
          <ac:picMkLst>
            <pc:docMk/>
            <pc:sldMk cId="261207011" sldId="265"/>
            <ac:picMk id="2050" creationId="{00000000-0000-0000-0000-000000000000}"/>
          </ac:picMkLst>
        </pc:picChg>
      </pc:sldChg>
      <pc:sldChg chg="del">
        <pc:chgData name="Trang Ha" userId="270efafb50020bd6" providerId="LiveId" clId="{F610D348-3FA2-41CB-81DF-CDED36A15700}" dt="2022-07-27T22:36:49.729" v="1701" actId="2696"/>
        <pc:sldMkLst>
          <pc:docMk/>
          <pc:sldMk cId="340795945" sldId="266"/>
        </pc:sldMkLst>
      </pc:sldChg>
      <pc:sldChg chg="del">
        <pc:chgData name="Trang Ha" userId="270efafb50020bd6" providerId="LiveId" clId="{F610D348-3FA2-41CB-81DF-CDED36A15700}" dt="2022-07-27T22:37:18.467" v="1704" actId="2696"/>
        <pc:sldMkLst>
          <pc:docMk/>
          <pc:sldMk cId="2779256375" sldId="267"/>
        </pc:sldMkLst>
      </pc:sldChg>
      <pc:sldChg chg="del">
        <pc:chgData name="Trang Ha" userId="270efafb50020bd6" providerId="LiveId" clId="{F610D348-3FA2-41CB-81DF-CDED36A15700}" dt="2022-07-27T22:37:12.512" v="1703" actId="2696"/>
        <pc:sldMkLst>
          <pc:docMk/>
          <pc:sldMk cId="3217625673" sldId="268"/>
        </pc:sldMkLst>
      </pc:sldChg>
      <pc:sldChg chg="addSp delSp modSp add mod delAnim modAnim">
        <pc:chgData name="Trang Ha" userId="270efafb50020bd6" providerId="LiveId" clId="{F610D348-3FA2-41CB-81DF-CDED36A15700}" dt="2022-07-27T10:02:08.102" v="886"/>
        <pc:sldMkLst>
          <pc:docMk/>
          <pc:sldMk cId="1727781939" sldId="270"/>
        </pc:sldMkLst>
        <pc:spChg chg="mod">
          <ac:chgData name="Trang Ha" userId="270efafb50020bd6" providerId="LiveId" clId="{F610D348-3FA2-41CB-81DF-CDED36A15700}" dt="2022-07-27T09:38:08.933" v="575" actId="255"/>
          <ac:spMkLst>
            <pc:docMk/>
            <pc:sldMk cId="1727781939" sldId="270"/>
            <ac:spMk id="7" creationId="{00000000-0000-0000-0000-000000000000}"/>
          </ac:spMkLst>
        </pc:spChg>
        <pc:spChg chg="mod">
          <ac:chgData name="Trang Ha" userId="270efafb50020bd6" providerId="LiveId" clId="{F610D348-3FA2-41CB-81DF-CDED36A15700}" dt="2022-07-27T09:23:45.227" v="466" actId="20577"/>
          <ac:spMkLst>
            <pc:docMk/>
            <pc:sldMk cId="1727781939" sldId="270"/>
            <ac:spMk id="11" creationId="{00000000-0000-0000-0000-000000000000}"/>
          </ac:spMkLst>
        </pc:spChg>
        <pc:spChg chg="add del mod">
          <ac:chgData name="Trang Ha" userId="270efafb50020bd6" providerId="LiveId" clId="{F610D348-3FA2-41CB-81DF-CDED36A15700}" dt="2022-07-27T09:26:19.875" v="495" actId="478"/>
          <ac:spMkLst>
            <pc:docMk/>
            <pc:sldMk cId="1727781939" sldId="270"/>
            <ac:spMk id="13" creationId="{DB49796A-38AB-0F2A-6161-49B1110BC6BB}"/>
          </ac:spMkLst>
        </pc:spChg>
        <pc:spChg chg="add mod">
          <ac:chgData name="Trang Ha" userId="270efafb50020bd6" providerId="LiveId" clId="{F610D348-3FA2-41CB-81DF-CDED36A15700}" dt="2022-07-27T09:57:48.015" v="810" actId="20577"/>
          <ac:spMkLst>
            <pc:docMk/>
            <pc:sldMk cId="1727781939" sldId="270"/>
            <ac:spMk id="14" creationId="{CE6B7E84-CEBE-175D-F644-7437A73CCF3F}"/>
          </ac:spMkLst>
        </pc:spChg>
        <pc:spChg chg="add mod">
          <ac:chgData name="Trang Ha" userId="270efafb50020bd6" providerId="LiveId" clId="{F610D348-3FA2-41CB-81DF-CDED36A15700}" dt="2022-07-27T10:00:49.371" v="874" actId="1076"/>
          <ac:spMkLst>
            <pc:docMk/>
            <pc:sldMk cId="1727781939" sldId="270"/>
            <ac:spMk id="15" creationId="{DB3A53A4-6DE9-C119-A401-C8B8C59B37C2}"/>
          </ac:spMkLst>
        </pc:spChg>
        <pc:spChg chg="del">
          <ac:chgData name="Trang Ha" userId="270efafb50020bd6" providerId="LiveId" clId="{F610D348-3FA2-41CB-81DF-CDED36A15700}" dt="2022-07-27T09:16:58.705" v="384" actId="478"/>
          <ac:spMkLst>
            <pc:docMk/>
            <pc:sldMk cId="1727781939" sldId="270"/>
            <ac:spMk id="18" creationId="{3BAF0641-AFB3-24B1-AF2D-7650163E2A22}"/>
          </ac:spMkLst>
        </pc:spChg>
        <pc:spChg chg="add mod">
          <ac:chgData name="Trang Ha" userId="270efafb50020bd6" providerId="LiveId" clId="{F610D348-3FA2-41CB-81DF-CDED36A15700}" dt="2022-07-27T09:57:53.480" v="811" actId="1076"/>
          <ac:spMkLst>
            <pc:docMk/>
            <pc:sldMk cId="1727781939" sldId="270"/>
            <ac:spMk id="22" creationId="{FDFA29DF-303A-31A0-35FA-F6B774AD3830}"/>
          </ac:spMkLst>
        </pc:spChg>
        <pc:spChg chg="add mod">
          <ac:chgData name="Trang Ha" userId="270efafb50020bd6" providerId="LiveId" clId="{F610D348-3FA2-41CB-81DF-CDED36A15700}" dt="2022-07-27T09:57:56.671" v="812" actId="1076"/>
          <ac:spMkLst>
            <pc:docMk/>
            <pc:sldMk cId="1727781939" sldId="270"/>
            <ac:spMk id="23" creationId="{E61C16E1-FADA-CF49-032E-797E34841D9A}"/>
          </ac:spMkLst>
        </pc:spChg>
        <pc:spChg chg="add mod">
          <ac:chgData name="Trang Ha" userId="270efafb50020bd6" providerId="LiveId" clId="{F610D348-3FA2-41CB-81DF-CDED36A15700}" dt="2022-07-27T09:58:31.185" v="830" actId="1037"/>
          <ac:spMkLst>
            <pc:docMk/>
            <pc:sldMk cId="1727781939" sldId="270"/>
            <ac:spMk id="24" creationId="{E9BF8B07-AFE8-4502-294E-AA60C64212AE}"/>
          </ac:spMkLst>
        </pc:spChg>
        <pc:spChg chg="add mod">
          <ac:chgData name="Trang Ha" userId="270efafb50020bd6" providerId="LiveId" clId="{F610D348-3FA2-41CB-81DF-CDED36A15700}" dt="2022-07-27T09:58:38.765" v="832" actId="1037"/>
          <ac:spMkLst>
            <pc:docMk/>
            <pc:sldMk cId="1727781939" sldId="270"/>
            <ac:spMk id="25" creationId="{5B74A1A6-708B-78EB-EAAC-817F13B4493C}"/>
          </ac:spMkLst>
        </pc:spChg>
        <pc:spChg chg="add mod">
          <ac:chgData name="Trang Ha" userId="270efafb50020bd6" providerId="LiveId" clId="{F610D348-3FA2-41CB-81DF-CDED36A15700}" dt="2022-07-27T09:59:03.231" v="839" actId="1076"/>
          <ac:spMkLst>
            <pc:docMk/>
            <pc:sldMk cId="1727781939" sldId="270"/>
            <ac:spMk id="26" creationId="{0EA72583-2612-0F6C-D5E5-5A564F3CF633}"/>
          </ac:spMkLst>
        </pc:spChg>
        <pc:spChg chg="add mod">
          <ac:chgData name="Trang Ha" userId="270efafb50020bd6" providerId="LiveId" clId="{F610D348-3FA2-41CB-81DF-CDED36A15700}" dt="2022-07-27T09:58:59.914" v="838" actId="1076"/>
          <ac:spMkLst>
            <pc:docMk/>
            <pc:sldMk cId="1727781939" sldId="270"/>
            <ac:spMk id="27" creationId="{84608846-D12E-645C-B884-5C38DB886E17}"/>
          </ac:spMkLst>
        </pc:spChg>
        <pc:spChg chg="add mod">
          <ac:chgData name="Trang Ha" userId="270efafb50020bd6" providerId="LiveId" clId="{F610D348-3FA2-41CB-81DF-CDED36A15700}" dt="2022-07-27T10:00:46.824" v="873" actId="1076"/>
          <ac:spMkLst>
            <pc:docMk/>
            <pc:sldMk cId="1727781939" sldId="270"/>
            <ac:spMk id="29" creationId="{357135A1-6EC0-4FD8-5E42-058796B7A108}"/>
          </ac:spMkLst>
        </pc:spChg>
        <pc:spChg chg="add mod">
          <ac:chgData name="Trang Ha" userId="270efafb50020bd6" providerId="LiveId" clId="{F610D348-3FA2-41CB-81DF-CDED36A15700}" dt="2022-07-27T10:00:45.045" v="872" actId="1076"/>
          <ac:spMkLst>
            <pc:docMk/>
            <pc:sldMk cId="1727781939" sldId="270"/>
            <ac:spMk id="30" creationId="{EC7F558E-BEC9-C91F-D4A3-2EDB6343DE30}"/>
          </ac:spMkLst>
        </pc:spChg>
        <pc:spChg chg="add mod">
          <ac:chgData name="Trang Ha" userId="270efafb50020bd6" providerId="LiveId" clId="{F610D348-3FA2-41CB-81DF-CDED36A15700}" dt="2022-07-27T10:00:42.900" v="871" actId="1076"/>
          <ac:spMkLst>
            <pc:docMk/>
            <pc:sldMk cId="1727781939" sldId="270"/>
            <ac:spMk id="31" creationId="{C38FE873-A9EA-61F9-F183-204F394BE0A4}"/>
          </ac:spMkLst>
        </pc:spChg>
        <pc:spChg chg="add mod">
          <ac:chgData name="Trang Ha" userId="270efafb50020bd6" providerId="LiveId" clId="{F610D348-3FA2-41CB-81DF-CDED36A15700}" dt="2022-07-27T10:00:40.342" v="870" actId="1076"/>
          <ac:spMkLst>
            <pc:docMk/>
            <pc:sldMk cId="1727781939" sldId="270"/>
            <ac:spMk id="32" creationId="{05FAE23B-5D07-EDF0-37AA-39644977C582}"/>
          </ac:spMkLst>
        </pc:spChg>
        <pc:spChg chg="add del mod">
          <ac:chgData name="Trang Ha" userId="270efafb50020bd6" providerId="LiveId" clId="{F610D348-3FA2-41CB-81DF-CDED36A15700}" dt="2022-07-27T09:55:44.471" v="786" actId="478"/>
          <ac:spMkLst>
            <pc:docMk/>
            <pc:sldMk cId="1727781939" sldId="270"/>
            <ac:spMk id="33" creationId="{B1BFCA5C-F06B-373B-5C09-DEB34DD6C4AE}"/>
          </ac:spMkLst>
        </pc:spChg>
        <pc:spChg chg="add del mod">
          <ac:chgData name="Trang Ha" userId="270efafb50020bd6" providerId="LiveId" clId="{F610D348-3FA2-41CB-81DF-CDED36A15700}" dt="2022-07-27T09:55:46.087" v="787" actId="478"/>
          <ac:spMkLst>
            <pc:docMk/>
            <pc:sldMk cId="1727781939" sldId="270"/>
            <ac:spMk id="34" creationId="{EA51BF83-97B6-18A3-D7EC-8066BB59F0C7}"/>
          </ac:spMkLst>
        </pc:spChg>
        <pc:spChg chg="add mod">
          <ac:chgData name="Trang Ha" userId="270efafb50020bd6" providerId="LiveId" clId="{F610D348-3FA2-41CB-81DF-CDED36A15700}" dt="2022-07-27T10:00:38.099" v="869" actId="1076"/>
          <ac:spMkLst>
            <pc:docMk/>
            <pc:sldMk cId="1727781939" sldId="270"/>
            <ac:spMk id="35" creationId="{72DF5667-A8D7-089E-6A7A-CB746421F759}"/>
          </ac:spMkLst>
        </pc:spChg>
        <pc:spChg chg="add mod">
          <ac:chgData name="Trang Ha" userId="270efafb50020bd6" providerId="LiveId" clId="{F610D348-3FA2-41CB-81DF-CDED36A15700}" dt="2022-07-27T10:00:33.214" v="868" actId="14100"/>
          <ac:spMkLst>
            <pc:docMk/>
            <pc:sldMk cId="1727781939" sldId="270"/>
            <ac:spMk id="36" creationId="{ADC64E5B-A384-A730-BD89-FEA1E29F2F92}"/>
          </ac:spMkLst>
        </pc:spChg>
        <pc:spChg chg="del">
          <ac:chgData name="Trang Ha" userId="270efafb50020bd6" providerId="LiveId" clId="{F610D348-3FA2-41CB-81DF-CDED36A15700}" dt="2022-07-27T09:16:58.705" v="384" actId="478"/>
          <ac:spMkLst>
            <pc:docMk/>
            <pc:sldMk cId="1727781939" sldId="270"/>
            <ac:spMk id="38" creationId="{560A0534-C96F-CE74-7AD4-FC1B2E232891}"/>
          </ac:spMkLst>
        </pc:spChg>
        <pc:spChg chg="del">
          <ac:chgData name="Trang Ha" userId="270efafb50020bd6" providerId="LiveId" clId="{F610D348-3FA2-41CB-81DF-CDED36A15700}" dt="2022-07-27T09:16:58.705" v="384" actId="478"/>
          <ac:spMkLst>
            <pc:docMk/>
            <pc:sldMk cId="1727781939" sldId="270"/>
            <ac:spMk id="39" creationId="{E3A35F68-AB58-9B1E-C9DD-CF2D5847708B}"/>
          </ac:spMkLst>
        </pc:spChg>
        <pc:grpChg chg="mod">
          <ac:chgData name="Trang Ha" userId="270efafb50020bd6" providerId="LiveId" clId="{F610D348-3FA2-41CB-81DF-CDED36A15700}" dt="2022-07-27T09:38:38.956" v="577" actId="1076"/>
          <ac:grpSpMkLst>
            <pc:docMk/>
            <pc:sldMk cId="1727781939" sldId="270"/>
            <ac:grpSpMk id="12" creationId="{00000000-0000-0000-0000-000000000000}"/>
          </ac:grpSpMkLst>
        </pc:grpChg>
        <pc:picChg chg="add del mod modCrop">
          <ac:chgData name="Trang Ha" userId="270efafb50020bd6" providerId="LiveId" clId="{F610D348-3FA2-41CB-81DF-CDED36A15700}" dt="2022-07-27T09:51:00.400" v="687" actId="478"/>
          <ac:picMkLst>
            <pc:docMk/>
            <pc:sldMk cId="1727781939" sldId="270"/>
            <ac:picMk id="10" creationId="{C9C7DC98-D157-2136-8BE2-EDA018C78E37}"/>
          </ac:picMkLst>
        </pc:picChg>
        <pc:picChg chg="add mod modCrop">
          <ac:chgData name="Trang Ha" userId="270efafb50020bd6" providerId="LiveId" clId="{F610D348-3FA2-41CB-81DF-CDED36A15700}" dt="2022-07-27T09:58:07.564" v="815" actId="1038"/>
          <ac:picMkLst>
            <pc:docMk/>
            <pc:sldMk cId="1727781939" sldId="270"/>
            <ac:picMk id="21" creationId="{19D41661-588D-9DF8-1C82-34B4E68CAD1A}"/>
          </ac:picMkLst>
        </pc:picChg>
        <pc:picChg chg="del">
          <ac:chgData name="Trang Ha" userId="270efafb50020bd6" providerId="LiveId" clId="{F610D348-3FA2-41CB-81DF-CDED36A15700}" dt="2022-07-27T09:16:58.705" v="384" actId="478"/>
          <ac:picMkLst>
            <pc:docMk/>
            <pc:sldMk cId="1727781939" sldId="270"/>
            <ac:picMk id="48" creationId="{D8DE8AF6-C272-E0A1-2470-52E1C3219C2D}"/>
          </ac:picMkLst>
        </pc:picChg>
        <pc:picChg chg="del">
          <ac:chgData name="Trang Ha" userId="270efafb50020bd6" providerId="LiveId" clId="{F610D348-3FA2-41CB-81DF-CDED36A15700}" dt="2022-07-27T09:16:58.705" v="384" actId="478"/>
          <ac:picMkLst>
            <pc:docMk/>
            <pc:sldMk cId="1727781939" sldId="270"/>
            <ac:picMk id="49" creationId="{BC1E7638-E5A5-3E01-1CCE-3ECAF5A25653}"/>
          </ac:picMkLst>
        </pc:picChg>
        <pc:picChg chg="del">
          <ac:chgData name="Trang Ha" userId="270efafb50020bd6" providerId="LiveId" clId="{F610D348-3FA2-41CB-81DF-CDED36A15700}" dt="2022-07-27T09:16:58.705" v="384" actId="478"/>
          <ac:picMkLst>
            <pc:docMk/>
            <pc:sldMk cId="1727781939" sldId="270"/>
            <ac:picMk id="50" creationId="{D08BA38B-3961-EFF7-DE22-C279C37EA29D}"/>
          </ac:picMkLst>
        </pc:picChg>
      </pc:sldChg>
      <pc:sldChg chg="addSp delSp modSp add mod delAnim modAnim">
        <pc:chgData name="Trang Ha" userId="270efafb50020bd6" providerId="LiveId" clId="{F610D348-3FA2-41CB-81DF-CDED36A15700}" dt="2022-07-27T10:06:38.234" v="934"/>
        <pc:sldMkLst>
          <pc:docMk/>
          <pc:sldMk cId="2893097710" sldId="271"/>
        </pc:sldMkLst>
        <pc:spChg chg="topLvl">
          <ac:chgData name="Trang Ha" userId="270efafb50020bd6" providerId="LiveId" clId="{F610D348-3FA2-41CB-81DF-CDED36A15700}" dt="2022-07-27T09:42:28.766" v="586" actId="478"/>
          <ac:spMkLst>
            <pc:docMk/>
            <pc:sldMk cId="2893097710" sldId="271"/>
            <ac:spMk id="9" creationId="{00000000-0000-0000-0000-000000000000}"/>
          </ac:spMkLst>
        </pc:spChg>
        <pc:spChg chg="del topLvl">
          <ac:chgData name="Trang Ha" userId="270efafb50020bd6" providerId="LiveId" clId="{F610D348-3FA2-41CB-81DF-CDED36A15700}" dt="2022-07-27T09:42:28.766" v="586" actId="478"/>
          <ac:spMkLst>
            <pc:docMk/>
            <pc:sldMk cId="2893097710" sldId="271"/>
            <ac:spMk id="11" creationId="{00000000-0000-0000-0000-000000000000}"/>
          </ac:spMkLst>
        </pc:spChg>
        <pc:spChg chg="del">
          <ac:chgData name="Trang Ha" userId="270efafb50020bd6" providerId="LiveId" clId="{F610D348-3FA2-41CB-81DF-CDED36A15700}" dt="2022-07-27T09:42:23.571" v="584" actId="478"/>
          <ac:spMkLst>
            <pc:docMk/>
            <pc:sldMk cId="2893097710" sldId="271"/>
            <ac:spMk id="14" creationId="{CE6B7E84-CEBE-175D-F644-7437A73CCF3F}"/>
          </ac:spMkLst>
        </pc:spChg>
        <pc:spChg chg="add mod">
          <ac:chgData name="Trang Ha" userId="270efafb50020bd6" providerId="LiveId" clId="{F610D348-3FA2-41CB-81DF-CDED36A15700}" dt="2022-07-27T10:06:18.265" v="932" actId="2085"/>
          <ac:spMkLst>
            <pc:docMk/>
            <pc:sldMk cId="2893097710" sldId="271"/>
            <ac:spMk id="19" creationId="{86B587D7-C6B8-8407-346C-4E60B99B42FF}"/>
          </ac:spMkLst>
        </pc:spChg>
        <pc:spChg chg="del">
          <ac:chgData name="Trang Ha" userId="270efafb50020bd6" providerId="LiveId" clId="{F610D348-3FA2-41CB-81DF-CDED36A15700}" dt="2022-07-27T09:42:23.571" v="584" actId="478"/>
          <ac:spMkLst>
            <pc:docMk/>
            <pc:sldMk cId="2893097710" sldId="271"/>
            <ac:spMk id="22" creationId="{FDFA29DF-303A-31A0-35FA-F6B774AD3830}"/>
          </ac:spMkLst>
        </pc:spChg>
        <pc:spChg chg="del">
          <ac:chgData name="Trang Ha" userId="270efafb50020bd6" providerId="LiveId" clId="{F610D348-3FA2-41CB-81DF-CDED36A15700}" dt="2022-07-27T09:42:23.571" v="584" actId="478"/>
          <ac:spMkLst>
            <pc:docMk/>
            <pc:sldMk cId="2893097710" sldId="271"/>
            <ac:spMk id="23" creationId="{E61C16E1-FADA-CF49-032E-797E34841D9A}"/>
          </ac:spMkLst>
        </pc:spChg>
        <pc:spChg chg="del">
          <ac:chgData name="Trang Ha" userId="270efafb50020bd6" providerId="LiveId" clId="{F610D348-3FA2-41CB-81DF-CDED36A15700}" dt="2022-07-27T09:42:23.571" v="584" actId="478"/>
          <ac:spMkLst>
            <pc:docMk/>
            <pc:sldMk cId="2893097710" sldId="271"/>
            <ac:spMk id="24" creationId="{E9BF8B07-AFE8-4502-294E-AA60C64212AE}"/>
          </ac:spMkLst>
        </pc:spChg>
        <pc:spChg chg="del">
          <ac:chgData name="Trang Ha" userId="270efafb50020bd6" providerId="LiveId" clId="{F610D348-3FA2-41CB-81DF-CDED36A15700}" dt="2022-07-27T09:42:23.571" v="584" actId="478"/>
          <ac:spMkLst>
            <pc:docMk/>
            <pc:sldMk cId="2893097710" sldId="271"/>
            <ac:spMk id="25" creationId="{5B74A1A6-708B-78EB-EAAC-817F13B4493C}"/>
          </ac:spMkLst>
        </pc:spChg>
        <pc:spChg chg="del">
          <ac:chgData name="Trang Ha" userId="270efafb50020bd6" providerId="LiveId" clId="{F610D348-3FA2-41CB-81DF-CDED36A15700}" dt="2022-07-27T09:42:23.571" v="584" actId="478"/>
          <ac:spMkLst>
            <pc:docMk/>
            <pc:sldMk cId="2893097710" sldId="271"/>
            <ac:spMk id="26" creationId="{0EA72583-2612-0F6C-D5E5-5A564F3CF633}"/>
          </ac:spMkLst>
        </pc:spChg>
        <pc:spChg chg="del">
          <ac:chgData name="Trang Ha" userId="270efafb50020bd6" providerId="LiveId" clId="{F610D348-3FA2-41CB-81DF-CDED36A15700}" dt="2022-07-27T09:42:23.571" v="584" actId="478"/>
          <ac:spMkLst>
            <pc:docMk/>
            <pc:sldMk cId="2893097710" sldId="271"/>
            <ac:spMk id="27" creationId="{84608846-D12E-645C-B884-5C38DB886E17}"/>
          </ac:spMkLst>
        </pc:spChg>
        <pc:spChg chg="add mod">
          <ac:chgData name="Trang Ha" userId="270efafb50020bd6" providerId="LiveId" clId="{F610D348-3FA2-41CB-81DF-CDED36A15700}" dt="2022-07-27T10:06:18.265" v="932" actId="2085"/>
          <ac:spMkLst>
            <pc:docMk/>
            <pc:sldMk cId="2893097710" sldId="271"/>
            <ac:spMk id="28" creationId="{1933C807-AD59-96B6-D6F0-696C91EE4CF5}"/>
          </ac:spMkLst>
        </pc:spChg>
        <pc:spChg chg="add mod">
          <ac:chgData name="Trang Ha" userId="270efafb50020bd6" providerId="LiveId" clId="{F610D348-3FA2-41CB-81DF-CDED36A15700}" dt="2022-07-27T10:06:21.504" v="933" actId="1076"/>
          <ac:spMkLst>
            <pc:docMk/>
            <pc:sldMk cId="2893097710" sldId="271"/>
            <ac:spMk id="29" creationId="{895135F2-6A2A-B65A-1D4E-638EEDE63AB6}"/>
          </ac:spMkLst>
        </pc:spChg>
        <pc:spChg chg="add del mod">
          <ac:chgData name="Trang Ha" userId="270efafb50020bd6" providerId="LiveId" clId="{F610D348-3FA2-41CB-81DF-CDED36A15700}" dt="2022-07-27T10:03:56.360" v="895" actId="478"/>
          <ac:spMkLst>
            <pc:docMk/>
            <pc:sldMk cId="2893097710" sldId="271"/>
            <ac:spMk id="30" creationId="{F8266FAD-B829-5F30-B0F8-299B7B89BED9}"/>
          </ac:spMkLst>
        </pc:spChg>
        <pc:spChg chg="add del mod">
          <ac:chgData name="Trang Ha" userId="270efafb50020bd6" providerId="LiveId" clId="{F610D348-3FA2-41CB-81DF-CDED36A15700}" dt="2022-07-27T10:03:57.775" v="897" actId="478"/>
          <ac:spMkLst>
            <pc:docMk/>
            <pc:sldMk cId="2893097710" sldId="271"/>
            <ac:spMk id="31" creationId="{64BFE7A4-E272-FD25-56AB-8A5B4729D13E}"/>
          </ac:spMkLst>
        </pc:spChg>
        <pc:spChg chg="add mod">
          <ac:chgData name="Trang Ha" userId="270efafb50020bd6" providerId="LiveId" clId="{F610D348-3FA2-41CB-81DF-CDED36A15700}" dt="2022-07-27T10:06:18.265" v="932" actId="2085"/>
          <ac:spMkLst>
            <pc:docMk/>
            <pc:sldMk cId="2893097710" sldId="271"/>
            <ac:spMk id="32" creationId="{DB26D011-9AEE-E8F0-3FC3-C42D8D8291DE}"/>
          </ac:spMkLst>
        </pc:spChg>
        <pc:spChg chg="add del mod">
          <ac:chgData name="Trang Ha" userId="270efafb50020bd6" providerId="LiveId" clId="{F610D348-3FA2-41CB-81DF-CDED36A15700}" dt="2022-07-27T10:05:29.396" v="924" actId="478"/>
          <ac:spMkLst>
            <pc:docMk/>
            <pc:sldMk cId="2893097710" sldId="271"/>
            <ac:spMk id="33" creationId="{D8BCC838-94F8-9C0B-D0FF-67A98E75F04B}"/>
          </ac:spMkLst>
        </pc:spChg>
        <pc:spChg chg="add del mod">
          <ac:chgData name="Trang Ha" userId="270efafb50020bd6" providerId="LiveId" clId="{F610D348-3FA2-41CB-81DF-CDED36A15700}" dt="2022-07-27T10:05:28.134" v="922" actId="478"/>
          <ac:spMkLst>
            <pc:docMk/>
            <pc:sldMk cId="2893097710" sldId="271"/>
            <ac:spMk id="34" creationId="{D7306FEB-5895-177A-1D84-BC73FECB88D3}"/>
          </ac:spMkLst>
        </pc:spChg>
        <pc:spChg chg="add del mod">
          <ac:chgData name="Trang Ha" userId="270efafb50020bd6" providerId="LiveId" clId="{F610D348-3FA2-41CB-81DF-CDED36A15700}" dt="2022-07-27T10:05:24.815" v="918" actId="478"/>
          <ac:spMkLst>
            <pc:docMk/>
            <pc:sldMk cId="2893097710" sldId="271"/>
            <ac:spMk id="35" creationId="{C6BBC29E-A5BF-E01D-DFB9-86F04A15AAD1}"/>
          </ac:spMkLst>
        </pc:spChg>
        <pc:spChg chg="add del mod">
          <ac:chgData name="Trang Ha" userId="270efafb50020bd6" providerId="LiveId" clId="{F610D348-3FA2-41CB-81DF-CDED36A15700}" dt="2022-07-27T10:05:26.664" v="920" actId="478"/>
          <ac:spMkLst>
            <pc:docMk/>
            <pc:sldMk cId="2893097710" sldId="271"/>
            <ac:spMk id="36" creationId="{7825B79E-8F62-47A5-81EC-27B1810C1A63}"/>
          </ac:spMkLst>
        </pc:spChg>
        <pc:grpChg chg="del">
          <ac:chgData name="Trang Ha" userId="270efafb50020bd6" providerId="LiveId" clId="{F610D348-3FA2-41CB-81DF-CDED36A15700}" dt="2022-07-27T09:42:28.766" v="586" actId="478"/>
          <ac:grpSpMkLst>
            <pc:docMk/>
            <pc:sldMk cId="2893097710" sldId="271"/>
            <ac:grpSpMk id="12" creationId="{00000000-0000-0000-0000-000000000000}"/>
          </ac:grpSpMkLst>
        </pc:grpChg>
        <pc:picChg chg="del mod">
          <ac:chgData name="Trang Ha" userId="270efafb50020bd6" providerId="LiveId" clId="{F610D348-3FA2-41CB-81DF-CDED36A15700}" dt="2022-07-27T09:42:26.422" v="585" actId="478"/>
          <ac:picMkLst>
            <pc:docMk/>
            <pc:sldMk cId="2893097710" sldId="271"/>
            <ac:picMk id="10" creationId="{C9C7DC98-D157-2136-8BE2-EDA018C78E37}"/>
          </ac:picMkLst>
        </pc:picChg>
        <pc:picChg chg="add del mod">
          <ac:chgData name="Trang Ha" userId="270efafb50020bd6" providerId="LiveId" clId="{F610D348-3FA2-41CB-81DF-CDED36A15700}" dt="2022-07-27T09:46:41.853" v="628" actId="478"/>
          <ac:picMkLst>
            <pc:docMk/>
            <pc:sldMk cId="2893097710" sldId="271"/>
            <ac:picMk id="13" creationId="{F914F4F7-DA22-2469-825C-33FA334226FB}"/>
          </ac:picMkLst>
        </pc:picChg>
        <pc:picChg chg="add del mod modCrop">
          <ac:chgData name="Trang Ha" userId="270efafb50020bd6" providerId="LiveId" clId="{F610D348-3FA2-41CB-81DF-CDED36A15700}" dt="2022-07-27T09:46:42.671" v="629" actId="478"/>
          <ac:picMkLst>
            <pc:docMk/>
            <pc:sldMk cId="2893097710" sldId="271"/>
            <ac:picMk id="16" creationId="{263BFEA8-1A2F-C8B1-AA07-FE599A4B2EB9}"/>
          </ac:picMkLst>
        </pc:picChg>
        <pc:picChg chg="add mod modCrop">
          <ac:chgData name="Trang Ha" userId="270efafb50020bd6" providerId="LiveId" clId="{F610D348-3FA2-41CB-81DF-CDED36A15700}" dt="2022-07-27T10:05:21.254" v="915" actId="1076"/>
          <ac:picMkLst>
            <pc:docMk/>
            <pc:sldMk cId="2893097710" sldId="271"/>
            <ac:picMk id="18" creationId="{8BF12B24-A01D-0DFC-ABB5-0E6676E62E98}"/>
          </ac:picMkLst>
        </pc:picChg>
        <pc:picChg chg="del">
          <ac:chgData name="Trang Ha" userId="270efafb50020bd6" providerId="LiveId" clId="{F610D348-3FA2-41CB-81DF-CDED36A15700}" dt="2022-07-27T09:42:17.532" v="582" actId="478"/>
          <ac:picMkLst>
            <pc:docMk/>
            <pc:sldMk cId="2893097710" sldId="271"/>
            <ac:picMk id="21" creationId="{19D41661-588D-9DF8-1C82-34B4E68CAD1A}"/>
          </ac:picMkLst>
        </pc:picChg>
      </pc:sldChg>
      <pc:sldChg chg="addSp delSp modSp add mod delAnim modAnim">
        <pc:chgData name="Trang Ha" userId="270efafb50020bd6" providerId="LiveId" clId="{F610D348-3FA2-41CB-81DF-CDED36A15700}" dt="2022-07-27T22:37:50.453" v="1712" actId="20577"/>
        <pc:sldMkLst>
          <pc:docMk/>
          <pc:sldMk cId="1421230677" sldId="272"/>
        </pc:sldMkLst>
        <pc:spChg chg="mod">
          <ac:chgData name="Trang Ha" userId="270efafb50020bd6" providerId="LiveId" clId="{F610D348-3FA2-41CB-81DF-CDED36A15700}" dt="2022-07-27T10:49:24.329" v="1424" actId="571"/>
          <ac:spMkLst>
            <pc:docMk/>
            <pc:sldMk cId="1421230677" sldId="272"/>
            <ac:spMk id="8" creationId="{00000000-0000-0000-0000-000000000000}"/>
          </ac:spMkLst>
        </pc:spChg>
        <pc:spChg chg="mod">
          <ac:chgData name="Trang Ha" userId="270efafb50020bd6" providerId="LiveId" clId="{F610D348-3FA2-41CB-81DF-CDED36A15700}" dt="2022-07-27T10:49:25.564" v="1425" actId="14100"/>
          <ac:spMkLst>
            <pc:docMk/>
            <pc:sldMk cId="1421230677" sldId="272"/>
            <ac:spMk id="9" creationId="{00000000-0000-0000-0000-000000000000}"/>
          </ac:spMkLst>
        </pc:spChg>
        <pc:spChg chg="mod">
          <ac:chgData name="Trang Ha" userId="270efafb50020bd6" providerId="LiveId" clId="{F610D348-3FA2-41CB-81DF-CDED36A15700}" dt="2022-07-27T10:49:24.329" v="1424" actId="571"/>
          <ac:spMkLst>
            <pc:docMk/>
            <pc:sldMk cId="1421230677" sldId="272"/>
            <ac:spMk id="11" creationId="{00000000-0000-0000-0000-000000000000}"/>
          </ac:spMkLst>
        </pc:spChg>
        <pc:spChg chg="add del mod">
          <ac:chgData name="Trang Ha" userId="270efafb50020bd6" providerId="LiveId" clId="{F610D348-3FA2-41CB-81DF-CDED36A15700}" dt="2022-07-27T10:35:58.966" v="1230"/>
          <ac:spMkLst>
            <pc:docMk/>
            <pc:sldMk cId="1421230677" sldId="272"/>
            <ac:spMk id="14" creationId="{5CFA51FA-9487-4606-1E4E-B97FA45A2F34}"/>
          </ac:spMkLst>
        </pc:spChg>
        <pc:spChg chg="add mod">
          <ac:chgData name="Trang Ha" userId="270efafb50020bd6" providerId="LiveId" clId="{F610D348-3FA2-41CB-81DF-CDED36A15700}" dt="2022-07-27T22:13:04.700" v="1699" actId="207"/>
          <ac:spMkLst>
            <pc:docMk/>
            <pc:sldMk cId="1421230677" sldId="272"/>
            <ac:spMk id="15" creationId="{9CDD8D35-450C-BB98-F788-B91E97BEBC7C}"/>
          </ac:spMkLst>
        </pc:spChg>
        <pc:spChg chg="add mod">
          <ac:chgData name="Trang Ha" userId="270efafb50020bd6" providerId="LiveId" clId="{F610D348-3FA2-41CB-81DF-CDED36A15700}" dt="2022-07-27T22:13:16.496" v="1700" actId="207"/>
          <ac:spMkLst>
            <pc:docMk/>
            <pc:sldMk cId="1421230677" sldId="272"/>
            <ac:spMk id="18" creationId="{64798910-7600-8ACC-1488-0FDD3A96A72F}"/>
          </ac:spMkLst>
        </pc:spChg>
        <pc:spChg chg="del">
          <ac:chgData name="Trang Ha" userId="270efafb50020bd6" providerId="LiveId" clId="{F610D348-3FA2-41CB-81DF-CDED36A15700}" dt="2022-07-27T10:31:27.545" v="1161" actId="478"/>
          <ac:spMkLst>
            <pc:docMk/>
            <pc:sldMk cId="1421230677" sldId="272"/>
            <ac:spMk id="21" creationId="{8D5C8422-3E05-5D81-A15E-47ED50E4F661}"/>
          </ac:spMkLst>
        </pc:spChg>
        <pc:spChg chg="add mod">
          <ac:chgData name="Trang Ha" userId="270efafb50020bd6" providerId="LiveId" clId="{F610D348-3FA2-41CB-81DF-CDED36A15700}" dt="2022-07-27T22:13:04.700" v="1699" actId="207"/>
          <ac:spMkLst>
            <pc:docMk/>
            <pc:sldMk cId="1421230677" sldId="272"/>
            <ac:spMk id="31" creationId="{20150C77-581A-ABFF-C442-C558DC742E2F}"/>
          </ac:spMkLst>
        </pc:spChg>
        <pc:spChg chg="add mod">
          <ac:chgData name="Trang Ha" userId="270efafb50020bd6" providerId="LiveId" clId="{F610D348-3FA2-41CB-81DF-CDED36A15700}" dt="2022-07-27T22:13:04.700" v="1699" actId="207"/>
          <ac:spMkLst>
            <pc:docMk/>
            <pc:sldMk cId="1421230677" sldId="272"/>
            <ac:spMk id="32" creationId="{08C49144-C02E-D740-353D-3CB655EA2800}"/>
          </ac:spMkLst>
        </pc:spChg>
        <pc:spChg chg="add mod">
          <ac:chgData name="Trang Ha" userId="270efafb50020bd6" providerId="LiveId" clId="{F610D348-3FA2-41CB-81DF-CDED36A15700}" dt="2022-07-27T22:13:04.700" v="1699" actId="207"/>
          <ac:spMkLst>
            <pc:docMk/>
            <pc:sldMk cId="1421230677" sldId="272"/>
            <ac:spMk id="33" creationId="{FA2D9A1E-61FF-E57C-F702-33B68BBA9AD5}"/>
          </ac:spMkLst>
        </pc:spChg>
        <pc:spChg chg="add del mod">
          <ac:chgData name="Trang Ha" userId="270efafb50020bd6" providerId="LiveId" clId="{F610D348-3FA2-41CB-81DF-CDED36A15700}" dt="2022-07-27T10:49:45.283" v="1426" actId="478"/>
          <ac:spMkLst>
            <pc:docMk/>
            <pc:sldMk cId="1421230677" sldId="272"/>
            <ac:spMk id="36" creationId="{147970B2-2DB9-A832-9A57-95E139CB99D6}"/>
          </ac:spMkLst>
        </pc:spChg>
        <pc:spChg chg="add mod">
          <ac:chgData name="Trang Ha" userId="270efafb50020bd6" providerId="LiveId" clId="{F610D348-3FA2-41CB-81DF-CDED36A15700}" dt="2022-07-27T10:49:56.612" v="1433" actId="20577"/>
          <ac:spMkLst>
            <pc:docMk/>
            <pc:sldMk cId="1421230677" sldId="272"/>
            <ac:spMk id="37" creationId="{78E0B0AA-CCF5-5393-4DC3-016BBDED1819}"/>
          </ac:spMkLst>
        </pc:spChg>
        <pc:spChg chg="add mod">
          <ac:chgData name="Trang Ha" userId="270efafb50020bd6" providerId="LiveId" clId="{F610D348-3FA2-41CB-81DF-CDED36A15700}" dt="2022-07-27T22:13:16.496" v="1700" actId="207"/>
          <ac:spMkLst>
            <pc:docMk/>
            <pc:sldMk cId="1421230677" sldId="272"/>
            <ac:spMk id="39" creationId="{A3229D5B-54D3-53D4-DDF8-45AA7C4CCDC8}"/>
          </ac:spMkLst>
        </pc:spChg>
        <pc:spChg chg="add mod">
          <ac:chgData name="Trang Ha" userId="270efafb50020bd6" providerId="LiveId" clId="{F610D348-3FA2-41CB-81DF-CDED36A15700}" dt="2022-07-27T22:13:16.496" v="1700" actId="207"/>
          <ac:spMkLst>
            <pc:docMk/>
            <pc:sldMk cId="1421230677" sldId="272"/>
            <ac:spMk id="40" creationId="{97D727ED-2E07-C0D0-32EA-7A4190CF8D9B}"/>
          </ac:spMkLst>
        </pc:spChg>
        <pc:spChg chg="add mod">
          <ac:chgData name="Trang Ha" userId="270efafb50020bd6" providerId="LiveId" clId="{F610D348-3FA2-41CB-81DF-CDED36A15700}" dt="2022-07-27T10:47:03.376" v="1411" actId="1038"/>
          <ac:spMkLst>
            <pc:docMk/>
            <pc:sldMk cId="1421230677" sldId="272"/>
            <ac:spMk id="41" creationId="{785FF47A-47D0-E116-4007-666B0C72ABBA}"/>
          </ac:spMkLst>
        </pc:spChg>
        <pc:spChg chg="add mod">
          <ac:chgData name="Trang Ha" userId="270efafb50020bd6" providerId="LiveId" clId="{F610D348-3FA2-41CB-81DF-CDED36A15700}" dt="2022-07-27T10:49:24.329" v="1424" actId="571"/>
          <ac:spMkLst>
            <pc:docMk/>
            <pc:sldMk cId="1421230677" sldId="272"/>
            <ac:spMk id="42" creationId="{6974CE23-A460-F7A3-FA55-6D126405FD40}"/>
          </ac:spMkLst>
        </pc:spChg>
        <pc:spChg chg="add mod">
          <ac:chgData name="Trang Ha" userId="270efafb50020bd6" providerId="LiveId" clId="{F610D348-3FA2-41CB-81DF-CDED36A15700}" dt="2022-07-27T10:49:51.310" v="1428" actId="1076"/>
          <ac:spMkLst>
            <pc:docMk/>
            <pc:sldMk cId="1421230677" sldId="272"/>
            <ac:spMk id="43" creationId="{5B9137F2-6DC6-EA78-3C18-8AA7FB8CEEBE}"/>
          </ac:spMkLst>
        </pc:spChg>
        <pc:spChg chg="add mod">
          <ac:chgData name="Trang Ha" userId="270efafb50020bd6" providerId="LiveId" clId="{F610D348-3FA2-41CB-81DF-CDED36A15700}" dt="2022-07-27T10:49:53.491" v="1430" actId="20577"/>
          <ac:spMkLst>
            <pc:docMk/>
            <pc:sldMk cId="1421230677" sldId="272"/>
            <ac:spMk id="44" creationId="{AEBA8E45-E47E-FD20-ED07-52EFB0172C43}"/>
          </ac:spMkLst>
        </pc:spChg>
        <pc:spChg chg="del">
          <ac:chgData name="Trang Ha" userId="270efafb50020bd6" providerId="LiveId" clId="{F610D348-3FA2-41CB-81DF-CDED36A15700}" dt="2022-07-27T10:31:27.545" v="1161" actId="478"/>
          <ac:spMkLst>
            <pc:docMk/>
            <pc:sldMk cId="1421230677" sldId="272"/>
            <ac:spMk id="96" creationId="{A178530A-3831-1860-D095-10E340D4DC89}"/>
          </ac:spMkLst>
        </pc:spChg>
        <pc:spChg chg="del">
          <ac:chgData name="Trang Ha" userId="270efafb50020bd6" providerId="LiveId" clId="{F610D348-3FA2-41CB-81DF-CDED36A15700}" dt="2022-07-27T10:31:27.545" v="1161" actId="478"/>
          <ac:spMkLst>
            <pc:docMk/>
            <pc:sldMk cId="1421230677" sldId="272"/>
            <ac:spMk id="97" creationId="{2CDD755A-1C25-941A-3289-6AA6D519401F}"/>
          </ac:spMkLst>
        </pc:spChg>
        <pc:spChg chg="del">
          <ac:chgData name="Trang Ha" userId="270efafb50020bd6" providerId="LiveId" clId="{F610D348-3FA2-41CB-81DF-CDED36A15700}" dt="2022-07-27T10:31:27.545" v="1161" actId="478"/>
          <ac:spMkLst>
            <pc:docMk/>
            <pc:sldMk cId="1421230677" sldId="272"/>
            <ac:spMk id="98" creationId="{3A84A4A3-77E3-BDFC-7F9B-19A0DDCFAB7B}"/>
          </ac:spMkLst>
        </pc:spChg>
        <pc:spChg chg="del">
          <ac:chgData name="Trang Ha" userId="270efafb50020bd6" providerId="LiveId" clId="{F610D348-3FA2-41CB-81DF-CDED36A15700}" dt="2022-07-27T10:31:27.545" v="1161" actId="478"/>
          <ac:spMkLst>
            <pc:docMk/>
            <pc:sldMk cId="1421230677" sldId="272"/>
            <ac:spMk id="99" creationId="{E30EBF10-D813-2F93-A3DA-AA2A6E229E73}"/>
          </ac:spMkLst>
        </pc:spChg>
        <pc:spChg chg="del">
          <ac:chgData name="Trang Ha" userId="270efafb50020bd6" providerId="LiveId" clId="{F610D348-3FA2-41CB-81DF-CDED36A15700}" dt="2022-07-27T10:31:27.545" v="1161" actId="478"/>
          <ac:spMkLst>
            <pc:docMk/>
            <pc:sldMk cId="1421230677" sldId="272"/>
            <ac:spMk id="100" creationId="{EB398833-9FEB-C343-269B-31A0DEDDF29D}"/>
          </ac:spMkLst>
        </pc:spChg>
        <pc:spChg chg="del">
          <ac:chgData name="Trang Ha" userId="270efafb50020bd6" providerId="LiveId" clId="{F610D348-3FA2-41CB-81DF-CDED36A15700}" dt="2022-07-27T10:31:27.545" v="1161" actId="478"/>
          <ac:spMkLst>
            <pc:docMk/>
            <pc:sldMk cId="1421230677" sldId="272"/>
            <ac:spMk id="101" creationId="{C4C8ECA7-C063-4B05-AEB7-3B026C21D965}"/>
          </ac:spMkLst>
        </pc:spChg>
        <pc:spChg chg="del">
          <ac:chgData name="Trang Ha" userId="270efafb50020bd6" providerId="LiveId" clId="{F610D348-3FA2-41CB-81DF-CDED36A15700}" dt="2022-07-27T10:31:27.545" v="1161" actId="478"/>
          <ac:spMkLst>
            <pc:docMk/>
            <pc:sldMk cId="1421230677" sldId="272"/>
            <ac:spMk id="102" creationId="{1B158688-8199-64ED-E383-7395A2B045E7}"/>
          </ac:spMkLst>
        </pc:spChg>
        <pc:spChg chg="del">
          <ac:chgData name="Trang Ha" userId="270efafb50020bd6" providerId="LiveId" clId="{F610D348-3FA2-41CB-81DF-CDED36A15700}" dt="2022-07-27T10:31:27.545" v="1161" actId="478"/>
          <ac:spMkLst>
            <pc:docMk/>
            <pc:sldMk cId="1421230677" sldId="272"/>
            <ac:spMk id="103" creationId="{3011EC43-4A44-B70B-86A6-5D0BB0062518}"/>
          </ac:spMkLst>
        </pc:spChg>
        <pc:spChg chg="del">
          <ac:chgData name="Trang Ha" userId="270efafb50020bd6" providerId="LiveId" clId="{F610D348-3FA2-41CB-81DF-CDED36A15700}" dt="2022-07-27T10:31:27.545" v="1161" actId="478"/>
          <ac:spMkLst>
            <pc:docMk/>
            <pc:sldMk cId="1421230677" sldId="272"/>
            <ac:spMk id="104" creationId="{9D6DE052-A285-C54D-3B01-B6609C8A578D}"/>
          </ac:spMkLst>
        </pc:spChg>
        <pc:spChg chg="del">
          <ac:chgData name="Trang Ha" userId="270efafb50020bd6" providerId="LiveId" clId="{F610D348-3FA2-41CB-81DF-CDED36A15700}" dt="2022-07-27T10:31:27.545" v="1161" actId="478"/>
          <ac:spMkLst>
            <pc:docMk/>
            <pc:sldMk cId="1421230677" sldId="272"/>
            <ac:spMk id="105" creationId="{0E2B2E4A-DEBF-2D48-F006-52AEA47BB995}"/>
          </ac:spMkLst>
        </pc:spChg>
        <pc:spChg chg="del">
          <ac:chgData name="Trang Ha" userId="270efafb50020bd6" providerId="LiveId" clId="{F610D348-3FA2-41CB-81DF-CDED36A15700}" dt="2022-07-27T10:31:27.545" v="1161" actId="478"/>
          <ac:spMkLst>
            <pc:docMk/>
            <pc:sldMk cId="1421230677" sldId="272"/>
            <ac:spMk id="106" creationId="{F43A8E9A-5B5C-67F8-97AC-207CF46B8476}"/>
          </ac:spMkLst>
        </pc:spChg>
        <pc:spChg chg="mod">
          <ac:chgData name="Trang Ha" userId="270efafb50020bd6" providerId="LiveId" clId="{F610D348-3FA2-41CB-81DF-CDED36A15700}" dt="2022-07-27T22:37:50.453" v="1712" actId="20577"/>
          <ac:spMkLst>
            <pc:docMk/>
            <pc:sldMk cId="1421230677" sldId="272"/>
            <ac:spMk id="108" creationId="{046CAE86-00A5-0361-1E35-80291CEA3329}"/>
          </ac:spMkLst>
        </pc:spChg>
        <pc:grpChg chg="mod">
          <ac:chgData name="Trang Ha" userId="270efafb50020bd6" providerId="LiveId" clId="{F610D348-3FA2-41CB-81DF-CDED36A15700}" dt="2022-07-27T10:49:24.329" v="1424" actId="571"/>
          <ac:grpSpMkLst>
            <pc:docMk/>
            <pc:sldMk cId="1421230677" sldId="272"/>
            <ac:grpSpMk id="10" creationId="{00000000-0000-0000-0000-000000000000}"/>
          </ac:grpSpMkLst>
        </pc:grpChg>
        <pc:grpChg chg="mod">
          <ac:chgData name="Trang Ha" userId="270efafb50020bd6" providerId="LiveId" clId="{F610D348-3FA2-41CB-81DF-CDED36A15700}" dt="2022-07-27T10:49:24.329" v="1424" actId="571"/>
          <ac:grpSpMkLst>
            <pc:docMk/>
            <pc:sldMk cId="1421230677" sldId="272"/>
            <ac:grpSpMk id="12" creationId="{00000000-0000-0000-0000-000000000000}"/>
          </ac:grpSpMkLst>
        </pc:grpChg>
        <pc:picChg chg="add mod modCrop">
          <ac:chgData name="Trang Ha" userId="270efafb50020bd6" providerId="LiveId" clId="{F610D348-3FA2-41CB-81DF-CDED36A15700}" dt="2022-07-27T10:41:43.642" v="1278" actId="1076"/>
          <ac:picMkLst>
            <pc:docMk/>
            <pc:sldMk cId="1421230677" sldId="272"/>
            <ac:picMk id="13" creationId="{074675B5-8370-8E36-4045-ACC1BFE49F4C}"/>
          </ac:picMkLst>
        </pc:picChg>
        <pc:picChg chg="add mod modCrop">
          <ac:chgData name="Trang Ha" userId="270efafb50020bd6" providerId="LiveId" clId="{F610D348-3FA2-41CB-81DF-CDED36A15700}" dt="2022-07-27T10:45:02.432" v="1392" actId="14100"/>
          <ac:picMkLst>
            <pc:docMk/>
            <pc:sldMk cId="1421230677" sldId="272"/>
            <ac:picMk id="17" creationId="{FCACF38D-E31F-CA0D-4BC0-C7C0EF42A31F}"/>
          </ac:picMkLst>
        </pc:picChg>
        <pc:picChg chg="del">
          <ac:chgData name="Trang Ha" userId="270efafb50020bd6" providerId="LiveId" clId="{F610D348-3FA2-41CB-81DF-CDED36A15700}" dt="2022-07-27T10:31:29.056" v="1162" actId="478"/>
          <ac:picMkLst>
            <pc:docMk/>
            <pc:sldMk cId="1421230677" sldId="272"/>
            <ac:picMk id="20" creationId="{D8DFCFEE-BFB9-782E-99C6-F88E0E9E2A47}"/>
          </ac:picMkLst>
        </pc:picChg>
        <pc:picChg chg="add del mod modCrop">
          <ac:chgData name="Trang Ha" userId="270efafb50020bd6" providerId="LiveId" clId="{F610D348-3FA2-41CB-81DF-CDED36A15700}" dt="2022-07-27T10:42:06.808" v="1286" actId="478"/>
          <ac:picMkLst>
            <pc:docMk/>
            <pc:sldMk cId="1421230677" sldId="272"/>
            <ac:picMk id="28" creationId="{37DD7AE9-2910-5019-4F9E-78091DAB6F1F}"/>
          </ac:picMkLst>
        </pc:picChg>
      </pc:sldChg>
      <pc:sldChg chg="addSp delSp modSp add mod delAnim">
        <pc:chgData name="Trang Ha" userId="270efafb50020bd6" providerId="LiveId" clId="{F610D348-3FA2-41CB-81DF-CDED36A15700}" dt="2022-07-28T08:45:18.369" v="2868" actId="20577"/>
        <pc:sldMkLst>
          <pc:docMk/>
          <pc:sldMk cId="3003151229" sldId="273"/>
        </pc:sldMkLst>
        <pc:spChg chg="mod">
          <ac:chgData name="Trang Ha" userId="270efafb50020bd6" providerId="LiveId" clId="{F610D348-3FA2-41CB-81DF-CDED36A15700}" dt="2022-07-28T07:37:11.231" v="1722" actId="20577"/>
          <ac:spMkLst>
            <pc:docMk/>
            <pc:sldMk cId="3003151229" sldId="273"/>
            <ac:spMk id="9" creationId="{00000000-0000-0000-0000-000000000000}"/>
          </ac:spMkLst>
        </pc:spChg>
        <pc:spChg chg="mod">
          <ac:chgData name="Trang Ha" userId="270efafb50020bd6" providerId="LiveId" clId="{F610D348-3FA2-41CB-81DF-CDED36A15700}" dt="2022-07-28T08:33:40.815" v="2572" actId="20577"/>
          <ac:spMkLst>
            <pc:docMk/>
            <pc:sldMk cId="3003151229" sldId="273"/>
            <ac:spMk id="11" creationId="{00000000-0000-0000-0000-000000000000}"/>
          </ac:spMkLst>
        </pc:spChg>
        <pc:spChg chg="del">
          <ac:chgData name="Trang Ha" userId="270efafb50020bd6" providerId="LiveId" clId="{F610D348-3FA2-41CB-81DF-CDED36A15700}" dt="2022-07-28T07:36:47.514" v="1715" actId="478"/>
          <ac:spMkLst>
            <pc:docMk/>
            <pc:sldMk cId="3003151229" sldId="273"/>
            <ac:spMk id="15" creationId="{9CDD8D35-450C-BB98-F788-B91E97BEBC7C}"/>
          </ac:spMkLst>
        </pc:spChg>
        <pc:spChg chg="del">
          <ac:chgData name="Trang Ha" userId="270efafb50020bd6" providerId="LiveId" clId="{F610D348-3FA2-41CB-81DF-CDED36A15700}" dt="2022-07-28T07:36:47.514" v="1715" actId="478"/>
          <ac:spMkLst>
            <pc:docMk/>
            <pc:sldMk cId="3003151229" sldId="273"/>
            <ac:spMk id="18" creationId="{64798910-7600-8ACC-1488-0FDD3A96A72F}"/>
          </ac:spMkLst>
        </pc:spChg>
        <pc:spChg chg="add mod">
          <ac:chgData name="Trang Ha" userId="270efafb50020bd6" providerId="LiveId" clId="{F610D348-3FA2-41CB-81DF-CDED36A15700}" dt="2022-07-28T08:05:27.301" v="2006" actId="14100"/>
          <ac:spMkLst>
            <pc:docMk/>
            <pc:sldMk cId="3003151229" sldId="273"/>
            <ac:spMk id="20" creationId="{418820AF-1191-CE0F-F93A-39EDD59D34AC}"/>
          </ac:spMkLst>
        </pc:spChg>
        <pc:spChg chg="del">
          <ac:chgData name="Trang Ha" userId="270efafb50020bd6" providerId="LiveId" clId="{F610D348-3FA2-41CB-81DF-CDED36A15700}" dt="2022-07-28T07:36:47.514" v="1715" actId="478"/>
          <ac:spMkLst>
            <pc:docMk/>
            <pc:sldMk cId="3003151229" sldId="273"/>
            <ac:spMk id="31" creationId="{20150C77-581A-ABFF-C442-C558DC742E2F}"/>
          </ac:spMkLst>
        </pc:spChg>
        <pc:spChg chg="del">
          <ac:chgData name="Trang Ha" userId="270efafb50020bd6" providerId="LiveId" clId="{F610D348-3FA2-41CB-81DF-CDED36A15700}" dt="2022-07-28T07:36:47.514" v="1715" actId="478"/>
          <ac:spMkLst>
            <pc:docMk/>
            <pc:sldMk cId="3003151229" sldId="273"/>
            <ac:spMk id="32" creationId="{08C49144-C02E-D740-353D-3CB655EA2800}"/>
          </ac:spMkLst>
        </pc:spChg>
        <pc:spChg chg="del">
          <ac:chgData name="Trang Ha" userId="270efafb50020bd6" providerId="LiveId" clId="{F610D348-3FA2-41CB-81DF-CDED36A15700}" dt="2022-07-28T07:36:47.514" v="1715" actId="478"/>
          <ac:spMkLst>
            <pc:docMk/>
            <pc:sldMk cId="3003151229" sldId="273"/>
            <ac:spMk id="33" creationId="{FA2D9A1E-61FF-E57C-F702-33B68BBA9AD5}"/>
          </ac:spMkLst>
        </pc:spChg>
        <pc:spChg chg="del">
          <ac:chgData name="Trang Ha" userId="270efafb50020bd6" providerId="LiveId" clId="{F610D348-3FA2-41CB-81DF-CDED36A15700}" dt="2022-07-28T07:36:47.514" v="1715" actId="478"/>
          <ac:spMkLst>
            <pc:docMk/>
            <pc:sldMk cId="3003151229" sldId="273"/>
            <ac:spMk id="37" creationId="{78E0B0AA-CCF5-5393-4DC3-016BBDED1819}"/>
          </ac:spMkLst>
        </pc:spChg>
        <pc:spChg chg="del">
          <ac:chgData name="Trang Ha" userId="270efafb50020bd6" providerId="LiveId" clId="{F610D348-3FA2-41CB-81DF-CDED36A15700}" dt="2022-07-28T07:36:47.514" v="1715" actId="478"/>
          <ac:spMkLst>
            <pc:docMk/>
            <pc:sldMk cId="3003151229" sldId="273"/>
            <ac:spMk id="39" creationId="{A3229D5B-54D3-53D4-DDF8-45AA7C4CCDC8}"/>
          </ac:spMkLst>
        </pc:spChg>
        <pc:spChg chg="del">
          <ac:chgData name="Trang Ha" userId="270efafb50020bd6" providerId="LiveId" clId="{F610D348-3FA2-41CB-81DF-CDED36A15700}" dt="2022-07-28T07:36:47.514" v="1715" actId="478"/>
          <ac:spMkLst>
            <pc:docMk/>
            <pc:sldMk cId="3003151229" sldId="273"/>
            <ac:spMk id="40" creationId="{97D727ED-2E07-C0D0-32EA-7A4190CF8D9B}"/>
          </ac:spMkLst>
        </pc:spChg>
        <pc:spChg chg="del">
          <ac:chgData name="Trang Ha" userId="270efafb50020bd6" providerId="LiveId" clId="{F610D348-3FA2-41CB-81DF-CDED36A15700}" dt="2022-07-28T07:36:47.514" v="1715" actId="478"/>
          <ac:spMkLst>
            <pc:docMk/>
            <pc:sldMk cId="3003151229" sldId="273"/>
            <ac:spMk id="41" creationId="{785FF47A-47D0-E116-4007-666B0C72ABBA}"/>
          </ac:spMkLst>
        </pc:spChg>
        <pc:spChg chg="del">
          <ac:chgData name="Trang Ha" userId="270efafb50020bd6" providerId="LiveId" clId="{F610D348-3FA2-41CB-81DF-CDED36A15700}" dt="2022-07-28T07:36:47.514" v="1715" actId="478"/>
          <ac:spMkLst>
            <pc:docMk/>
            <pc:sldMk cId="3003151229" sldId="273"/>
            <ac:spMk id="43" creationId="{5B9137F2-6DC6-EA78-3C18-8AA7FB8CEEBE}"/>
          </ac:spMkLst>
        </pc:spChg>
        <pc:spChg chg="del">
          <ac:chgData name="Trang Ha" userId="270efafb50020bd6" providerId="LiveId" clId="{F610D348-3FA2-41CB-81DF-CDED36A15700}" dt="2022-07-28T07:36:47.514" v="1715" actId="478"/>
          <ac:spMkLst>
            <pc:docMk/>
            <pc:sldMk cId="3003151229" sldId="273"/>
            <ac:spMk id="44" creationId="{AEBA8E45-E47E-FD20-ED07-52EFB0172C43}"/>
          </ac:spMkLst>
        </pc:spChg>
        <pc:spChg chg="add mod">
          <ac:chgData name="Trang Ha" userId="270efafb50020bd6" providerId="LiveId" clId="{F610D348-3FA2-41CB-81DF-CDED36A15700}" dt="2022-07-28T08:05:39.104" v="2009" actId="20577"/>
          <ac:spMkLst>
            <pc:docMk/>
            <pc:sldMk cId="3003151229" sldId="273"/>
            <ac:spMk id="56" creationId="{4D5855FF-0C0F-D976-4A38-BD476B96EEB9}"/>
          </ac:spMkLst>
        </pc:spChg>
        <pc:spChg chg="add del mod">
          <ac:chgData name="Trang Ha" userId="270efafb50020bd6" providerId="LiveId" clId="{F610D348-3FA2-41CB-81DF-CDED36A15700}" dt="2022-07-28T08:05:56.991" v="2013" actId="478"/>
          <ac:spMkLst>
            <pc:docMk/>
            <pc:sldMk cId="3003151229" sldId="273"/>
            <ac:spMk id="57" creationId="{DB6A609D-6189-311B-BD29-C2647A85D48B}"/>
          </ac:spMkLst>
        </pc:spChg>
        <pc:spChg chg="add del mod">
          <ac:chgData name="Trang Ha" userId="270efafb50020bd6" providerId="LiveId" clId="{F610D348-3FA2-41CB-81DF-CDED36A15700}" dt="2022-07-28T08:06:28.510" v="2019" actId="20577"/>
          <ac:spMkLst>
            <pc:docMk/>
            <pc:sldMk cId="3003151229" sldId="273"/>
            <ac:spMk id="58" creationId="{BF7980A6-1A8C-B042-4BD9-E62ECAD76E08}"/>
          </ac:spMkLst>
        </pc:spChg>
        <pc:spChg chg="add mod">
          <ac:chgData name="Trang Ha" userId="270efafb50020bd6" providerId="LiveId" clId="{F610D348-3FA2-41CB-81DF-CDED36A15700}" dt="2022-07-28T08:07:13.998" v="2024" actId="1036"/>
          <ac:spMkLst>
            <pc:docMk/>
            <pc:sldMk cId="3003151229" sldId="273"/>
            <ac:spMk id="59" creationId="{D9A1D3B5-8F55-B726-217E-7736F2A69C71}"/>
          </ac:spMkLst>
        </pc:spChg>
        <pc:spChg chg="add del mod">
          <ac:chgData name="Trang Ha" userId="270efafb50020bd6" providerId="LiveId" clId="{F610D348-3FA2-41CB-81DF-CDED36A15700}" dt="2022-07-28T08:43:00.396" v="2864" actId="478"/>
          <ac:spMkLst>
            <pc:docMk/>
            <pc:sldMk cId="3003151229" sldId="273"/>
            <ac:spMk id="60" creationId="{68B28633-8198-C271-6620-49CE28936AC1}"/>
          </ac:spMkLst>
        </pc:spChg>
        <pc:spChg chg="add mod">
          <ac:chgData name="Trang Ha" userId="270efafb50020bd6" providerId="LiveId" clId="{F610D348-3FA2-41CB-81DF-CDED36A15700}" dt="2022-07-28T08:45:18.369" v="2868" actId="20577"/>
          <ac:spMkLst>
            <pc:docMk/>
            <pc:sldMk cId="3003151229" sldId="273"/>
            <ac:spMk id="61" creationId="{27BF782D-3DD2-76FD-C843-210C46C84AD2}"/>
          </ac:spMkLst>
        </pc:spChg>
        <pc:spChg chg="add mod">
          <ac:chgData name="Trang Ha" userId="270efafb50020bd6" providerId="LiveId" clId="{F610D348-3FA2-41CB-81DF-CDED36A15700}" dt="2022-07-28T08:21:13.541" v="2073" actId="1035"/>
          <ac:spMkLst>
            <pc:docMk/>
            <pc:sldMk cId="3003151229" sldId="273"/>
            <ac:spMk id="62" creationId="{965096FB-E389-AF60-C8A9-A7AF2C8545EA}"/>
          </ac:spMkLst>
        </pc:spChg>
        <pc:spChg chg="add mod">
          <ac:chgData name="Trang Ha" userId="270efafb50020bd6" providerId="LiveId" clId="{F610D348-3FA2-41CB-81DF-CDED36A15700}" dt="2022-07-28T08:29:59.729" v="2568" actId="14100"/>
          <ac:spMkLst>
            <pc:docMk/>
            <pc:sldMk cId="3003151229" sldId="273"/>
            <ac:spMk id="64" creationId="{3E7248E8-2DEA-1154-3598-81941B1A68A1}"/>
          </ac:spMkLst>
        </pc:spChg>
        <pc:picChg chg="del">
          <ac:chgData name="Trang Ha" userId="270efafb50020bd6" providerId="LiveId" clId="{F610D348-3FA2-41CB-81DF-CDED36A15700}" dt="2022-07-28T07:36:47.514" v="1715" actId="478"/>
          <ac:picMkLst>
            <pc:docMk/>
            <pc:sldMk cId="3003151229" sldId="273"/>
            <ac:picMk id="13" creationId="{074675B5-8370-8E36-4045-ACC1BFE49F4C}"/>
          </ac:picMkLst>
        </pc:picChg>
        <pc:picChg chg="add mod modCrop">
          <ac:chgData name="Trang Ha" userId="270efafb50020bd6" providerId="LiveId" clId="{F610D348-3FA2-41CB-81DF-CDED36A15700}" dt="2022-07-28T07:54:47.035" v="1976" actId="1076"/>
          <ac:picMkLst>
            <pc:docMk/>
            <pc:sldMk cId="3003151229" sldId="273"/>
            <ac:picMk id="14" creationId="{E8F17FBF-71C3-F52D-9380-BC323CE578C0}"/>
          </ac:picMkLst>
        </pc:picChg>
        <pc:picChg chg="del">
          <ac:chgData name="Trang Ha" userId="270efafb50020bd6" providerId="LiveId" clId="{F610D348-3FA2-41CB-81DF-CDED36A15700}" dt="2022-07-28T07:36:47.514" v="1715" actId="478"/>
          <ac:picMkLst>
            <pc:docMk/>
            <pc:sldMk cId="3003151229" sldId="273"/>
            <ac:picMk id="17" creationId="{FCACF38D-E31F-CA0D-4BC0-C7C0EF42A31F}"/>
          </ac:picMkLst>
        </pc:picChg>
        <pc:picChg chg="add del mod modCrop">
          <ac:chgData name="Trang Ha" userId="270efafb50020bd6" providerId="LiveId" clId="{F610D348-3FA2-41CB-81DF-CDED36A15700}" dt="2022-07-28T07:54:19.530" v="1968" actId="478"/>
          <ac:picMkLst>
            <pc:docMk/>
            <pc:sldMk cId="3003151229" sldId="273"/>
            <ac:picMk id="19" creationId="{299D1153-D53F-62F1-92ED-5E4B11C559A5}"/>
          </ac:picMkLst>
        </pc:picChg>
        <pc:picChg chg="del">
          <ac:chgData name="Trang Ha" userId="270efafb50020bd6" providerId="LiveId" clId="{F610D348-3FA2-41CB-81DF-CDED36A15700}" dt="2022-07-28T07:36:48.605" v="1716" actId="478"/>
          <ac:picMkLst>
            <pc:docMk/>
            <pc:sldMk cId="3003151229" sldId="273"/>
            <ac:picMk id="28" creationId="{37DD7AE9-2910-5019-4F9E-78091DAB6F1F}"/>
          </ac:picMkLst>
        </pc:picChg>
        <pc:picChg chg="add del mod">
          <ac:chgData name="Trang Ha" userId="270efafb50020bd6" providerId="LiveId" clId="{F610D348-3FA2-41CB-81DF-CDED36A15700}" dt="2022-07-28T07:53:49.954" v="1955" actId="478"/>
          <ac:picMkLst>
            <pc:docMk/>
            <pc:sldMk cId="3003151229" sldId="273"/>
            <ac:picMk id="34" creationId="{C01F7850-63B6-B27E-4A68-2A90185C0926}"/>
          </ac:picMkLst>
        </pc:picChg>
        <pc:picChg chg="add del mod">
          <ac:chgData name="Trang Ha" userId="270efafb50020bd6" providerId="LiveId" clId="{F610D348-3FA2-41CB-81DF-CDED36A15700}" dt="2022-07-28T07:53:50.912" v="1956" actId="478"/>
          <ac:picMkLst>
            <pc:docMk/>
            <pc:sldMk cId="3003151229" sldId="273"/>
            <ac:picMk id="35" creationId="{1C994460-9D3D-907C-DBD4-EB4FDFED92BF}"/>
          </ac:picMkLst>
        </pc:picChg>
        <pc:picChg chg="add del mod">
          <ac:chgData name="Trang Ha" userId="270efafb50020bd6" providerId="LiveId" clId="{F610D348-3FA2-41CB-81DF-CDED36A15700}" dt="2022-07-28T07:53:51.682" v="1957" actId="478"/>
          <ac:picMkLst>
            <pc:docMk/>
            <pc:sldMk cId="3003151229" sldId="273"/>
            <ac:picMk id="36" creationId="{29D98AFC-3B9B-A752-A8F7-1BAED10E7CF4}"/>
          </ac:picMkLst>
        </pc:picChg>
        <pc:picChg chg="add del mod">
          <ac:chgData name="Trang Ha" userId="270efafb50020bd6" providerId="LiveId" clId="{F610D348-3FA2-41CB-81DF-CDED36A15700}" dt="2022-07-28T07:54:18.222" v="1967" actId="478"/>
          <ac:picMkLst>
            <pc:docMk/>
            <pc:sldMk cId="3003151229" sldId="273"/>
            <ac:picMk id="38" creationId="{596A4EC3-EF21-BF22-AF27-3F0786961A66}"/>
          </ac:picMkLst>
        </pc:picChg>
        <pc:picChg chg="add del mod">
          <ac:chgData name="Trang Ha" userId="270efafb50020bd6" providerId="LiveId" clId="{F610D348-3FA2-41CB-81DF-CDED36A15700}" dt="2022-07-28T07:53:53.040" v="1959" actId="478"/>
          <ac:picMkLst>
            <pc:docMk/>
            <pc:sldMk cId="3003151229" sldId="273"/>
            <ac:picMk id="42" creationId="{8D8EBD19-E414-86AB-B436-4A81293CD69D}"/>
          </ac:picMkLst>
        </pc:picChg>
        <pc:picChg chg="add del mod">
          <ac:chgData name="Trang Ha" userId="270efafb50020bd6" providerId="LiveId" clId="{F610D348-3FA2-41CB-81DF-CDED36A15700}" dt="2022-07-28T08:13:42.504" v="2032" actId="478"/>
          <ac:picMkLst>
            <pc:docMk/>
            <pc:sldMk cId="3003151229" sldId="273"/>
            <ac:picMk id="45" creationId="{8B4E337F-290B-6E50-0F07-48945B2A0F19}"/>
          </ac:picMkLst>
        </pc:picChg>
        <pc:picChg chg="add del mod">
          <ac:chgData name="Trang Ha" userId="270efafb50020bd6" providerId="LiveId" clId="{F610D348-3FA2-41CB-81DF-CDED36A15700}" dt="2022-07-28T08:13:44.581" v="2033" actId="478"/>
          <ac:picMkLst>
            <pc:docMk/>
            <pc:sldMk cId="3003151229" sldId="273"/>
            <ac:picMk id="46" creationId="{468317F6-E6C7-A6D2-BDB1-235FB1F15C89}"/>
          </ac:picMkLst>
        </pc:picChg>
        <pc:picChg chg="add mod">
          <ac:chgData name="Trang Ha" userId="270efafb50020bd6" providerId="LiveId" clId="{F610D348-3FA2-41CB-81DF-CDED36A15700}" dt="2022-07-28T07:54:56.613" v="1979" actId="1076"/>
          <ac:picMkLst>
            <pc:docMk/>
            <pc:sldMk cId="3003151229" sldId="273"/>
            <ac:picMk id="47" creationId="{E5D82271-7134-890E-E4FB-73DD98D5D1ED}"/>
          </ac:picMkLst>
        </pc:picChg>
        <pc:picChg chg="add del mod">
          <ac:chgData name="Trang Ha" userId="270efafb50020bd6" providerId="LiveId" clId="{F610D348-3FA2-41CB-81DF-CDED36A15700}" dt="2022-07-28T08:42:59.545" v="2863" actId="478"/>
          <ac:picMkLst>
            <pc:docMk/>
            <pc:sldMk cId="3003151229" sldId="273"/>
            <ac:picMk id="48" creationId="{3F471726-357D-49AB-5B3B-27E28B2CDD33}"/>
          </ac:picMkLst>
        </pc:picChg>
        <pc:picChg chg="add mod">
          <ac:chgData name="Trang Ha" userId="270efafb50020bd6" providerId="LiveId" clId="{F610D348-3FA2-41CB-81DF-CDED36A15700}" dt="2022-07-28T07:56:18.571" v="1996" actId="1076"/>
          <ac:picMkLst>
            <pc:docMk/>
            <pc:sldMk cId="3003151229" sldId="273"/>
            <ac:picMk id="49" creationId="{BDBC64C6-3EAE-2CFE-A040-65C283BFF8D7}"/>
          </ac:picMkLst>
        </pc:picChg>
        <pc:picChg chg="add mod">
          <ac:chgData name="Trang Ha" userId="270efafb50020bd6" providerId="LiveId" clId="{F610D348-3FA2-41CB-81DF-CDED36A15700}" dt="2022-07-28T07:55:15.427" v="1982" actId="571"/>
          <ac:picMkLst>
            <pc:docMk/>
            <pc:sldMk cId="3003151229" sldId="273"/>
            <ac:picMk id="50" creationId="{A13D391E-97B5-9A89-20E3-845AF0F0620A}"/>
          </ac:picMkLst>
        </pc:picChg>
        <pc:picChg chg="add mod">
          <ac:chgData name="Trang Ha" userId="270efafb50020bd6" providerId="LiveId" clId="{F610D348-3FA2-41CB-81DF-CDED36A15700}" dt="2022-07-28T08:21:13.541" v="2073" actId="1035"/>
          <ac:picMkLst>
            <pc:docMk/>
            <pc:sldMk cId="3003151229" sldId="273"/>
            <ac:picMk id="51" creationId="{742DBD5F-8129-018D-FBD5-123651F3A0C7}"/>
          </ac:picMkLst>
        </pc:picChg>
        <pc:picChg chg="add del mod">
          <ac:chgData name="Trang Ha" userId="270efafb50020bd6" providerId="LiveId" clId="{F610D348-3FA2-41CB-81DF-CDED36A15700}" dt="2022-07-28T07:55:37.333" v="1988" actId="478"/>
          <ac:picMkLst>
            <pc:docMk/>
            <pc:sldMk cId="3003151229" sldId="273"/>
            <ac:picMk id="52" creationId="{7421471E-9279-66EB-8B87-5B61D4BB2A04}"/>
          </ac:picMkLst>
        </pc:picChg>
        <pc:picChg chg="add del mod">
          <ac:chgData name="Trang Ha" userId="270efafb50020bd6" providerId="LiveId" clId="{F610D348-3FA2-41CB-81DF-CDED36A15700}" dt="2022-07-28T07:56:10.146" v="1994" actId="478"/>
          <ac:picMkLst>
            <pc:docMk/>
            <pc:sldMk cId="3003151229" sldId="273"/>
            <ac:picMk id="53" creationId="{DAF05860-8649-231B-23F4-952B3C30282D}"/>
          </ac:picMkLst>
        </pc:picChg>
        <pc:picChg chg="add mod">
          <ac:chgData name="Trang Ha" userId="270efafb50020bd6" providerId="LiveId" clId="{F610D348-3FA2-41CB-81DF-CDED36A15700}" dt="2022-07-28T08:21:13.541" v="2073" actId="1035"/>
          <ac:picMkLst>
            <pc:docMk/>
            <pc:sldMk cId="3003151229" sldId="273"/>
            <ac:picMk id="54" creationId="{1CC8A745-B478-D9F6-7F04-07B95108E924}"/>
          </ac:picMkLst>
        </pc:picChg>
        <pc:picChg chg="add mod">
          <ac:chgData name="Trang Ha" userId="270efafb50020bd6" providerId="LiveId" clId="{F610D348-3FA2-41CB-81DF-CDED36A15700}" dt="2022-07-28T08:07:24.634" v="2031" actId="1035"/>
          <ac:picMkLst>
            <pc:docMk/>
            <pc:sldMk cId="3003151229" sldId="273"/>
            <ac:picMk id="55" creationId="{796817F8-9B5C-172E-5656-376F2527784B}"/>
          </ac:picMkLst>
        </pc:picChg>
        <pc:picChg chg="add mod">
          <ac:chgData name="Trang Ha" userId="270efafb50020bd6" providerId="LiveId" clId="{F610D348-3FA2-41CB-81DF-CDED36A15700}" dt="2022-07-28T08:21:13.541" v="2073" actId="1035"/>
          <ac:picMkLst>
            <pc:docMk/>
            <pc:sldMk cId="3003151229" sldId="273"/>
            <ac:picMk id="63" creationId="{F844B1F6-9272-0036-79E0-3191770FC9D0}"/>
          </ac:picMkLst>
        </pc:picChg>
      </pc:sldChg>
      <pc:sldChg chg="addSp delSp modSp add del mod delAnim">
        <pc:chgData name="Trang Ha" userId="270efafb50020bd6" providerId="LiveId" clId="{F610D348-3FA2-41CB-81DF-CDED36A15700}" dt="2022-07-27T22:36:55.974" v="1702" actId="2696"/>
        <pc:sldMkLst>
          <pc:docMk/>
          <pc:sldMk cId="3893718582" sldId="273"/>
        </pc:sldMkLst>
        <pc:spChg chg="mod">
          <ac:chgData name="Trang Ha" userId="270efafb50020bd6" providerId="LiveId" clId="{F610D348-3FA2-41CB-81DF-CDED36A15700}" dt="2022-07-27T10:52:25.989" v="1445" actId="20577"/>
          <ac:spMkLst>
            <pc:docMk/>
            <pc:sldMk cId="3893718582" sldId="273"/>
            <ac:spMk id="9" creationId="{00000000-0000-0000-0000-000000000000}"/>
          </ac:spMkLst>
        </pc:spChg>
        <pc:spChg chg="mod">
          <ac:chgData name="Trang Ha" userId="270efafb50020bd6" providerId="LiveId" clId="{F610D348-3FA2-41CB-81DF-CDED36A15700}" dt="2022-07-27T11:02:30.801" v="1697" actId="20577"/>
          <ac:spMkLst>
            <pc:docMk/>
            <pc:sldMk cId="3893718582" sldId="273"/>
            <ac:spMk id="11" creationId="{00000000-0000-0000-0000-000000000000}"/>
          </ac:spMkLst>
        </pc:spChg>
        <pc:spChg chg="del">
          <ac:chgData name="Trang Ha" userId="270efafb50020bd6" providerId="LiveId" clId="{F610D348-3FA2-41CB-81DF-CDED36A15700}" dt="2022-07-27T10:52:15.761" v="1439" actId="478"/>
          <ac:spMkLst>
            <pc:docMk/>
            <pc:sldMk cId="3893718582" sldId="273"/>
            <ac:spMk id="15" creationId="{9CDD8D35-450C-BB98-F788-B91E97BEBC7C}"/>
          </ac:spMkLst>
        </pc:spChg>
        <pc:spChg chg="add del">
          <ac:chgData name="Trang Ha" userId="270efafb50020bd6" providerId="LiveId" clId="{F610D348-3FA2-41CB-81DF-CDED36A15700}" dt="2022-07-27T11:01:33.884" v="1696" actId="478"/>
          <ac:spMkLst>
            <pc:docMk/>
            <pc:sldMk cId="3893718582" sldId="273"/>
            <ac:spMk id="16" creationId="{5E91CDB0-57C0-C521-58BC-FC9FCBED2B83}"/>
          </ac:spMkLst>
        </pc:spChg>
        <pc:spChg chg="del">
          <ac:chgData name="Trang Ha" userId="270efafb50020bd6" providerId="LiveId" clId="{F610D348-3FA2-41CB-81DF-CDED36A15700}" dt="2022-07-27T10:52:15.761" v="1439" actId="478"/>
          <ac:spMkLst>
            <pc:docMk/>
            <pc:sldMk cId="3893718582" sldId="273"/>
            <ac:spMk id="18" creationId="{64798910-7600-8ACC-1488-0FDD3A96A72F}"/>
          </ac:spMkLst>
        </pc:spChg>
        <pc:spChg chg="del">
          <ac:chgData name="Trang Ha" userId="270efafb50020bd6" providerId="LiveId" clId="{F610D348-3FA2-41CB-81DF-CDED36A15700}" dt="2022-07-27T10:52:15.761" v="1439" actId="478"/>
          <ac:spMkLst>
            <pc:docMk/>
            <pc:sldMk cId="3893718582" sldId="273"/>
            <ac:spMk id="31" creationId="{20150C77-581A-ABFF-C442-C558DC742E2F}"/>
          </ac:spMkLst>
        </pc:spChg>
        <pc:spChg chg="del">
          <ac:chgData name="Trang Ha" userId="270efafb50020bd6" providerId="LiveId" clId="{F610D348-3FA2-41CB-81DF-CDED36A15700}" dt="2022-07-27T10:52:15.761" v="1439" actId="478"/>
          <ac:spMkLst>
            <pc:docMk/>
            <pc:sldMk cId="3893718582" sldId="273"/>
            <ac:spMk id="32" creationId="{08C49144-C02E-D740-353D-3CB655EA2800}"/>
          </ac:spMkLst>
        </pc:spChg>
        <pc:spChg chg="del">
          <ac:chgData name="Trang Ha" userId="270efafb50020bd6" providerId="LiveId" clId="{F610D348-3FA2-41CB-81DF-CDED36A15700}" dt="2022-07-27T10:52:15.761" v="1439" actId="478"/>
          <ac:spMkLst>
            <pc:docMk/>
            <pc:sldMk cId="3893718582" sldId="273"/>
            <ac:spMk id="33" creationId="{FA2D9A1E-61FF-E57C-F702-33B68BBA9AD5}"/>
          </ac:spMkLst>
        </pc:spChg>
        <pc:spChg chg="del">
          <ac:chgData name="Trang Ha" userId="270efafb50020bd6" providerId="LiveId" clId="{F610D348-3FA2-41CB-81DF-CDED36A15700}" dt="2022-07-27T10:52:15.761" v="1439" actId="478"/>
          <ac:spMkLst>
            <pc:docMk/>
            <pc:sldMk cId="3893718582" sldId="273"/>
            <ac:spMk id="37" creationId="{78E0B0AA-CCF5-5393-4DC3-016BBDED1819}"/>
          </ac:spMkLst>
        </pc:spChg>
        <pc:spChg chg="del">
          <ac:chgData name="Trang Ha" userId="270efafb50020bd6" providerId="LiveId" clId="{F610D348-3FA2-41CB-81DF-CDED36A15700}" dt="2022-07-27T10:52:15.761" v="1439" actId="478"/>
          <ac:spMkLst>
            <pc:docMk/>
            <pc:sldMk cId="3893718582" sldId="273"/>
            <ac:spMk id="39" creationId="{A3229D5B-54D3-53D4-DDF8-45AA7C4CCDC8}"/>
          </ac:spMkLst>
        </pc:spChg>
        <pc:spChg chg="del">
          <ac:chgData name="Trang Ha" userId="270efafb50020bd6" providerId="LiveId" clId="{F610D348-3FA2-41CB-81DF-CDED36A15700}" dt="2022-07-27T10:52:15.761" v="1439" actId="478"/>
          <ac:spMkLst>
            <pc:docMk/>
            <pc:sldMk cId="3893718582" sldId="273"/>
            <ac:spMk id="40" creationId="{97D727ED-2E07-C0D0-32EA-7A4190CF8D9B}"/>
          </ac:spMkLst>
        </pc:spChg>
        <pc:spChg chg="del">
          <ac:chgData name="Trang Ha" userId="270efafb50020bd6" providerId="LiveId" clId="{F610D348-3FA2-41CB-81DF-CDED36A15700}" dt="2022-07-27T10:52:15.761" v="1439" actId="478"/>
          <ac:spMkLst>
            <pc:docMk/>
            <pc:sldMk cId="3893718582" sldId="273"/>
            <ac:spMk id="41" creationId="{785FF47A-47D0-E116-4007-666B0C72ABBA}"/>
          </ac:spMkLst>
        </pc:spChg>
        <pc:spChg chg="del">
          <ac:chgData name="Trang Ha" userId="270efafb50020bd6" providerId="LiveId" clId="{F610D348-3FA2-41CB-81DF-CDED36A15700}" dt="2022-07-27T10:52:15.761" v="1439" actId="478"/>
          <ac:spMkLst>
            <pc:docMk/>
            <pc:sldMk cId="3893718582" sldId="273"/>
            <ac:spMk id="43" creationId="{5B9137F2-6DC6-EA78-3C18-8AA7FB8CEEBE}"/>
          </ac:spMkLst>
        </pc:spChg>
        <pc:spChg chg="del">
          <ac:chgData name="Trang Ha" userId="270efafb50020bd6" providerId="LiveId" clId="{F610D348-3FA2-41CB-81DF-CDED36A15700}" dt="2022-07-27T10:52:15.761" v="1439" actId="478"/>
          <ac:spMkLst>
            <pc:docMk/>
            <pc:sldMk cId="3893718582" sldId="273"/>
            <ac:spMk id="44" creationId="{AEBA8E45-E47E-FD20-ED07-52EFB0172C43}"/>
          </ac:spMkLst>
        </pc:spChg>
        <pc:spChg chg="mod">
          <ac:chgData name="Trang Ha" userId="270efafb50020bd6" providerId="LiveId" clId="{F610D348-3FA2-41CB-81DF-CDED36A15700}" dt="2022-07-27T10:59:53.086" v="1685" actId="1076"/>
          <ac:spMkLst>
            <pc:docMk/>
            <pc:sldMk cId="3893718582" sldId="273"/>
            <ac:spMk id="108" creationId="{046CAE86-00A5-0361-1E35-80291CEA3329}"/>
          </ac:spMkLst>
        </pc:spChg>
        <pc:grpChg chg="mod">
          <ac:chgData name="Trang Ha" userId="270efafb50020bd6" providerId="LiveId" clId="{F610D348-3FA2-41CB-81DF-CDED36A15700}" dt="2022-07-27T10:59:50.348" v="1684" actId="1076"/>
          <ac:grpSpMkLst>
            <pc:docMk/>
            <pc:sldMk cId="3893718582" sldId="273"/>
            <ac:grpSpMk id="12" creationId="{00000000-0000-0000-0000-000000000000}"/>
          </ac:grpSpMkLst>
        </pc:grpChg>
        <pc:picChg chg="del">
          <ac:chgData name="Trang Ha" userId="270efafb50020bd6" providerId="LiveId" clId="{F610D348-3FA2-41CB-81DF-CDED36A15700}" dt="2022-07-27T10:52:17.954" v="1441" actId="478"/>
          <ac:picMkLst>
            <pc:docMk/>
            <pc:sldMk cId="3893718582" sldId="273"/>
            <ac:picMk id="13" creationId="{074675B5-8370-8E36-4045-ACC1BFE49F4C}"/>
          </ac:picMkLst>
        </pc:picChg>
        <pc:picChg chg="add mod modCrop">
          <ac:chgData name="Trang Ha" userId="270efafb50020bd6" providerId="LiveId" clId="{F610D348-3FA2-41CB-81DF-CDED36A15700}" dt="2022-07-27T11:01:07.284" v="1694" actId="1076"/>
          <ac:picMkLst>
            <pc:docMk/>
            <pc:sldMk cId="3893718582" sldId="273"/>
            <ac:picMk id="14" creationId="{F24AF8D0-4795-7BAD-DE2D-145D7A4CFAB7}"/>
          </ac:picMkLst>
        </pc:picChg>
        <pc:picChg chg="del">
          <ac:chgData name="Trang Ha" userId="270efafb50020bd6" providerId="LiveId" clId="{F610D348-3FA2-41CB-81DF-CDED36A15700}" dt="2022-07-27T10:52:15.761" v="1439" actId="478"/>
          <ac:picMkLst>
            <pc:docMk/>
            <pc:sldMk cId="3893718582" sldId="273"/>
            <ac:picMk id="17" creationId="{FCACF38D-E31F-CA0D-4BC0-C7C0EF42A31F}"/>
          </ac:picMkLst>
        </pc:picChg>
        <pc:picChg chg="del">
          <ac:chgData name="Trang Ha" userId="270efafb50020bd6" providerId="LiveId" clId="{F610D348-3FA2-41CB-81DF-CDED36A15700}" dt="2022-07-27T10:52:17.094" v="1440" actId="478"/>
          <ac:picMkLst>
            <pc:docMk/>
            <pc:sldMk cId="3893718582" sldId="273"/>
            <ac:picMk id="28" creationId="{37DD7AE9-2910-5019-4F9E-78091DAB6F1F}"/>
          </ac:picMkLst>
        </pc:picChg>
      </pc:sldChg>
      <pc:sldChg chg="addSp delSp modSp add mod modAnim">
        <pc:chgData name="Trang Ha" userId="270efafb50020bd6" providerId="LiveId" clId="{F610D348-3FA2-41CB-81DF-CDED36A15700}" dt="2022-07-28T08:37:56.498" v="2862"/>
        <pc:sldMkLst>
          <pc:docMk/>
          <pc:sldMk cId="3646530811" sldId="274"/>
        </pc:sldMkLst>
        <pc:spChg chg="mod">
          <ac:chgData name="Trang Ha" userId="270efafb50020bd6" providerId="LiveId" clId="{F610D348-3FA2-41CB-81DF-CDED36A15700}" dt="2022-07-28T08:22:53.109" v="2079" actId="20577"/>
          <ac:spMkLst>
            <pc:docMk/>
            <pc:sldMk cId="3646530811" sldId="274"/>
            <ac:spMk id="9" creationId="{00000000-0000-0000-0000-000000000000}"/>
          </ac:spMkLst>
        </pc:spChg>
        <pc:spChg chg="mod">
          <ac:chgData name="Trang Ha" userId="270efafb50020bd6" providerId="LiveId" clId="{F610D348-3FA2-41CB-81DF-CDED36A15700}" dt="2022-07-28T08:24:23.918" v="2420" actId="14100"/>
          <ac:spMkLst>
            <pc:docMk/>
            <pc:sldMk cId="3646530811" sldId="274"/>
            <ac:spMk id="11" creationId="{00000000-0000-0000-0000-000000000000}"/>
          </ac:spMkLst>
        </pc:spChg>
        <pc:spChg chg="add mod">
          <ac:chgData name="Trang Ha" userId="270efafb50020bd6" providerId="LiveId" clId="{F610D348-3FA2-41CB-81DF-CDED36A15700}" dt="2022-07-28T08:34:18.766" v="2601" actId="1076"/>
          <ac:spMkLst>
            <pc:docMk/>
            <pc:sldMk cId="3646530811" sldId="274"/>
            <ac:spMk id="15" creationId="{BDBB4879-271E-5507-0E57-58DEA98B698A}"/>
          </ac:spMkLst>
        </pc:spChg>
        <pc:spChg chg="del">
          <ac:chgData name="Trang Ha" userId="270efafb50020bd6" providerId="LiveId" clId="{F610D348-3FA2-41CB-81DF-CDED36A15700}" dt="2022-07-28T08:22:45.069" v="2075" actId="478"/>
          <ac:spMkLst>
            <pc:docMk/>
            <pc:sldMk cId="3646530811" sldId="274"/>
            <ac:spMk id="20" creationId="{418820AF-1191-CE0F-F93A-39EDD59D34AC}"/>
          </ac:spMkLst>
        </pc:spChg>
        <pc:spChg chg="add mod">
          <ac:chgData name="Trang Ha" userId="270efafb50020bd6" providerId="LiveId" clId="{F610D348-3FA2-41CB-81DF-CDED36A15700}" dt="2022-07-28T08:34:29.916" v="2603" actId="1076"/>
          <ac:spMkLst>
            <pc:docMk/>
            <pc:sldMk cId="3646530811" sldId="274"/>
            <ac:spMk id="33" creationId="{D478FD2C-88EE-F3CF-DB8C-E6F59779C335}"/>
          </ac:spMkLst>
        </pc:spChg>
        <pc:spChg chg="add mod">
          <ac:chgData name="Trang Ha" userId="270efafb50020bd6" providerId="LiveId" clId="{F610D348-3FA2-41CB-81DF-CDED36A15700}" dt="2022-07-28T08:36:01.631" v="2848" actId="1076"/>
          <ac:spMkLst>
            <pc:docMk/>
            <pc:sldMk cId="3646530811" sldId="274"/>
            <ac:spMk id="34" creationId="{F19C2436-85AD-E66C-FE09-81520BE3BF79}"/>
          </ac:spMkLst>
        </pc:spChg>
        <pc:spChg chg="mod">
          <ac:chgData name="Trang Ha" userId="270efafb50020bd6" providerId="LiveId" clId="{F610D348-3FA2-41CB-81DF-CDED36A15700}" dt="2022-07-28T08:36:50.419" v="2855" actId="571"/>
          <ac:spMkLst>
            <pc:docMk/>
            <pc:sldMk cId="3646530811" sldId="274"/>
            <ac:spMk id="39" creationId="{24AD892E-B3BA-2647-4932-A801A91C4A03}"/>
          </ac:spMkLst>
        </pc:spChg>
        <pc:spChg chg="mod">
          <ac:chgData name="Trang Ha" userId="270efafb50020bd6" providerId="LiveId" clId="{F610D348-3FA2-41CB-81DF-CDED36A15700}" dt="2022-07-28T08:36:50.419" v="2855" actId="571"/>
          <ac:spMkLst>
            <pc:docMk/>
            <pc:sldMk cId="3646530811" sldId="274"/>
            <ac:spMk id="40" creationId="{579340CA-FD12-83FB-65B2-DBC886EED349}"/>
          </ac:spMkLst>
        </pc:spChg>
        <pc:spChg chg="mod">
          <ac:chgData name="Trang Ha" userId="270efafb50020bd6" providerId="LiveId" clId="{F610D348-3FA2-41CB-81DF-CDED36A15700}" dt="2022-07-28T08:36:50.419" v="2855" actId="571"/>
          <ac:spMkLst>
            <pc:docMk/>
            <pc:sldMk cId="3646530811" sldId="274"/>
            <ac:spMk id="41" creationId="{A82AF511-23DC-58C3-00EF-C8BA9F755265}"/>
          </ac:spMkLst>
        </pc:spChg>
        <pc:spChg chg="mod">
          <ac:chgData name="Trang Ha" userId="270efafb50020bd6" providerId="LiveId" clId="{F610D348-3FA2-41CB-81DF-CDED36A15700}" dt="2022-07-28T08:36:49.751" v="2854" actId="571"/>
          <ac:spMkLst>
            <pc:docMk/>
            <pc:sldMk cId="3646530811" sldId="274"/>
            <ac:spMk id="45" creationId="{236A06FA-2F84-945C-3A9A-4907B1072A11}"/>
          </ac:spMkLst>
        </pc:spChg>
        <pc:spChg chg="mod">
          <ac:chgData name="Trang Ha" userId="270efafb50020bd6" providerId="LiveId" clId="{F610D348-3FA2-41CB-81DF-CDED36A15700}" dt="2022-07-28T08:36:49.751" v="2854" actId="571"/>
          <ac:spMkLst>
            <pc:docMk/>
            <pc:sldMk cId="3646530811" sldId="274"/>
            <ac:spMk id="46" creationId="{AAD0C8C0-4080-B371-B5B9-D23B1B8E4EA9}"/>
          </ac:spMkLst>
        </pc:spChg>
        <pc:spChg chg="mod">
          <ac:chgData name="Trang Ha" userId="270efafb50020bd6" providerId="LiveId" clId="{F610D348-3FA2-41CB-81DF-CDED36A15700}" dt="2022-07-28T08:36:49.751" v="2854" actId="571"/>
          <ac:spMkLst>
            <pc:docMk/>
            <pc:sldMk cId="3646530811" sldId="274"/>
            <ac:spMk id="52" creationId="{7F30682A-CA1C-3897-E7E9-7C34F39D892D}"/>
          </ac:spMkLst>
        </pc:spChg>
        <pc:spChg chg="del">
          <ac:chgData name="Trang Ha" userId="270efafb50020bd6" providerId="LiveId" clId="{F610D348-3FA2-41CB-81DF-CDED36A15700}" dt="2022-07-28T08:22:45.069" v="2075" actId="478"/>
          <ac:spMkLst>
            <pc:docMk/>
            <pc:sldMk cId="3646530811" sldId="274"/>
            <ac:spMk id="56" creationId="{4D5855FF-0C0F-D976-4A38-BD476B96EEB9}"/>
          </ac:spMkLst>
        </pc:spChg>
        <pc:spChg chg="del">
          <ac:chgData name="Trang Ha" userId="270efafb50020bd6" providerId="LiveId" clId="{F610D348-3FA2-41CB-81DF-CDED36A15700}" dt="2022-07-28T08:22:45.069" v="2075" actId="478"/>
          <ac:spMkLst>
            <pc:docMk/>
            <pc:sldMk cId="3646530811" sldId="274"/>
            <ac:spMk id="58" creationId="{BF7980A6-1A8C-B042-4BD9-E62ECAD76E08}"/>
          </ac:spMkLst>
        </pc:spChg>
        <pc:spChg chg="del">
          <ac:chgData name="Trang Ha" userId="270efafb50020bd6" providerId="LiveId" clId="{F610D348-3FA2-41CB-81DF-CDED36A15700}" dt="2022-07-28T08:22:45.069" v="2075" actId="478"/>
          <ac:spMkLst>
            <pc:docMk/>
            <pc:sldMk cId="3646530811" sldId="274"/>
            <ac:spMk id="59" creationId="{D9A1D3B5-8F55-B726-217E-7736F2A69C71}"/>
          </ac:spMkLst>
        </pc:spChg>
        <pc:spChg chg="del">
          <ac:chgData name="Trang Ha" userId="270efafb50020bd6" providerId="LiveId" clId="{F610D348-3FA2-41CB-81DF-CDED36A15700}" dt="2022-07-28T08:22:45.069" v="2075" actId="478"/>
          <ac:spMkLst>
            <pc:docMk/>
            <pc:sldMk cId="3646530811" sldId="274"/>
            <ac:spMk id="60" creationId="{68B28633-8198-C271-6620-49CE28936AC1}"/>
          </ac:spMkLst>
        </pc:spChg>
        <pc:spChg chg="del">
          <ac:chgData name="Trang Ha" userId="270efafb50020bd6" providerId="LiveId" clId="{F610D348-3FA2-41CB-81DF-CDED36A15700}" dt="2022-07-28T08:22:45.069" v="2075" actId="478"/>
          <ac:spMkLst>
            <pc:docMk/>
            <pc:sldMk cId="3646530811" sldId="274"/>
            <ac:spMk id="61" creationId="{27BF782D-3DD2-76FD-C843-210C46C84AD2}"/>
          </ac:spMkLst>
        </pc:spChg>
        <pc:spChg chg="del">
          <ac:chgData name="Trang Ha" userId="270efafb50020bd6" providerId="LiveId" clId="{F610D348-3FA2-41CB-81DF-CDED36A15700}" dt="2022-07-28T08:22:45.069" v="2075" actId="478"/>
          <ac:spMkLst>
            <pc:docMk/>
            <pc:sldMk cId="3646530811" sldId="274"/>
            <ac:spMk id="62" creationId="{965096FB-E389-AF60-C8A9-A7AF2C8545EA}"/>
          </ac:spMkLst>
        </pc:spChg>
        <pc:spChg chg="del">
          <ac:chgData name="Trang Ha" userId="270efafb50020bd6" providerId="LiveId" clId="{F610D348-3FA2-41CB-81DF-CDED36A15700}" dt="2022-07-28T08:22:45.069" v="2075" actId="478"/>
          <ac:spMkLst>
            <pc:docMk/>
            <pc:sldMk cId="3646530811" sldId="274"/>
            <ac:spMk id="64" creationId="{3E7248E8-2DEA-1154-3598-81941B1A68A1}"/>
          </ac:spMkLst>
        </pc:spChg>
        <pc:grpChg chg="add mod">
          <ac:chgData name="Trang Ha" userId="270efafb50020bd6" providerId="LiveId" clId="{F610D348-3FA2-41CB-81DF-CDED36A15700}" dt="2022-07-28T08:36:50.419" v="2855" actId="571"/>
          <ac:grpSpMkLst>
            <pc:docMk/>
            <pc:sldMk cId="3646530811" sldId="274"/>
            <ac:grpSpMk id="37" creationId="{95F03E83-7729-E64C-CDC0-5F3DCE8EB4DF}"/>
          </ac:grpSpMkLst>
        </pc:grpChg>
        <pc:grpChg chg="mod">
          <ac:chgData name="Trang Ha" userId="270efafb50020bd6" providerId="LiveId" clId="{F610D348-3FA2-41CB-81DF-CDED36A15700}" dt="2022-07-28T08:36:50.419" v="2855" actId="571"/>
          <ac:grpSpMkLst>
            <pc:docMk/>
            <pc:sldMk cId="3646530811" sldId="274"/>
            <ac:grpSpMk id="38" creationId="{A760DD8A-80EA-1BC9-34B2-353E3DC9A251}"/>
          </ac:grpSpMkLst>
        </pc:grpChg>
        <pc:grpChg chg="add mod">
          <ac:chgData name="Trang Ha" userId="270efafb50020bd6" providerId="LiveId" clId="{F610D348-3FA2-41CB-81DF-CDED36A15700}" dt="2022-07-28T08:36:49.751" v="2854" actId="571"/>
          <ac:grpSpMkLst>
            <pc:docMk/>
            <pc:sldMk cId="3646530811" sldId="274"/>
            <ac:grpSpMk id="43" creationId="{F06394FC-7F54-02E4-15BE-029F0F9535ED}"/>
          </ac:grpSpMkLst>
        </pc:grpChg>
        <pc:grpChg chg="mod">
          <ac:chgData name="Trang Ha" userId="270efafb50020bd6" providerId="LiveId" clId="{F610D348-3FA2-41CB-81DF-CDED36A15700}" dt="2022-07-28T08:36:49.751" v="2854" actId="571"/>
          <ac:grpSpMkLst>
            <pc:docMk/>
            <pc:sldMk cId="3646530811" sldId="274"/>
            <ac:grpSpMk id="44" creationId="{A677534E-95CE-7FA8-328C-050D58A65061}"/>
          </ac:grpSpMkLst>
        </pc:grpChg>
        <pc:picChg chg="add del mod">
          <ac:chgData name="Trang Ha" userId="270efafb50020bd6" providerId="LiveId" clId="{F610D348-3FA2-41CB-81DF-CDED36A15700}" dt="2022-07-28T08:25:24.830" v="2557" actId="478"/>
          <ac:picMkLst>
            <pc:docMk/>
            <pc:sldMk cId="3646530811" sldId="274"/>
            <ac:picMk id="13" creationId="{FB8D5C4D-4FC2-F252-F385-7B12A6B1D8CC}"/>
          </ac:picMkLst>
        </pc:picChg>
        <pc:picChg chg="del">
          <ac:chgData name="Trang Ha" userId="270efafb50020bd6" providerId="LiveId" clId="{F610D348-3FA2-41CB-81DF-CDED36A15700}" dt="2022-07-28T08:22:45.069" v="2075" actId="478"/>
          <ac:picMkLst>
            <pc:docMk/>
            <pc:sldMk cId="3646530811" sldId="274"/>
            <ac:picMk id="14" creationId="{E8F17FBF-71C3-F52D-9380-BC323CE578C0}"/>
          </ac:picMkLst>
        </pc:picChg>
        <pc:picChg chg="del">
          <ac:chgData name="Trang Ha" userId="270efafb50020bd6" providerId="LiveId" clId="{F610D348-3FA2-41CB-81DF-CDED36A15700}" dt="2022-07-28T08:22:45.069" v="2075" actId="478"/>
          <ac:picMkLst>
            <pc:docMk/>
            <pc:sldMk cId="3646530811" sldId="274"/>
            <ac:picMk id="47" creationId="{E5D82271-7134-890E-E4FB-73DD98D5D1ED}"/>
          </ac:picMkLst>
        </pc:picChg>
        <pc:picChg chg="del">
          <ac:chgData name="Trang Ha" userId="270efafb50020bd6" providerId="LiveId" clId="{F610D348-3FA2-41CB-81DF-CDED36A15700}" dt="2022-07-28T08:22:45.069" v="2075" actId="478"/>
          <ac:picMkLst>
            <pc:docMk/>
            <pc:sldMk cId="3646530811" sldId="274"/>
            <ac:picMk id="48" creationId="{3F471726-357D-49AB-5B3B-27E28B2CDD33}"/>
          </ac:picMkLst>
        </pc:picChg>
        <pc:picChg chg="del">
          <ac:chgData name="Trang Ha" userId="270efafb50020bd6" providerId="LiveId" clId="{F610D348-3FA2-41CB-81DF-CDED36A15700}" dt="2022-07-28T08:22:45.069" v="2075" actId="478"/>
          <ac:picMkLst>
            <pc:docMk/>
            <pc:sldMk cId="3646530811" sldId="274"/>
            <ac:picMk id="49" creationId="{BDBC64C6-3EAE-2CFE-A040-65C283BFF8D7}"/>
          </ac:picMkLst>
        </pc:picChg>
        <pc:picChg chg="del">
          <ac:chgData name="Trang Ha" userId="270efafb50020bd6" providerId="LiveId" clId="{F610D348-3FA2-41CB-81DF-CDED36A15700}" dt="2022-07-28T08:22:45.069" v="2075" actId="478"/>
          <ac:picMkLst>
            <pc:docMk/>
            <pc:sldMk cId="3646530811" sldId="274"/>
            <ac:picMk id="50" creationId="{A13D391E-97B5-9A89-20E3-845AF0F0620A}"/>
          </ac:picMkLst>
        </pc:picChg>
        <pc:picChg chg="del">
          <ac:chgData name="Trang Ha" userId="270efafb50020bd6" providerId="LiveId" clId="{F610D348-3FA2-41CB-81DF-CDED36A15700}" dt="2022-07-28T08:22:45.069" v="2075" actId="478"/>
          <ac:picMkLst>
            <pc:docMk/>
            <pc:sldMk cId="3646530811" sldId="274"/>
            <ac:picMk id="51" creationId="{742DBD5F-8129-018D-FBD5-123651F3A0C7}"/>
          </ac:picMkLst>
        </pc:picChg>
        <pc:picChg chg="del">
          <ac:chgData name="Trang Ha" userId="270efafb50020bd6" providerId="LiveId" clId="{F610D348-3FA2-41CB-81DF-CDED36A15700}" dt="2022-07-28T08:22:45.069" v="2075" actId="478"/>
          <ac:picMkLst>
            <pc:docMk/>
            <pc:sldMk cId="3646530811" sldId="274"/>
            <ac:picMk id="54" creationId="{1CC8A745-B478-D9F6-7F04-07B95108E924}"/>
          </ac:picMkLst>
        </pc:picChg>
        <pc:picChg chg="del">
          <ac:chgData name="Trang Ha" userId="270efafb50020bd6" providerId="LiveId" clId="{F610D348-3FA2-41CB-81DF-CDED36A15700}" dt="2022-07-28T08:22:45.069" v="2075" actId="478"/>
          <ac:picMkLst>
            <pc:docMk/>
            <pc:sldMk cId="3646530811" sldId="274"/>
            <ac:picMk id="55" creationId="{796817F8-9B5C-172E-5656-376F2527784B}"/>
          </ac:picMkLst>
        </pc:picChg>
        <pc:picChg chg="del">
          <ac:chgData name="Trang Ha" userId="270efafb50020bd6" providerId="LiveId" clId="{F610D348-3FA2-41CB-81DF-CDED36A15700}" dt="2022-07-28T08:22:45.069" v="2075" actId="478"/>
          <ac:picMkLst>
            <pc:docMk/>
            <pc:sldMk cId="3646530811" sldId="274"/>
            <ac:picMk id="63" creationId="{F844B1F6-9272-0036-79E0-3191770FC9D0}"/>
          </ac:picMkLst>
        </pc:picChg>
        <pc:cxnChg chg="add mod">
          <ac:chgData name="Trang Ha" userId="270efafb50020bd6" providerId="LiveId" clId="{F610D348-3FA2-41CB-81DF-CDED36A15700}" dt="2022-07-28T08:36:43.383" v="2851" actId="208"/>
          <ac:cxnSpMkLst>
            <pc:docMk/>
            <pc:sldMk cId="3646530811" sldId="274"/>
            <ac:cxnSpMk id="17" creationId="{CFC57409-0676-29B7-9434-55A16EB16416}"/>
          </ac:cxnSpMkLst>
        </pc:cxnChg>
        <pc:cxnChg chg="add mod">
          <ac:chgData name="Trang Ha" userId="270efafb50020bd6" providerId="LiveId" clId="{F610D348-3FA2-41CB-81DF-CDED36A15700}" dt="2022-07-28T08:36:50.419" v="2855" actId="571"/>
          <ac:cxnSpMkLst>
            <pc:docMk/>
            <pc:sldMk cId="3646530811" sldId="274"/>
            <ac:cxnSpMk id="42" creationId="{A1B8F2D1-B3B0-126C-4A7D-5C4FF9AC4D2C}"/>
          </ac:cxnSpMkLst>
        </pc:cxnChg>
        <pc:cxnChg chg="add mod">
          <ac:chgData name="Trang Ha" userId="270efafb50020bd6" providerId="LiveId" clId="{F610D348-3FA2-41CB-81DF-CDED36A15700}" dt="2022-07-28T08:36:49.751" v="2854" actId="571"/>
          <ac:cxnSpMkLst>
            <pc:docMk/>
            <pc:sldMk cId="3646530811" sldId="274"/>
            <ac:cxnSpMk id="53" creationId="{88CDC535-5837-0C6C-2EF3-74C0FCC1FD9F}"/>
          </ac:cxnSpMkLst>
        </pc:cxnChg>
        <pc:cxnChg chg="add mod">
          <ac:chgData name="Trang Ha" userId="270efafb50020bd6" providerId="LiveId" clId="{F610D348-3FA2-41CB-81DF-CDED36A15700}" dt="2022-07-28T08:37:08.255" v="2858" actId="1076"/>
          <ac:cxnSpMkLst>
            <pc:docMk/>
            <pc:sldMk cId="3646530811" sldId="274"/>
            <ac:cxnSpMk id="57" creationId="{84B541EC-0008-1353-DEE2-A6BEA94B9ACC}"/>
          </ac:cxnSpMkLst>
        </pc:cxnChg>
        <pc:cxnChg chg="add mod">
          <ac:chgData name="Trang Ha" userId="270efafb50020bd6" providerId="LiveId" clId="{F610D348-3FA2-41CB-81DF-CDED36A15700}" dt="2022-07-28T08:37:20.256" v="2860" actId="14100"/>
          <ac:cxnSpMkLst>
            <pc:docMk/>
            <pc:sldMk cId="3646530811" sldId="274"/>
            <ac:cxnSpMk id="65" creationId="{E088862B-661D-5D9F-3C3E-1BF89882E10E}"/>
          </ac:cxnSpMkLst>
        </pc:cxnChg>
      </pc:sldChg>
    </pc:docChg>
  </pc:docChgLst>
  <pc:docChgLst>
    <pc:chgData name="Trang Ha" userId="270efafb50020bd6" providerId="LiveId" clId="{21DD2476-0116-449F-8DFE-502E3AB5B8F6}"/>
    <pc:docChg chg="undo redo custSel delSld modSld">
      <pc:chgData name="Trang Ha" userId="270efafb50020bd6" providerId="LiveId" clId="{21DD2476-0116-449F-8DFE-502E3AB5B8F6}" dt="2022-07-29T08:43:28.949" v="340" actId="20577"/>
      <pc:docMkLst>
        <pc:docMk/>
      </pc:docMkLst>
      <pc:sldChg chg="modSp mod">
        <pc:chgData name="Trang Ha" userId="270efafb50020bd6" providerId="LiveId" clId="{21DD2476-0116-449F-8DFE-502E3AB5B8F6}" dt="2022-07-28T11:12:49.172" v="263" actId="20577"/>
        <pc:sldMkLst>
          <pc:docMk/>
          <pc:sldMk cId="562573195" sldId="256"/>
        </pc:sldMkLst>
        <pc:spChg chg="mod">
          <ac:chgData name="Trang Ha" userId="270efafb50020bd6" providerId="LiveId" clId="{21DD2476-0116-449F-8DFE-502E3AB5B8F6}" dt="2022-07-28T11:12:49.172" v="263" actId="20577"/>
          <ac:spMkLst>
            <pc:docMk/>
            <pc:sldMk cId="562573195" sldId="256"/>
            <ac:spMk id="10" creationId="{00000000-0000-0000-0000-000000000000}"/>
          </ac:spMkLst>
        </pc:spChg>
      </pc:sldChg>
      <pc:sldChg chg="del">
        <pc:chgData name="Trang Ha" userId="270efafb50020bd6" providerId="LiveId" clId="{21DD2476-0116-449F-8DFE-502E3AB5B8F6}" dt="2022-07-28T09:02:59.469" v="0" actId="2696"/>
        <pc:sldMkLst>
          <pc:docMk/>
          <pc:sldMk cId="2365650238" sldId="258"/>
        </pc:sldMkLst>
      </pc:sldChg>
      <pc:sldChg chg="del">
        <pc:chgData name="Trang Ha" userId="270efafb50020bd6" providerId="LiveId" clId="{21DD2476-0116-449F-8DFE-502E3AB5B8F6}" dt="2022-07-28T09:03:12.331" v="1" actId="2696"/>
        <pc:sldMkLst>
          <pc:docMk/>
          <pc:sldMk cId="261207011" sldId="265"/>
        </pc:sldMkLst>
      </pc:sldChg>
      <pc:sldChg chg="del">
        <pc:chgData name="Trang Ha" userId="270efafb50020bd6" providerId="LiveId" clId="{21DD2476-0116-449F-8DFE-502E3AB5B8F6}" dt="2022-07-28T09:03:12.331" v="1" actId="2696"/>
        <pc:sldMkLst>
          <pc:docMk/>
          <pc:sldMk cId="1727781939" sldId="270"/>
        </pc:sldMkLst>
      </pc:sldChg>
      <pc:sldChg chg="del">
        <pc:chgData name="Trang Ha" userId="270efafb50020bd6" providerId="LiveId" clId="{21DD2476-0116-449F-8DFE-502E3AB5B8F6}" dt="2022-07-28T09:03:12.331" v="1" actId="2696"/>
        <pc:sldMkLst>
          <pc:docMk/>
          <pc:sldMk cId="2893097710" sldId="271"/>
        </pc:sldMkLst>
      </pc:sldChg>
      <pc:sldChg chg="addSp delSp modSp mod delAnim modAnim">
        <pc:chgData name="Trang Ha" userId="270efafb50020bd6" providerId="LiveId" clId="{21DD2476-0116-449F-8DFE-502E3AB5B8F6}" dt="2022-07-29T08:43:18.714" v="337" actId="20577"/>
        <pc:sldMkLst>
          <pc:docMk/>
          <pc:sldMk cId="1421230677" sldId="272"/>
        </pc:sldMkLst>
        <pc:spChg chg="del">
          <ac:chgData name="Trang Ha" userId="270efafb50020bd6" providerId="LiveId" clId="{21DD2476-0116-449F-8DFE-502E3AB5B8F6}" dt="2022-07-28T09:03:29.481" v="4" actId="478"/>
          <ac:spMkLst>
            <pc:docMk/>
            <pc:sldMk cId="1421230677" sldId="272"/>
            <ac:spMk id="15" creationId="{9CDD8D35-450C-BB98-F788-B91E97BEBC7C}"/>
          </ac:spMkLst>
        </pc:spChg>
        <pc:spChg chg="mod">
          <ac:chgData name="Trang Ha" userId="270efafb50020bd6" providerId="LiveId" clId="{21DD2476-0116-449F-8DFE-502E3AB5B8F6}" dt="2022-07-28T11:13:32.323" v="285" actId="403"/>
          <ac:spMkLst>
            <pc:docMk/>
            <pc:sldMk cId="1421230677" sldId="272"/>
            <ac:spMk id="18" creationId="{64798910-7600-8ACC-1488-0FDD3A96A72F}"/>
          </ac:spMkLst>
        </pc:spChg>
        <pc:spChg chg="del">
          <ac:chgData name="Trang Ha" userId="270efafb50020bd6" providerId="LiveId" clId="{21DD2476-0116-449F-8DFE-502E3AB5B8F6}" dt="2022-07-28T09:03:29.481" v="4" actId="478"/>
          <ac:spMkLst>
            <pc:docMk/>
            <pc:sldMk cId="1421230677" sldId="272"/>
            <ac:spMk id="31" creationId="{20150C77-581A-ABFF-C442-C558DC742E2F}"/>
          </ac:spMkLst>
        </pc:spChg>
        <pc:spChg chg="del">
          <ac:chgData name="Trang Ha" userId="270efafb50020bd6" providerId="LiveId" clId="{21DD2476-0116-449F-8DFE-502E3AB5B8F6}" dt="2022-07-28T09:03:29.481" v="4" actId="478"/>
          <ac:spMkLst>
            <pc:docMk/>
            <pc:sldMk cId="1421230677" sldId="272"/>
            <ac:spMk id="32" creationId="{08C49144-C02E-D740-353D-3CB655EA2800}"/>
          </ac:spMkLst>
        </pc:spChg>
        <pc:spChg chg="del">
          <ac:chgData name="Trang Ha" userId="270efafb50020bd6" providerId="LiveId" clId="{21DD2476-0116-449F-8DFE-502E3AB5B8F6}" dt="2022-07-28T09:03:29.481" v="4" actId="478"/>
          <ac:spMkLst>
            <pc:docMk/>
            <pc:sldMk cId="1421230677" sldId="272"/>
            <ac:spMk id="33" creationId="{FA2D9A1E-61FF-E57C-F702-33B68BBA9AD5}"/>
          </ac:spMkLst>
        </pc:spChg>
        <pc:spChg chg="mod">
          <ac:chgData name="Trang Ha" userId="270efafb50020bd6" providerId="LiveId" clId="{21DD2476-0116-449F-8DFE-502E3AB5B8F6}" dt="2022-07-28T09:03:40.105" v="36" actId="1035"/>
          <ac:spMkLst>
            <pc:docMk/>
            <pc:sldMk cId="1421230677" sldId="272"/>
            <ac:spMk id="37" creationId="{78E0B0AA-CCF5-5393-4DC3-016BBDED1819}"/>
          </ac:spMkLst>
        </pc:spChg>
        <pc:spChg chg="mod">
          <ac:chgData name="Trang Ha" userId="270efafb50020bd6" providerId="LiveId" clId="{21DD2476-0116-449F-8DFE-502E3AB5B8F6}" dt="2022-07-28T11:14:10.526" v="298" actId="1036"/>
          <ac:spMkLst>
            <pc:docMk/>
            <pc:sldMk cId="1421230677" sldId="272"/>
            <ac:spMk id="39" creationId="{A3229D5B-54D3-53D4-DDF8-45AA7C4CCDC8}"/>
          </ac:spMkLst>
        </pc:spChg>
        <pc:spChg chg="mod">
          <ac:chgData name="Trang Ha" userId="270efafb50020bd6" providerId="LiveId" clId="{21DD2476-0116-449F-8DFE-502E3AB5B8F6}" dt="2022-07-28T11:14:29.186" v="310" actId="1035"/>
          <ac:spMkLst>
            <pc:docMk/>
            <pc:sldMk cId="1421230677" sldId="272"/>
            <ac:spMk id="40" creationId="{97D727ED-2E07-C0D0-32EA-7A4190CF8D9B}"/>
          </ac:spMkLst>
        </pc:spChg>
        <pc:spChg chg="mod">
          <ac:chgData name="Trang Ha" userId="270efafb50020bd6" providerId="LiveId" clId="{21DD2476-0116-449F-8DFE-502E3AB5B8F6}" dt="2022-07-28T11:14:40.653" v="311" actId="14100"/>
          <ac:spMkLst>
            <pc:docMk/>
            <pc:sldMk cId="1421230677" sldId="272"/>
            <ac:spMk id="41" creationId="{785FF47A-47D0-E116-4007-666B0C72ABBA}"/>
          </ac:spMkLst>
        </pc:spChg>
        <pc:spChg chg="mod">
          <ac:chgData name="Trang Ha" userId="270efafb50020bd6" providerId="LiveId" clId="{21DD2476-0116-449F-8DFE-502E3AB5B8F6}" dt="2022-07-28T09:03:40.105" v="36" actId="1035"/>
          <ac:spMkLst>
            <pc:docMk/>
            <pc:sldMk cId="1421230677" sldId="272"/>
            <ac:spMk id="43" creationId="{5B9137F2-6DC6-EA78-3C18-8AA7FB8CEEBE}"/>
          </ac:spMkLst>
        </pc:spChg>
        <pc:spChg chg="mod">
          <ac:chgData name="Trang Ha" userId="270efafb50020bd6" providerId="LiveId" clId="{21DD2476-0116-449F-8DFE-502E3AB5B8F6}" dt="2022-07-29T08:43:18.714" v="337" actId="20577"/>
          <ac:spMkLst>
            <pc:docMk/>
            <pc:sldMk cId="1421230677" sldId="272"/>
            <ac:spMk id="44" creationId="{AEBA8E45-E47E-FD20-ED07-52EFB0172C43}"/>
          </ac:spMkLst>
        </pc:spChg>
        <pc:spChg chg="mod">
          <ac:chgData name="Trang Ha" userId="270efafb50020bd6" providerId="LiveId" clId="{21DD2476-0116-449F-8DFE-502E3AB5B8F6}" dt="2022-07-28T11:13:03.367" v="268" actId="20577"/>
          <ac:spMkLst>
            <pc:docMk/>
            <pc:sldMk cId="1421230677" sldId="272"/>
            <ac:spMk id="108" creationId="{046CAE86-00A5-0361-1E35-80291CEA3329}"/>
          </ac:spMkLst>
        </pc:spChg>
        <pc:grpChg chg="del">
          <ac:chgData name="Trang Ha" userId="270efafb50020bd6" providerId="LiveId" clId="{21DD2476-0116-449F-8DFE-502E3AB5B8F6}" dt="2022-07-28T09:03:29.481" v="4" actId="478"/>
          <ac:grpSpMkLst>
            <pc:docMk/>
            <pc:sldMk cId="1421230677" sldId="272"/>
            <ac:grpSpMk id="12" creationId="{00000000-0000-0000-0000-000000000000}"/>
          </ac:grpSpMkLst>
        </pc:grpChg>
        <pc:picChg chg="add del">
          <ac:chgData name="Trang Ha" userId="270efafb50020bd6" providerId="LiveId" clId="{21DD2476-0116-449F-8DFE-502E3AB5B8F6}" dt="2022-07-28T09:03:29.481" v="4" actId="478"/>
          <ac:picMkLst>
            <pc:docMk/>
            <pc:sldMk cId="1421230677" sldId="272"/>
            <ac:picMk id="13" creationId="{074675B5-8370-8E36-4045-ACC1BFE49F4C}"/>
          </ac:picMkLst>
        </pc:picChg>
        <pc:picChg chg="mod">
          <ac:chgData name="Trang Ha" userId="270efafb50020bd6" providerId="LiveId" clId="{21DD2476-0116-449F-8DFE-502E3AB5B8F6}" dt="2022-07-28T11:14:20.223" v="300" actId="1038"/>
          <ac:picMkLst>
            <pc:docMk/>
            <pc:sldMk cId="1421230677" sldId="272"/>
            <ac:picMk id="17" creationId="{FCACF38D-E31F-CA0D-4BC0-C7C0EF42A31F}"/>
          </ac:picMkLst>
        </pc:picChg>
        <pc:picChg chg="del">
          <ac:chgData name="Trang Ha" userId="270efafb50020bd6" providerId="LiveId" clId="{21DD2476-0116-449F-8DFE-502E3AB5B8F6}" dt="2022-07-28T09:03:30.800" v="5" actId="478"/>
          <ac:picMkLst>
            <pc:docMk/>
            <pc:sldMk cId="1421230677" sldId="272"/>
            <ac:picMk id="28" creationId="{37DD7AE9-2910-5019-4F9E-78091DAB6F1F}"/>
          </ac:picMkLst>
        </pc:picChg>
      </pc:sldChg>
      <pc:sldChg chg="addSp delSp modSp mod modAnim">
        <pc:chgData name="Trang Ha" userId="270efafb50020bd6" providerId="LiveId" clId="{21DD2476-0116-449F-8DFE-502E3AB5B8F6}" dt="2022-07-29T08:43:22.780" v="338" actId="20577"/>
        <pc:sldMkLst>
          <pc:docMk/>
          <pc:sldMk cId="3003151229" sldId="273"/>
        </pc:sldMkLst>
        <pc:spChg chg="add mod">
          <ac:chgData name="Trang Ha" userId="270efafb50020bd6" providerId="LiveId" clId="{21DD2476-0116-449F-8DFE-502E3AB5B8F6}" dt="2022-07-28T09:11:05.027" v="163" actId="1076"/>
          <ac:spMkLst>
            <pc:docMk/>
            <pc:sldMk cId="3003151229" sldId="273"/>
            <ac:spMk id="7" creationId="{4C535CBE-F755-AA1A-EC3B-1359EBAAEDCC}"/>
          </ac:spMkLst>
        </pc:spChg>
        <pc:spChg chg="mod">
          <ac:chgData name="Trang Ha" userId="270efafb50020bd6" providerId="LiveId" clId="{21DD2476-0116-449F-8DFE-502E3AB5B8F6}" dt="2022-07-29T08:43:22.780" v="338" actId="20577"/>
          <ac:spMkLst>
            <pc:docMk/>
            <pc:sldMk cId="3003151229" sldId="273"/>
            <ac:spMk id="9" creationId="{00000000-0000-0000-0000-000000000000}"/>
          </ac:spMkLst>
        </pc:spChg>
        <pc:spChg chg="add mod">
          <ac:chgData name="Trang Ha" userId="270efafb50020bd6" providerId="LiveId" clId="{21DD2476-0116-449F-8DFE-502E3AB5B8F6}" dt="2022-07-28T09:30:34.261" v="226" actId="2085"/>
          <ac:spMkLst>
            <pc:docMk/>
            <pc:sldMk cId="3003151229" sldId="273"/>
            <ac:spMk id="13" creationId="{38295575-7DF0-30CB-C978-6385553C4C1D}"/>
          </ac:spMkLst>
        </pc:spChg>
        <pc:spChg chg="add del mod">
          <ac:chgData name="Trang Ha" userId="270efafb50020bd6" providerId="LiveId" clId="{21DD2476-0116-449F-8DFE-502E3AB5B8F6}" dt="2022-07-28T09:33:30.188" v="229" actId="478"/>
          <ac:spMkLst>
            <pc:docMk/>
            <pc:sldMk cId="3003151229" sldId="273"/>
            <ac:spMk id="15" creationId="{211382F7-21EF-C1E2-E0EC-5EB0CBD57316}"/>
          </ac:spMkLst>
        </pc:spChg>
        <pc:spChg chg="del">
          <ac:chgData name="Trang Ha" userId="270efafb50020bd6" providerId="LiveId" clId="{21DD2476-0116-449F-8DFE-502E3AB5B8F6}" dt="2022-07-28T09:05:58.277" v="69" actId="478"/>
          <ac:spMkLst>
            <pc:docMk/>
            <pc:sldMk cId="3003151229" sldId="273"/>
            <ac:spMk id="20" creationId="{418820AF-1191-CE0F-F93A-39EDD59D34AC}"/>
          </ac:spMkLst>
        </pc:spChg>
        <pc:spChg chg="add mod">
          <ac:chgData name="Trang Ha" userId="270efafb50020bd6" providerId="LiveId" clId="{21DD2476-0116-449F-8DFE-502E3AB5B8F6}" dt="2022-07-28T09:09:14.329" v="124" actId="1076"/>
          <ac:spMkLst>
            <pc:docMk/>
            <pc:sldMk cId="3003151229" sldId="273"/>
            <ac:spMk id="29" creationId="{2C8086D8-B921-2177-AB21-79B1D97D7B97}"/>
          </ac:spMkLst>
        </pc:spChg>
        <pc:spChg chg="add mod">
          <ac:chgData name="Trang Ha" userId="270efafb50020bd6" providerId="LiveId" clId="{21DD2476-0116-449F-8DFE-502E3AB5B8F6}" dt="2022-07-28T09:10:58.026" v="160" actId="1076"/>
          <ac:spMkLst>
            <pc:docMk/>
            <pc:sldMk cId="3003151229" sldId="273"/>
            <ac:spMk id="30" creationId="{C1B0EEBB-BDBD-7BE5-8528-00A24164B2B3}"/>
          </ac:spMkLst>
        </pc:spChg>
        <pc:spChg chg="add mod">
          <ac:chgData name="Trang Ha" userId="270efafb50020bd6" providerId="LiveId" clId="{21DD2476-0116-449F-8DFE-502E3AB5B8F6}" dt="2022-07-28T09:11:02.177" v="162" actId="1076"/>
          <ac:spMkLst>
            <pc:docMk/>
            <pc:sldMk cId="3003151229" sldId="273"/>
            <ac:spMk id="31" creationId="{0B634E75-A74B-7E79-D1AA-A09DF89BDE60}"/>
          </ac:spMkLst>
        </pc:spChg>
        <pc:spChg chg="add mod">
          <ac:chgData name="Trang Ha" userId="270efafb50020bd6" providerId="LiveId" clId="{21DD2476-0116-449F-8DFE-502E3AB5B8F6}" dt="2022-07-28T09:12:12.459" v="188" actId="1076"/>
          <ac:spMkLst>
            <pc:docMk/>
            <pc:sldMk cId="3003151229" sldId="273"/>
            <ac:spMk id="32" creationId="{4D3F0524-7B70-66B7-C0AF-67CAE6F3894E}"/>
          </ac:spMkLst>
        </pc:spChg>
        <pc:spChg chg="add mod">
          <ac:chgData name="Trang Ha" userId="270efafb50020bd6" providerId="LiveId" clId="{21DD2476-0116-449F-8DFE-502E3AB5B8F6}" dt="2022-07-28T09:27:53.385" v="201" actId="1076"/>
          <ac:spMkLst>
            <pc:docMk/>
            <pc:sldMk cId="3003151229" sldId="273"/>
            <ac:spMk id="33" creationId="{23C86F7F-C236-5FC8-3274-DD8ED5470DD2}"/>
          </ac:spMkLst>
        </pc:spChg>
        <pc:spChg chg="add mod">
          <ac:chgData name="Trang Ha" userId="270efafb50020bd6" providerId="LiveId" clId="{21DD2476-0116-449F-8DFE-502E3AB5B8F6}" dt="2022-07-28T09:12:46.423" v="198" actId="207"/>
          <ac:spMkLst>
            <pc:docMk/>
            <pc:sldMk cId="3003151229" sldId="273"/>
            <ac:spMk id="34" creationId="{A4B41435-C481-8334-C269-689F12D952F6}"/>
          </ac:spMkLst>
        </pc:spChg>
        <pc:spChg chg="add mod">
          <ac:chgData name="Trang Ha" userId="270efafb50020bd6" providerId="LiveId" clId="{21DD2476-0116-449F-8DFE-502E3AB5B8F6}" dt="2022-07-28T09:11:34.636" v="169" actId="571"/>
          <ac:spMkLst>
            <pc:docMk/>
            <pc:sldMk cId="3003151229" sldId="273"/>
            <ac:spMk id="35" creationId="{056EB970-A2CC-FA4F-D8FF-72F587FB1FCF}"/>
          </ac:spMkLst>
        </pc:spChg>
        <pc:spChg chg="add mod">
          <ac:chgData name="Trang Ha" userId="270efafb50020bd6" providerId="LiveId" clId="{21DD2476-0116-449F-8DFE-502E3AB5B8F6}" dt="2022-07-28T09:12:54.162" v="199" actId="207"/>
          <ac:spMkLst>
            <pc:docMk/>
            <pc:sldMk cId="3003151229" sldId="273"/>
            <ac:spMk id="36" creationId="{A21F894B-BD9B-351D-6569-84A0F14D4611}"/>
          </ac:spMkLst>
        </pc:spChg>
        <pc:spChg chg="add mod">
          <ac:chgData name="Trang Ha" userId="270efafb50020bd6" providerId="LiveId" clId="{21DD2476-0116-449F-8DFE-502E3AB5B8F6}" dt="2022-07-28T09:28:49.309" v="217" actId="14100"/>
          <ac:spMkLst>
            <pc:docMk/>
            <pc:sldMk cId="3003151229" sldId="273"/>
            <ac:spMk id="37" creationId="{94036D9D-7861-1EBF-1F7D-CBD16C543EAA}"/>
          </ac:spMkLst>
        </pc:spChg>
        <pc:spChg chg="add mod">
          <ac:chgData name="Trang Ha" userId="270efafb50020bd6" providerId="LiveId" clId="{21DD2476-0116-449F-8DFE-502E3AB5B8F6}" dt="2022-07-28T11:12:45.344" v="261" actId="571"/>
          <ac:spMkLst>
            <pc:docMk/>
            <pc:sldMk cId="3003151229" sldId="273"/>
            <ac:spMk id="38" creationId="{8A6301A7-7675-8DDD-E9B0-176DCC5AD76E}"/>
          </ac:spMkLst>
        </pc:spChg>
        <pc:spChg chg="add mod">
          <ac:chgData name="Trang Ha" userId="270efafb50020bd6" providerId="LiveId" clId="{21DD2476-0116-449F-8DFE-502E3AB5B8F6}" dt="2022-07-28T09:33:38.039" v="230" actId="207"/>
          <ac:spMkLst>
            <pc:docMk/>
            <pc:sldMk cId="3003151229" sldId="273"/>
            <ac:spMk id="39" creationId="{56AC0180-F187-D1D6-E61F-F15AD1A7F34D}"/>
          </ac:spMkLst>
        </pc:spChg>
        <pc:spChg chg="add mod">
          <ac:chgData name="Trang Ha" userId="270efafb50020bd6" providerId="LiveId" clId="{21DD2476-0116-449F-8DFE-502E3AB5B8F6}" dt="2022-07-28T11:12:45.344" v="261" actId="571"/>
          <ac:spMkLst>
            <pc:docMk/>
            <pc:sldMk cId="3003151229" sldId="273"/>
            <ac:spMk id="40" creationId="{ED59AC3C-0F18-5250-1647-34C975D78F80}"/>
          </ac:spMkLst>
        </pc:spChg>
        <pc:spChg chg="add mod">
          <ac:chgData name="Trang Ha" userId="270efafb50020bd6" providerId="LiveId" clId="{21DD2476-0116-449F-8DFE-502E3AB5B8F6}" dt="2022-07-28T09:33:55.612" v="232" actId="14100"/>
          <ac:spMkLst>
            <pc:docMk/>
            <pc:sldMk cId="3003151229" sldId="273"/>
            <ac:spMk id="41" creationId="{1DD32CF0-AF8B-0369-1863-CAF269DDC6F9}"/>
          </ac:spMkLst>
        </pc:spChg>
        <pc:spChg chg="add mod">
          <ac:chgData name="Trang Ha" userId="270efafb50020bd6" providerId="LiveId" clId="{21DD2476-0116-449F-8DFE-502E3AB5B8F6}" dt="2022-07-28T09:34:52.528" v="243" actId="207"/>
          <ac:spMkLst>
            <pc:docMk/>
            <pc:sldMk cId="3003151229" sldId="273"/>
            <ac:spMk id="42" creationId="{B60748C7-45E2-5E24-6C96-226A62B8B2B3}"/>
          </ac:spMkLst>
        </pc:spChg>
        <pc:spChg chg="add mod">
          <ac:chgData name="Trang Ha" userId="270efafb50020bd6" providerId="LiveId" clId="{21DD2476-0116-449F-8DFE-502E3AB5B8F6}" dt="2022-07-28T09:34:52.528" v="243" actId="207"/>
          <ac:spMkLst>
            <pc:docMk/>
            <pc:sldMk cId="3003151229" sldId="273"/>
            <ac:spMk id="43" creationId="{AF660676-5715-608F-4081-9EB40703EBEE}"/>
          </ac:spMkLst>
        </pc:spChg>
        <pc:spChg chg="add mod">
          <ac:chgData name="Trang Ha" userId="270efafb50020bd6" providerId="LiveId" clId="{21DD2476-0116-449F-8DFE-502E3AB5B8F6}" dt="2022-07-28T09:35:13.357" v="245" actId="207"/>
          <ac:spMkLst>
            <pc:docMk/>
            <pc:sldMk cId="3003151229" sldId="273"/>
            <ac:spMk id="44" creationId="{B4B10FBA-DA7A-4858-3D63-BF46144E9015}"/>
          </ac:spMkLst>
        </pc:spChg>
        <pc:spChg chg="add mod">
          <ac:chgData name="Trang Ha" userId="270efafb50020bd6" providerId="LiveId" clId="{21DD2476-0116-449F-8DFE-502E3AB5B8F6}" dt="2022-07-28T09:35:13.357" v="245" actId="207"/>
          <ac:spMkLst>
            <pc:docMk/>
            <pc:sldMk cId="3003151229" sldId="273"/>
            <ac:spMk id="45" creationId="{4DFD5262-C475-BEC5-F285-839079EE46DF}"/>
          </ac:spMkLst>
        </pc:spChg>
        <pc:spChg chg="add mod">
          <ac:chgData name="Trang Ha" userId="270efafb50020bd6" providerId="LiveId" clId="{21DD2476-0116-449F-8DFE-502E3AB5B8F6}" dt="2022-07-28T09:35:01.477" v="244" actId="207"/>
          <ac:spMkLst>
            <pc:docMk/>
            <pc:sldMk cId="3003151229" sldId="273"/>
            <ac:spMk id="46" creationId="{589ED6C8-6165-F5AD-B613-E2BD34B004F9}"/>
          </ac:spMkLst>
        </pc:spChg>
        <pc:spChg chg="add mod">
          <ac:chgData name="Trang Ha" userId="270efafb50020bd6" providerId="LiveId" clId="{21DD2476-0116-449F-8DFE-502E3AB5B8F6}" dt="2022-07-28T11:12:45.344" v="261" actId="571"/>
          <ac:spMkLst>
            <pc:docMk/>
            <pc:sldMk cId="3003151229" sldId="273"/>
            <ac:spMk id="47" creationId="{1F8B0B92-AF9A-A7EE-9DC1-4739CC6240EE}"/>
          </ac:spMkLst>
        </pc:spChg>
        <pc:spChg chg="add mod">
          <ac:chgData name="Trang Ha" userId="270efafb50020bd6" providerId="LiveId" clId="{21DD2476-0116-449F-8DFE-502E3AB5B8F6}" dt="2022-07-28T09:35:01.477" v="244" actId="207"/>
          <ac:spMkLst>
            <pc:docMk/>
            <pc:sldMk cId="3003151229" sldId="273"/>
            <ac:spMk id="48" creationId="{8491829D-EA89-8AAC-1B6F-E17A93DCF758}"/>
          </ac:spMkLst>
        </pc:spChg>
        <pc:spChg chg="add mod">
          <ac:chgData name="Trang Ha" userId="270efafb50020bd6" providerId="LiveId" clId="{21DD2476-0116-449F-8DFE-502E3AB5B8F6}" dt="2022-07-28T11:12:45.344" v="261" actId="571"/>
          <ac:spMkLst>
            <pc:docMk/>
            <pc:sldMk cId="3003151229" sldId="273"/>
            <ac:spMk id="49" creationId="{C381F358-4699-1FF0-0BBD-683FE37EC918}"/>
          </ac:spMkLst>
        </pc:spChg>
        <pc:spChg chg="add mod">
          <ac:chgData name="Trang Ha" userId="270efafb50020bd6" providerId="LiveId" clId="{21DD2476-0116-449F-8DFE-502E3AB5B8F6}" dt="2022-07-28T11:12:45.344" v="261" actId="571"/>
          <ac:spMkLst>
            <pc:docMk/>
            <pc:sldMk cId="3003151229" sldId="273"/>
            <ac:spMk id="50" creationId="{2CF8717F-DA38-26C0-DF88-4E24D874C492}"/>
          </ac:spMkLst>
        </pc:spChg>
        <pc:spChg chg="add mod">
          <ac:chgData name="Trang Ha" userId="270efafb50020bd6" providerId="LiveId" clId="{21DD2476-0116-449F-8DFE-502E3AB5B8F6}" dt="2022-07-28T11:12:45.344" v="261" actId="571"/>
          <ac:spMkLst>
            <pc:docMk/>
            <pc:sldMk cId="3003151229" sldId="273"/>
            <ac:spMk id="51" creationId="{A327E299-8364-07CD-2983-FD28EA9E482B}"/>
          </ac:spMkLst>
        </pc:spChg>
        <pc:spChg chg="add mod">
          <ac:chgData name="Trang Ha" userId="270efafb50020bd6" providerId="LiveId" clId="{21DD2476-0116-449F-8DFE-502E3AB5B8F6}" dt="2022-07-28T11:12:45.344" v="261" actId="571"/>
          <ac:spMkLst>
            <pc:docMk/>
            <pc:sldMk cId="3003151229" sldId="273"/>
            <ac:spMk id="52" creationId="{9BA73845-B9C1-7495-0CA8-44BEFAD6C93C}"/>
          </ac:spMkLst>
        </pc:spChg>
        <pc:spChg chg="add mod">
          <ac:chgData name="Trang Ha" userId="270efafb50020bd6" providerId="LiveId" clId="{21DD2476-0116-449F-8DFE-502E3AB5B8F6}" dt="2022-07-28T11:12:45.344" v="261" actId="571"/>
          <ac:spMkLst>
            <pc:docMk/>
            <pc:sldMk cId="3003151229" sldId="273"/>
            <ac:spMk id="53" creationId="{8A1AE955-41AF-AC19-89AE-A38EE378F91F}"/>
          </ac:spMkLst>
        </pc:spChg>
        <pc:spChg chg="add mod">
          <ac:chgData name="Trang Ha" userId="270efafb50020bd6" providerId="LiveId" clId="{21DD2476-0116-449F-8DFE-502E3AB5B8F6}" dt="2022-07-28T11:12:45.344" v="261" actId="571"/>
          <ac:spMkLst>
            <pc:docMk/>
            <pc:sldMk cId="3003151229" sldId="273"/>
            <ac:spMk id="54" creationId="{7B3BAFB5-1834-B9E5-4002-5CC360052876}"/>
          </ac:spMkLst>
        </pc:spChg>
        <pc:spChg chg="add mod">
          <ac:chgData name="Trang Ha" userId="270efafb50020bd6" providerId="LiveId" clId="{21DD2476-0116-449F-8DFE-502E3AB5B8F6}" dt="2022-07-28T11:12:45.344" v="261" actId="571"/>
          <ac:spMkLst>
            <pc:docMk/>
            <pc:sldMk cId="3003151229" sldId="273"/>
            <ac:spMk id="55" creationId="{0868CB4F-2824-074B-22B9-F719A6171F0F}"/>
          </ac:spMkLst>
        </pc:spChg>
        <pc:spChg chg="del">
          <ac:chgData name="Trang Ha" userId="270efafb50020bd6" providerId="LiveId" clId="{21DD2476-0116-449F-8DFE-502E3AB5B8F6}" dt="2022-07-28T09:05:58.277" v="69" actId="478"/>
          <ac:spMkLst>
            <pc:docMk/>
            <pc:sldMk cId="3003151229" sldId="273"/>
            <ac:spMk id="56" creationId="{4D5855FF-0C0F-D976-4A38-BD476B96EEB9}"/>
          </ac:spMkLst>
        </pc:spChg>
        <pc:spChg chg="del">
          <ac:chgData name="Trang Ha" userId="270efafb50020bd6" providerId="LiveId" clId="{21DD2476-0116-449F-8DFE-502E3AB5B8F6}" dt="2022-07-28T09:05:51.695" v="67" actId="478"/>
          <ac:spMkLst>
            <pc:docMk/>
            <pc:sldMk cId="3003151229" sldId="273"/>
            <ac:spMk id="58" creationId="{BF7980A6-1A8C-B042-4BD9-E62ECAD76E08}"/>
          </ac:spMkLst>
        </pc:spChg>
        <pc:spChg chg="del">
          <ac:chgData name="Trang Ha" userId="270efafb50020bd6" providerId="LiveId" clId="{21DD2476-0116-449F-8DFE-502E3AB5B8F6}" dt="2022-07-28T09:05:58.277" v="69" actId="478"/>
          <ac:spMkLst>
            <pc:docMk/>
            <pc:sldMk cId="3003151229" sldId="273"/>
            <ac:spMk id="59" creationId="{D9A1D3B5-8F55-B726-217E-7736F2A69C71}"/>
          </ac:spMkLst>
        </pc:spChg>
        <pc:spChg chg="del mod">
          <ac:chgData name="Trang Ha" userId="270efafb50020bd6" providerId="LiveId" clId="{21DD2476-0116-449F-8DFE-502E3AB5B8F6}" dt="2022-07-28T09:05:49.394" v="65" actId="478"/>
          <ac:spMkLst>
            <pc:docMk/>
            <pc:sldMk cId="3003151229" sldId="273"/>
            <ac:spMk id="61" creationId="{27BF782D-3DD2-76FD-C843-210C46C84AD2}"/>
          </ac:spMkLst>
        </pc:spChg>
        <pc:spChg chg="del">
          <ac:chgData name="Trang Ha" userId="270efafb50020bd6" providerId="LiveId" clId="{21DD2476-0116-449F-8DFE-502E3AB5B8F6}" dt="2022-07-28T09:05:46.179" v="62" actId="478"/>
          <ac:spMkLst>
            <pc:docMk/>
            <pc:sldMk cId="3003151229" sldId="273"/>
            <ac:spMk id="62" creationId="{965096FB-E389-AF60-C8A9-A7AF2C8545EA}"/>
          </ac:spMkLst>
        </pc:spChg>
        <pc:spChg chg="del">
          <ac:chgData name="Trang Ha" userId="270efafb50020bd6" providerId="LiveId" clId="{21DD2476-0116-449F-8DFE-502E3AB5B8F6}" dt="2022-07-28T09:06:00.524" v="70" actId="478"/>
          <ac:spMkLst>
            <pc:docMk/>
            <pc:sldMk cId="3003151229" sldId="273"/>
            <ac:spMk id="64" creationId="{3E7248E8-2DEA-1154-3598-81941B1A68A1}"/>
          </ac:spMkLst>
        </pc:spChg>
        <pc:spChg chg="mod">
          <ac:chgData name="Trang Ha" userId="270efafb50020bd6" providerId="LiveId" clId="{21DD2476-0116-449F-8DFE-502E3AB5B8F6}" dt="2022-07-28T11:14:56.093" v="316" actId="20577"/>
          <ac:spMkLst>
            <pc:docMk/>
            <pc:sldMk cId="3003151229" sldId="273"/>
            <ac:spMk id="108" creationId="{046CAE86-00A5-0361-1E35-80291CEA3329}"/>
          </ac:spMkLst>
        </pc:spChg>
        <pc:picChg chg="mod">
          <ac:chgData name="Trang Ha" userId="270efafb50020bd6" providerId="LiveId" clId="{21DD2476-0116-449F-8DFE-502E3AB5B8F6}" dt="2022-07-28T09:10:08.019" v="143" actId="1076"/>
          <ac:picMkLst>
            <pc:docMk/>
            <pc:sldMk cId="3003151229" sldId="273"/>
            <ac:picMk id="14" creationId="{E8F17FBF-71C3-F52D-9380-BC323CE578C0}"/>
          </ac:picMkLst>
        </pc:picChg>
        <pc:picChg chg="del">
          <ac:chgData name="Trang Ha" userId="270efafb50020bd6" providerId="LiveId" clId="{21DD2476-0116-449F-8DFE-502E3AB5B8F6}" dt="2022-07-28T09:05:58.277" v="69" actId="478"/>
          <ac:picMkLst>
            <pc:docMk/>
            <pc:sldMk cId="3003151229" sldId="273"/>
            <ac:picMk id="47" creationId="{E5D82271-7134-890E-E4FB-73DD98D5D1ED}"/>
          </ac:picMkLst>
        </pc:picChg>
        <pc:picChg chg="del">
          <ac:chgData name="Trang Ha" userId="270efafb50020bd6" providerId="LiveId" clId="{21DD2476-0116-449F-8DFE-502E3AB5B8F6}" dt="2022-07-28T09:05:53.440" v="68" actId="478"/>
          <ac:picMkLst>
            <pc:docMk/>
            <pc:sldMk cId="3003151229" sldId="273"/>
            <ac:picMk id="49" creationId="{BDBC64C6-3EAE-2CFE-A040-65C283BFF8D7}"/>
          </ac:picMkLst>
        </pc:picChg>
        <pc:picChg chg="del">
          <ac:chgData name="Trang Ha" userId="270efafb50020bd6" providerId="LiveId" clId="{21DD2476-0116-449F-8DFE-502E3AB5B8F6}" dt="2022-07-28T09:05:58.277" v="69" actId="478"/>
          <ac:picMkLst>
            <pc:docMk/>
            <pc:sldMk cId="3003151229" sldId="273"/>
            <ac:picMk id="50" creationId="{A13D391E-97B5-9A89-20E3-845AF0F0620A}"/>
          </ac:picMkLst>
        </pc:picChg>
        <pc:picChg chg="del">
          <ac:chgData name="Trang Ha" userId="270efafb50020bd6" providerId="LiveId" clId="{21DD2476-0116-449F-8DFE-502E3AB5B8F6}" dt="2022-07-28T09:05:44.740" v="61" actId="478"/>
          <ac:picMkLst>
            <pc:docMk/>
            <pc:sldMk cId="3003151229" sldId="273"/>
            <ac:picMk id="51" creationId="{742DBD5F-8129-018D-FBD5-123651F3A0C7}"/>
          </ac:picMkLst>
        </pc:picChg>
        <pc:picChg chg="del">
          <ac:chgData name="Trang Ha" userId="270efafb50020bd6" providerId="LiveId" clId="{21DD2476-0116-449F-8DFE-502E3AB5B8F6}" dt="2022-07-28T09:05:47.202" v="63" actId="478"/>
          <ac:picMkLst>
            <pc:docMk/>
            <pc:sldMk cId="3003151229" sldId="273"/>
            <ac:picMk id="54" creationId="{1CC8A745-B478-D9F6-7F04-07B95108E924}"/>
          </ac:picMkLst>
        </pc:picChg>
        <pc:picChg chg="del">
          <ac:chgData name="Trang Ha" userId="270efafb50020bd6" providerId="LiveId" clId="{21DD2476-0116-449F-8DFE-502E3AB5B8F6}" dt="2022-07-28T09:05:58.277" v="69" actId="478"/>
          <ac:picMkLst>
            <pc:docMk/>
            <pc:sldMk cId="3003151229" sldId="273"/>
            <ac:picMk id="55" creationId="{796817F8-9B5C-172E-5656-376F2527784B}"/>
          </ac:picMkLst>
        </pc:picChg>
        <pc:picChg chg="del">
          <ac:chgData name="Trang Ha" userId="270efafb50020bd6" providerId="LiveId" clId="{21DD2476-0116-449F-8DFE-502E3AB5B8F6}" dt="2022-07-28T09:05:50.439" v="66" actId="478"/>
          <ac:picMkLst>
            <pc:docMk/>
            <pc:sldMk cId="3003151229" sldId="273"/>
            <ac:picMk id="63" creationId="{F844B1F6-9272-0036-79E0-3191770FC9D0}"/>
          </ac:picMkLst>
        </pc:picChg>
      </pc:sldChg>
      <pc:sldChg chg="modSp mod modAnim">
        <pc:chgData name="Trang Ha" userId="270efafb50020bd6" providerId="LiveId" clId="{21DD2476-0116-449F-8DFE-502E3AB5B8F6}" dt="2022-07-29T08:43:28.949" v="340" actId="20577"/>
        <pc:sldMkLst>
          <pc:docMk/>
          <pc:sldMk cId="3646530811" sldId="274"/>
        </pc:sldMkLst>
        <pc:spChg chg="mod">
          <ac:chgData name="Trang Ha" userId="270efafb50020bd6" providerId="LiveId" clId="{21DD2476-0116-449F-8DFE-502E3AB5B8F6}" dt="2022-07-29T08:43:28.949" v="340" actId="20577"/>
          <ac:spMkLst>
            <pc:docMk/>
            <pc:sldMk cId="3646530811" sldId="274"/>
            <ac:spMk id="9" creationId="{00000000-0000-0000-0000-000000000000}"/>
          </ac:spMkLst>
        </pc:spChg>
        <pc:spChg chg="mod">
          <ac:chgData name="Trang Ha" userId="270efafb50020bd6" providerId="LiveId" clId="{21DD2476-0116-449F-8DFE-502E3AB5B8F6}" dt="2022-07-28T11:15:47.711" v="330" actId="1076"/>
          <ac:spMkLst>
            <pc:docMk/>
            <pc:sldMk cId="3646530811" sldId="274"/>
            <ac:spMk id="15" creationId="{BDBB4879-271E-5507-0E57-58DEA98B698A}"/>
          </ac:spMkLst>
        </pc:spChg>
        <pc:spChg chg="mod">
          <ac:chgData name="Trang Ha" userId="270efafb50020bd6" providerId="LiveId" clId="{21DD2476-0116-449F-8DFE-502E3AB5B8F6}" dt="2022-07-28T11:15:17.349" v="322" actId="1076"/>
          <ac:spMkLst>
            <pc:docMk/>
            <pc:sldMk cId="3646530811" sldId="274"/>
            <ac:spMk id="34" creationId="{F19C2436-85AD-E66C-FE09-81520BE3BF79}"/>
          </ac:spMkLst>
        </pc:spChg>
        <pc:spChg chg="mod">
          <ac:chgData name="Trang Ha" userId="270efafb50020bd6" providerId="LiveId" clId="{21DD2476-0116-449F-8DFE-502E3AB5B8F6}" dt="2022-07-28T11:15:52.651" v="332" actId="20577"/>
          <ac:spMkLst>
            <pc:docMk/>
            <pc:sldMk cId="3646530811" sldId="274"/>
            <ac:spMk id="108" creationId="{046CAE86-00A5-0361-1E35-80291CEA332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46B89-F200-43AA-B36B-6A2EF4B500B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55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POINSET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5719" y="6544828"/>
            <a:ext cx="2921000" cy="2561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 dirty="0">
                <a:solidFill>
                  <a:srgbClr val="FF0066"/>
                </a:solidFill>
                <a:latin typeface="Times New Roman" pitchFamily="18" charset="0"/>
              </a:rPr>
              <a:t>TRƯỜNG TIỂU </a:t>
            </a:r>
            <a:r>
              <a:rPr lang="en-US" altLang="en-US" sz="3500" b="1" dirty="0" smtClean="0">
                <a:solidFill>
                  <a:srgbClr val="FF0066"/>
                </a:solidFill>
                <a:latin typeface="Times New Roman" pitchFamily="18" charset="0"/>
              </a:rPr>
              <a:t>HỌC BÌNH THẠNH</a:t>
            </a:r>
            <a:endParaRPr lang="en-US" altLang="en-US" sz="3500" b="1" dirty="0">
              <a:solidFill>
                <a:srgbClr val="FF0066"/>
              </a:solidFill>
              <a:latin typeface="Times New Roman" pitchFamily="18" charset="0"/>
            </a:endParaRP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2783822" y="4343401"/>
            <a:ext cx="10928600" cy="26534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TÌM THÀNH PHẦN CHƯA BIẾT CỦA PHÉP TÍNH (TT)(T2</a:t>
            </a: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2480250" y="2057400"/>
            <a:ext cx="11471154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pic>
        <p:nvPicPr>
          <p:cNvPr id="12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0079" y="6544828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Straight Connector 12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4" name="Picture 7" descr="BƯỚM 58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308424">
            <a:off x="12320469" y="6753274"/>
            <a:ext cx="1162751" cy="1516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8" descr="animal-14[1]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048702" y="5944175"/>
            <a:ext cx="1069334" cy="777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5" descr="POINSET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4692416" y="-109904"/>
            <a:ext cx="1382714" cy="1653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2573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7"/>
          <p:cNvSpPr txBox="1">
            <a:spLocks noChangeArrowheads="1"/>
          </p:cNvSpPr>
          <p:nvPr/>
        </p:nvSpPr>
        <p:spPr bwMode="auto">
          <a:xfrm>
            <a:off x="2480250" y="2057400"/>
            <a:ext cx="11471154" cy="10684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KHỞI ĐỘNG: </a:t>
            </a:r>
            <a:endParaRPr lang="en-US" sz="60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043667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4404520" y="111473"/>
            <a:ext cx="6324600" cy="1107995"/>
            <a:chOff x="3946637" y="172432"/>
            <a:chExt cx="6217886" cy="1107995"/>
          </a:xfrm>
        </p:grpSpPr>
        <p:grpSp>
          <p:nvGrpSpPr>
            <p:cNvPr id="3" name="Group 2"/>
            <p:cNvGrpSpPr/>
            <p:nvPr/>
          </p:nvGrpSpPr>
          <p:grpSpPr>
            <a:xfrm>
              <a:off x="3946637" y="172432"/>
              <a:ext cx="6217886" cy="1107995"/>
              <a:chOff x="3946637" y="172432"/>
              <a:chExt cx="6217886" cy="1107995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3946637" y="172432"/>
                <a:ext cx="621788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err="1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</a:t>
                </a:r>
                <a:r>
                  <a:rPr lang="en-US" sz="3200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ba</a:t>
                </a:r>
                <a:r>
                  <a:rPr lang="en-US" sz="3200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en-US" sz="3200" dirty="0" err="1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ngày</a:t>
                </a:r>
                <a:r>
                  <a:rPr lang="en-US" sz="3200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11 </a:t>
                </a:r>
                <a:r>
                  <a:rPr lang="en-US" sz="3200" dirty="0" err="1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tháng</a:t>
                </a:r>
                <a:r>
                  <a:rPr lang="en-US" sz="3200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04 </a:t>
                </a:r>
                <a:r>
                  <a:rPr lang="en-US" sz="3200" dirty="0" err="1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năm</a:t>
                </a:r>
                <a:r>
                  <a:rPr lang="en-US" sz="3200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2023</a:t>
                </a:r>
                <a:endParaRPr lang="en-US" sz="32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6620799" y="757207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6710525" y="1278455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8" name="Text Box 14">
            <a:extLst>
              <a:ext uri="{FF2B5EF4-FFF2-40B4-BE49-F238E27FC236}">
                <a16:creationId xmlns="" xmlns:a16="http://schemas.microsoft.com/office/drawing/2014/main" id="{046CAE86-00A5-0361-1E35-80291CEA33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2721" y="1390944"/>
            <a:ext cx="14192197" cy="7606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4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4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91: </a:t>
            </a:r>
            <a:r>
              <a:rPr lang="en-US" sz="4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Tìm</a:t>
            </a:r>
            <a:r>
              <a:rPr lang="en-US" sz="4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thành</a:t>
            </a:r>
            <a:r>
              <a:rPr lang="en-US" sz="4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phần</a:t>
            </a:r>
            <a:r>
              <a:rPr lang="en-US" sz="4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chưa</a:t>
            </a:r>
            <a:r>
              <a:rPr lang="en-US" sz="4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biết</a:t>
            </a:r>
            <a:r>
              <a:rPr lang="en-US" sz="4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của</a:t>
            </a:r>
            <a:r>
              <a:rPr lang="en-US" sz="4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phép</a:t>
            </a:r>
            <a:r>
              <a:rPr lang="en-US" sz="4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tính</a:t>
            </a:r>
            <a:r>
              <a:rPr lang="en-US" sz="4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( </a:t>
            </a:r>
            <a:r>
              <a:rPr lang="en-US" sz="4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tiếp</a:t>
            </a:r>
            <a:r>
              <a:rPr lang="en-US" sz="4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theo</a:t>
            </a:r>
            <a:r>
              <a:rPr lang="en-US" sz="4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)(T2</a:t>
            </a:r>
            <a:r>
              <a:rPr lang="en-US" sz="4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)</a:t>
            </a:r>
          </a:p>
        </p:txBody>
      </p:sp>
      <p:sp>
        <p:nvSpPr>
          <p:cNvPr id="43" name="Oval 42">
            <a:extLst>
              <a:ext uri="{FF2B5EF4-FFF2-40B4-BE49-F238E27FC236}">
                <a16:creationId xmlns="" xmlns:a16="http://schemas.microsoft.com/office/drawing/2014/main" id="{5B9137F2-6DC6-EA78-3C18-8AA7FB8CEEBE}"/>
              </a:ext>
            </a:extLst>
          </p:cNvPr>
          <p:cNvSpPr/>
          <p:nvPr/>
        </p:nvSpPr>
        <p:spPr>
          <a:xfrm>
            <a:off x="300291" y="4598244"/>
            <a:ext cx="533400" cy="5334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44" name="TextBox 43">
            <a:extLst>
              <a:ext uri="{FF2B5EF4-FFF2-40B4-BE49-F238E27FC236}">
                <a16:creationId xmlns="" xmlns:a16="http://schemas.microsoft.com/office/drawing/2014/main" id="{AEBA8E45-E47E-FD20-ED07-52EFB0172C43}"/>
              </a:ext>
            </a:extLst>
          </p:cNvPr>
          <p:cNvSpPr txBox="1"/>
          <p:nvPr/>
        </p:nvSpPr>
        <p:spPr>
          <a:xfrm>
            <a:off x="3685568" y="7543800"/>
            <a:ext cx="88893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B. TÌM SỐ BỊ CHIA, TÌM SỐ CHIA.	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Picture 15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04119" y="2151589"/>
            <a:ext cx="14249400" cy="4696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21230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4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4404520" y="111473"/>
            <a:ext cx="6324600" cy="1107995"/>
            <a:chOff x="3946637" y="172432"/>
            <a:chExt cx="6217886" cy="1107995"/>
          </a:xfrm>
        </p:grpSpPr>
        <p:grpSp>
          <p:nvGrpSpPr>
            <p:cNvPr id="3" name="Group 2"/>
            <p:cNvGrpSpPr/>
            <p:nvPr/>
          </p:nvGrpSpPr>
          <p:grpSpPr>
            <a:xfrm>
              <a:off x="3946637" y="172432"/>
              <a:ext cx="6217886" cy="1107995"/>
              <a:chOff x="3946637" y="172432"/>
              <a:chExt cx="6217886" cy="1107995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3946637" y="172432"/>
                <a:ext cx="621788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err="1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</a:t>
                </a:r>
                <a:r>
                  <a:rPr lang="en-US" sz="3200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ba</a:t>
                </a:r>
                <a:r>
                  <a:rPr lang="en-US" sz="3200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en-US" sz="3200" dirty="0" err="1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ngày</a:t>
                </a:r>
                <a:r>
                  <a:rPr lang="en-US" sz="3200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11 </a:t>
                </a:r>
                <a:r>
                  <a:rPr lang="en-US" sz="3200" dirty="0" err="1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tháng</a:t>
                </a:r>
                <a:r>
                  <a:rPr lang="en-US" sz="3200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04 </a:t>
                </a:r>
                <a:r>
                  <a:rPr lang="en-US" sz="3200" dirty="0" err="1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năm</a:t>
                </a:r>
                <a:r>
                  <a:rPr lang="en-US" sz="3200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2023</a:t>
                </a:r>
                <a:endParaRPr lang="en-US" sz="32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6620799" y="757207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6710525" y="1278455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8" name="Text Box 14">
            <a:extLst>
              <a:ext uri="{FF2B5EF4-FFF2-40B4-BE49-F238E27FC236}">
                <a16:creationId xmlns="" xmlns:a16="http://schemas.microsoft.com/office/drawing/2014/main" id="{046CAE86-00A5-0361-1E35-80291CEA33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2721" y="1390944"/>
            <a:ext cx="14192197" cy="7606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4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4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91: </a:t>
            </a:r>
            <a:r>
              <a:rPr lang="en-US" sz="4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Tìm</a:t>
            </a:r>
            <a:r>
              <a:rPr lang="en-US" sz="4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thành</a:t>
            </a:r>
            <a:r>
              <a:rPr lang="en-US" sz="4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phần</a:t>
            </a:r>
            <a:r>
              <a:rPr lang="en-US" sz="4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chưa</a:t>
            </a:r>
            <a:r>
              <a:rPr lang="en-US" sz="4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biết</a:t>
            </a:r>
            <a:r>
              <a:rPr lang="en-US" sz="4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của</a:t>
            </a:r>
            <a:r>
              <a:rPr lang="en-US" sz="4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phép</a:t>
            </a:r>
            <a:r>
              <a:rPr lang="en-US" sz="4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tính</a:t>
            </a:r>
            <a:r>
              <a:rPr lang="en-US" sz="4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( </a:t>
            </a:r>
            <a:r>
              <a:rPr lang="en-US" sz="4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tiếp</a:t>
            </a:r>
            <a:r>
              <a:rPr lang="en-US" sz="4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theo</a:t>
            </a:r>
            <a:r>
              <a:rPr lang="en-US" sz="4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)(T2</a:t>
            </a:r>
            <a:r>
              <a:rPr lang="en-US" sz="4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)</a:t>
            </a:r>
          </a:p>
        </p:txBody>
      </p:sp>
      <p:sp>
        <p:nvSpPr>
          <p:cNvPr id="43" name="Oval 42">
            <a:extLst>
              <a:ext uri="{FF2B5EF4-FFF2-40B4-BE49-F238E27FC236}">
                <a16:creationId xmlns="" xmlns:a16="http://schemas.microsoft.com/office/drawing/2014/main" id="{5B9137F2-6DC6-EA78-3C18-8AA7FB8CEEBE}"/>
              </a:ext>
            </a:extLst>
          </p:cNvPr>
          <p:cNvSpPr/>
          <p:nvPr/>
        </p:nvSpPr>
        <p:spPr>
          <a:xfrm>
            <a:off x="300291" y="4598244"/>
            <a:ext cx="533400" cy="5334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44" name="TextBox 43">
            <a:extLst>
              <a:ext uri="{FF2B5EF4-FFF2-40B4-BE49-F238E27FC236}">
                <a16:creationId xmlns="" xmlns:a16="http://schemas.microsoft.com/office/drawing/2014/main" id="{AEBA8E45-E47E-FD20-ED07-52EFB0172C43}"/>
              </a:ext>
            </a:extLst>
          </p:cNvPr>
          <p:cNvSpPr txBox="1"/>
          <p:nvPr/>
        </p:nvSpPr>
        <p:spPr>
          <a:xfrm>
            <a:off x="1839770" y="2212237"/>
            <a:ext cx="50793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chia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AEBA8E45-E47E-FD20-ED07-52EFB0172C43}"/>
              </a:ext>
            </a:extLst>
          </p:cNvPr>
          <p:cNvSpPr txBox="1"/>
          <p:nvPr/>
        </p:nvSpPr>
        <p:spPr>
          <a:xfrm>
            <a:off x="2347119" y="3352800"/>
            <a:ext cx="403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30 : 5 = 6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AEBA8E45-E47E-FD20-ED07-52EFB0172C43}"/>
              </a:ext>
            </a:extLst>
          </p:cNvPr>
          <p:cNvSpPr txBox="1"/>
          <p:nvPr/>
        </p:nvSpPr>
        <p:spPr>
          <a:xfrm>
            <a:off x="2175906" y="4598244"/>
            <a:ext cx="44070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30 = 6 x 5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AEBA8E45-E47E-FD20-ED07-52EFB0172C43}"/>
              </a:ext>
            </a:extLst>
          </p:cNvPr>
          <p:cNvSpPr txBox="1"/>
          <p:nvPr/>
        </p:nvSpPr>
        <p:spPr>
          <a:xfrm>
            <a:off x="8525582" y="3352800"/>
            <a:ext cx="616593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chia ta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chia.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0524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44" grpId="0"/>
      <p:bldP spid="12" grpId="0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4404520" y="111473"/>
            <a:ext cx="6324600" cy="1107995"/>
            <a:chOff x="3946637" y="172432"/>
            <a:chExt cx="6217886" cy="1107995"/>
          </a:xfrm>
        </p:grpSpPr>
        <p:grpSp>
          <p:nvGrpSpPr>
            <p:cNvPr id="3" name="Group 2"/>
            <p:cNvGrpSpPr/>
            <p:nvPr/>
          </p:nvGrpSpPr>
          <p:grpSpPr>
            <a:xfrm>
              <a:off x="3946637" y="172432"/>
              <a:ext cx="6217886" cy="1107995"/>
              <a:chOff x="3946637" y="172432"/>
              <a:chExt cx="6217886" cy="1107995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3946637" y="172432"/>
                <a:ext cx="621788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err="1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</a:t>
                </a:r>
                <a:r>
                  <a:rPr lang="en-US" sz="3200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ba</a:t>
                </a:r>
                <a:r>
                  <a:rPr lang="en-US" sz="3200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en-US" sz="3200" dirty="0" err="1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ngày</a:t>
                </a:r>
                <a:r>
                  <a:rPr lang="en-US" sz="3200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11 </a:t>
                </a:r>
                <a:r>
                  <a:rPr lang="en-US" sz="3200" dirty="0" err="1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tháng</a:t>
                </a:r>
                <a:r>
                  <a:rPr lang="en-US" sz="3200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04 </a:t>
                </a:r>
                <a:r>
                  <a:rPr lang="en-US" sz="3200" dirty="0" err="1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năm</a:t>
                </a:r>
                <a:r>
                  <a:rPr lang="en-US" sz="3200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2023</a:t>
                </a:r>
                <a:endParaRPr lang="en-US" sz="32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6620799" y="757207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6710525" y="1278455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8" name="Text Box 14">
            <a:extLst>
              <a:ext uri="{FF2B5EF4-FFF2-40B4-BE49-F238E27FC236}">
                <a16:creationId xmlns="" xmlns:a16="http://schemas.microsoft.com/office/drawing/2014/main" id="{046CAE86-00A5-0361-1E35-80291CEA33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2721" y="1390944"/>
            <a:ext cx="14192197" cy="7606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4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4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91: </a:t>
            </a:r>
            <a:r>
              <a:rPr lang="en-US" sz="4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Tìm</a:t>
            </a:r>
            <a:r>
              <a:rPr lang="en-US" sz="4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thành</a:t>
            </a:r>
            <a:r>
              <a:rPr lang="en-US" sz="4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phần</a:t>
            </a:r>
            <a:r>
              <a:rPr lang="en-US" sz="4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chưa</a:t>
            </a:r>
            <a:r>
              <a:rPr lang="en-US" sz="4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biết</a:t>
            </a:r>
            <a:r>
              <a:rPr lang="en-US" sz="4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của</a:t>
            </a:r>
            <a:r>
              <a:rPr lang="en-US" sz="4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phép</a:t>
            </a:r>
            <a:r>
              <a:rPr lang="en-US" sz="4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tính</a:t>
            </a:r>
            <a:r>
              <a:rPr lang="en-US" sz="4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( </a:t>
            </a:r>
            <a:r>
              <a:rPr lang="en-US" sz="4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tiếp</a:t>
            </a:r>
            <a:r>
              <a:rPr lang="en-US" sz="4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theo</a:t>
            </a:r>
            <a:r>
              <a:rPr lang="en-US" sz="4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)(T2</a:t>
            </a:r>
            <a:r>
              <a:rPr lang="en-US" sz="4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)</a:t>
            </a:r>
          </a:p>
        </p:txBody>
      </p:sp>
      <p:sp>
        <p:nvSpPr>
          <p:cNvPr id="43" name="Oval 42">
            <a:extLst>
              <a:ext uri="{FF2B5EF4-FFF2-40B4-BE49-F238E27FC236}">
                <a16:creationId xmlns="" xmlns:a16="http://schemas.microsoft.com/office/drawing/2014/main" id="{5B9137F2-6DC6-EA78-3C18-8AA7FB8CEEBE}"/>
              </a:ext>
            </a:extLst>
          </p:cNvPr>
          <p:cNvSpPr/>
          <p:nvPr/>
        </p:nvSpPr>
        <p:spPr>
          <a:xfrm>
            <a:off x="300291" y="4598244"/>
            <a:ext cx="533400" cy="5334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="" xmlns:a16="http://schemas.microsoft.com/office/drawing/2014/main" id="{AEBA8E45-E47E-FD20-ED07-52EFB0172C43}"/>
              </a:ext>
            </a:extLst>
          </p:cNvPr>
          <p:cNvSpPr txBox="1"/>
          <p:nvPr/>
        </p:nvSpPr>
        <p:spPr>
          <a:xfrm>
            <a:off x="1839770" y="2212237"/>
            <a:ext cx="50793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AEBA8E45-E47E-FD20-ED07-52EFB0172C43}"/>
              </a:ext>
            </a:extLst>
          </p:cNvPr>
          <p:cNvSpPr txBox="1"/>
          <p:nvPr/>
        </p:nvSpPr>
        <p:spPr>
          <a:xfrm>
            <a:off x="2347119" y="3352800"/>
            <a:ext cx="403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30 : 5 = 6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AEBA8E45-E47E-FD20-ED07-52EFB0172C43}"/>
              </a:ext>
            </a:extLst>
          </p:cNvPr>
          <p:cNvSpPr txBox="1"/>
          <p:nvPr/>
        </p:nvSpPr>
        <p:spPr>
          <a:xfrm>
            <a:off x="2175906" y="4598244"/>
            <a:ext cx="44070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 =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AEBA8E45-E47E-FD20-ED07-52EFB0172C43}"/>
              </a:ext>
            </a:extLst>
          </p:cNvPr>
          <p:cNvSpPr txBox="1"/>
          <p:nvPr/>
        </p:nvSpPr>
        <p:spPr>
          <a:xfrm>
            <a:off x="2367805" y="4599295"/>
            <a:ext cx="44070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30: 6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AEBA8E45-E47E-FD20-ED07-52EFB0172C43}"/>
              </a:ext>
            </a:extLst>
          </p:cNvPr>
          <p:cNvSpPr txBox="1"/>
          <p:nvPr/>
        </p:nvSpPr>
        <p:spPr>
          <a:xfrm>
            <a:off x="7536188" y="3158020"/>
            <a:ext cx="795037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chia ta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4362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44" grpId="0"/>
      <p:bldP spid="12" grpId="0"/>
      <p:bldP spid="13" grpId="0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4404520" y="111473"/>
            <a:ext cx="6324600" cy="1107995"/>
            <a:chOff x="3946637" y="172432"/>
            <a:chExt cx="6217886" cy="1107995"/>
          </a:xfrm>
        </p:grpSpPr>
        <p:grpSp>
          <p:nvGrpSpPr>
            <p:cNvPr id="3" name="Group 2"/>
            <p:cNvGrpSpPr/>
            <p:nvPr/>
          </p:nvGrpSpPr>
          <p:grpSpPr>
            <a:xfrm>
              <a:off x="3946637" y="172432"/>
              <a:ext cx="6217886" cy="1107995"/>
              <a:chOff x="3946637" y="172432"/>
              <a:chExt cx="6217886" cy="1107995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3946637" y="172432"/>
                <a:ext cx="621788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err="1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</a:t>
                </a:r>
                <a:r>
                  <a:rPr lang="en-US" sz="3200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ba</a:t>
                </a:r>
                <a:r>
                  <a:rPr lang="en-US" sz="3200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en-US" sz="3200" dirty="0" err="1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ngày</a:t>
                </a:r>
                <a:r>
                  <a:rPr lang="en-US" sz="3200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11 </a:t>
                </a:r>
                <a:r>
                  <a:rPr lang="en-US" sz="3200" dirty="0" err="1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tháng</a:t>
                </a:r>
                <a:r>
                  <a:rPr lang="en-US" sz="3200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04 </a:t>
                </a:r>
                <a:r>
                  <a:rPr lang="en-US" sz="3200" dirty="0" err="1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năm</a:t>
                </a:r>
                <a:r>
                  <a:rPr lang="en-US" sz="3200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2023</a:t>
                </a:r>
                <a:endParaRPr lang="en-US" sz="32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6620799" y="757207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6710525" y="1278455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8" name="Text Box 14">
            <a:extLst>
              <a:ext uri="{FF2B5EF4-FFF2-40B4-BE49-F238E27FC236}">
                <a16:creationId xmlns="" xmlns:a16="http://schemas.microsoft.com/office/drawing/2014/main" id="{046CAE86-00A5-0361-1E35-80291CEA33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2721" y="1390944"/>
            <a:ext cx="14192197" cy="7606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4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4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91: </a:t>
            </a:r>
            <a:r>
              <a:rPr lang="en-US" sz="4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Tìm</a:t>
            </a:r>
            <a:r>
              <a:rPr lang="en-US" sz="4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thành</a:t>
            </a:r>
            <a:r>
              <a:rPr lang="en-US" sz="4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phần</a:t>
            </a:r>
            <a:r>
              <a:rPr lang="en-US" sz="4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chưa</a:t>
            </a:r>
            <a:r>
              <a:rPr lang="en-US" sz="4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biết</a:t>
            </a:r>
            <a:r>
              <a:rPr lang="en-US" sz="4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của</a:t>
            </a:r>
            <a:r>
              <a:rPr lang="en-US" sz="4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phép</a:t>
            </a:r>
            <a:r>
              <a:rPr lang="en-US" sz="4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tính</a:t>
            </a:r>
            <a:r>
              <a:rPr lang="en-US" sz="4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( </a:t>
            </a:r>
            <a:r>
              <a:rPr lang="en-US" sz="4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tiếp</a:t>
            </a:r>
            <a:r>
              <a:rPr lang="en-US" sz="4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theo</a:t>
            </a:r>
            <a:r>
              <a:rPr lang="en-US" sz="4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)(T2</a:t>
            </a:r>
            <a:r>
              <a:rPr lang="en-US" sz="4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)</a:t>
            </a:r>
          </a:p>
        </p:txBody>
      </p:sp>
      <p:sp>
        <p:nvSpPr>
          <p:cNvPr id="43" name="Oval 42">
            <a:extLst>
              <a:ext uri="{FF2B5EF4-FFF2-40B4-BE49-F238E27FC236}">
                <a16:creationId xmlns="" xmlns:a16="http://schemas.microsoft.com/office/drawing/2014/main" id="{5B9137F2-6DC6-EA78-3C18-8AA7FB8CEEBE}"/>
              </a:ext>
            </a:extLst>
          </p:cNvPr>
          <p:cNvSpPr/>
          <p:nvPr/>
        </p:nvSpPr>
        <p:spPr>
          <a:xfrm>
            <a:off x="1743863" y="2212237"/>
            <a:ext cx="533400" cy="5334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="" xmlns:a16="http://schemas.microsoft.com/office/drawing/2014/main" id="{AEBA8E45-E47E-FD20-ED07-52EFB0172C43}"/>
              </a:ext>
            </a:extLst>
          </p:cNvPr>
          <p:cNvSpPr txBox="1"/>
          <p:nvPr/>
        </p:nvSpPr>
        <p:spPr>
          <a:xfrm>
            <a:off x="1743863" y="2212237"/>
            <a:ext cx="102609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AEBA8E45-E47E-FD20-ED07-52EFB0172C43}"/>
              </a:ext>
            </a:extLst>
          </p:cNvPr>
          <p:cNvSpPr txBox="1"/>
          <p:nvPr/>
        </p:nvSpPr>
        <p:spPr>
          <a:xfrm>
            <a:off x="1055748" y="3352800"/>
            <a:ext cx="4038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buAutoNum type="alphaLcParenR"/>
            </a:pP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 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5 = 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  <a:p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?  </a:t>
            </a:r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4 = 11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AEBA8E45-E47E-FD20-ED07-52EFB0172C43}"/>
              </a:ext>
            </a:extLst>
          </p:cNvPr>
          <p:cNvSpPr txBox="1"/>
          <p:nvPr/>
        </p:nvSpPr>
        <p:spPr>
          <a:xfrm>
            <a:off x="6109519" y="3505200"/>
            <a:ext cx="4038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b)  24  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4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69  </a:t>
            </a:r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3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AEBA8E45-E47E-FD20-ED07-52EFB0172C43}"/>
              </a:ext>
            </a:extLst>
          </p:cNvPr>
          <p:cNvSpPr txBox="1"/>
          <p:nvPr/>
        </p:nvSpPr>
        <p:spPr>
          <a:xfrm>
            <a:off x="10734255" y="3505200"/>
            <a:ext cx="4038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c) ?  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321</a:t>
            </a:r>
          </a:p>
          <a:p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884  </a:t>
            </a:r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2</a:t>
            </a:r>
          </a:p>
        </p:txBody>
      </p:sp>
    </p:spTree>
    <p:extLst>
      <p:ext uri="{BB962C8B-B14F-4D97-AF65-F5344CB8AC3E}">
        <p14:creationId xmlns:p14="http://schemas.microsoft.com/office/powerpoint/2010/main" val="2974232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44" grpId="0"/>
      <p:bldP spid="12" grpId="0"/>
      <p:bldP spid="18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4404520" y="111473"/>
            <a:ext cx="6324600" cy="1107995"/>
            <a:chOff x="3946637" y="172432"/>
            <a:chExt cx="6217886" cy="1107995"/>
          </a:xfrm>
        </p:grpSpPr>
        <p:grpSp>
          <p:nvGrpSpPr>
            <p:cNvPr id="3" name="Group 2"/>
            <p:cNvGrpSpPr/>
            <p:nvPr/>
          </p:nvGrpSpPr>
          <p:grpSpPr>
            <a:xfrm>
              <a:off x="3946637" y="172432"/>
              <a:ext cx="6217886" cy="1107995"/>
              <a:chOff x="3946637" y="172432"/>
              <a:chExt cx="6217886" cy="1107995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3946637" y="172432"/>
                <a:ext cx="621788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err="1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</a:t>
                </a:r>
                <a:r>
                  <a:rPr lang="en-US" sz="3200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ba</a:t>
                </a:r>
                <a:r>
                  <a:rPr lang="en-US" sz="3200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en-US" sz="3200" dirty="0" err="1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ngày</a:t>
                </a:r>
                <a:r>
                  <a:rPr lang="en-US" sz="3200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11 </a:t>
                </a:r>
                <a:r>
                  <a:rPr lang="en-US" sz="3200" dirty="0" err="1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tháng</a:t>
                </a:r>
                <a:r>
                  <a:rPr lang="en-US" sz="3200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04 </a:t>
                </a:r>
                <a:r>
                  <a:rPr lang="en-US" sz="3200" dirty="0" err="1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năm</a:t>
                </a:r>
                <a:r>
                  <a:rPr lang="en-US" sz="3200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2023</a:t>
                </a:r>
                <a:endParaRPr lang="en-US" sz="32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6620799" y="757207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6710525" y="1278455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8" name="Text Box 14">
            <a:extLst>
              <a:ext uri="{FF2B5EF4-FFF2-40B4-BE49-F238E27FC236}">
                <a16:creationId xmlns="" xmlns:a16="http://schemas.microsoft.com/office/drawing/2014/main" id="{046CAE86-00A5-0361-1E35-80291CEA33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2721" y="1390944"/>
            <a:ext cx="14192197" cy="7606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4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4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91: </a:t>
            </a:r>
            <a:r>
              <a:rPr lang="en-US" sz="4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Tìm</a:t>
            </a:r>
            <a:r>
              <a:rPr lang="en-US" sz="4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thành</a:t>
            </a:r>
            <a:r>
              <a:rPr lang="en-US" sz="4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phần</a:t>
            </a:r>
            <a:r>
              <a:rPr lang="en-US" sz="4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chưa</a:t>
            </a:r>
            <a:r>
              <a:rPr lang="en-US" sz="4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biết</a:t>
            </a:r>
            <a:r>
              <a:rPr lang="en-US" sz="4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của</a:t>
            </a:r>
            <a:r>
              <a:rPr lang="en-US" sz="4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phép</a:t>
            </a:r>
            <a:r>
              <a:rPr lang="en-US" sz="4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tính</a:t>
            </a:r>
            <a:r>
              <a:rPr lang="en-US" sz="4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( </a:t>
            </a:r>
            <a:r>
              <a:rPr lang="en-US" sz="4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tiếp</a:t>
            </a:r>
            <a:r>
              <a:rPr lang="en-US" sz="4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theo</a:t>
            </a:r>
            <a:r>
              <a:rPr lang="en-US" sz="4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)(T2</a:t>
            </a:r>
            <a:r>
              <a:rPr lang="en-US" sz="4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)</a:t>
            </a:r>
          </a:p>
        </p:txBody>
      </p:sp>
      <p:sp>
        <p:nvSpPr>
          <p:cNvPr id="43" name="Oval 42">
            <a:extLst>
              <a:ext uri="{FF2B5EF4-FFF2-40B4-BE49-F238E27FC236}">
                <a16:creationId xmlns="" xmlns:a16="http://schemas.microsoft.com/office/drawing/2014/main" id="{5B9137F2-6DC6-EA78-3C18-8AA7FB8CEEBE}"/>
              </a:ext>
            </a:extLst>
          </p:cNvPr>
          <p:cNvSpPr/>
          <p:nvPr/>
        </p:nvSpPr>
        <p:spPr>
          <a:xfrm>
            <a:off x="300291" y="4598244"/>
            <a:ext cx="533400" cy="5334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="" xmlns:a16="http://schemas.microsoft.com/office/drawing/2014/main" id="{AEBA8E45-E47E-FD20-ED07-52EFB0172C43}"/>
              </a:ext>
            </a:extLst>
          </p:cNvPr>
          <p:cNvSpPr txBox="1"/>
          <p:nvPr/>
        </p:nvSpPr>
        <p:spPr>
          <a:xfrm>
            <a:off x="1839770" y="2212237"/>
            <a:ext cx="129279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trồng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8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luống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luống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1533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4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" descr="Anh dep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719" y="218988"/>
            <a:ext cx="14417345" cy="8459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WordArt 3"/>
          <p:cNvSpPr>
            <a:spLocks noChangeArrowheads="1" noChangeShapeType="1" noTextEdit="1"/>
          </p:cNvSpPr>
          <p:nvPr/>
        </p:nvSpPr>
        <p:spPr bwMode="auto">
          <a:xfrm>
            <a:off x="1966119" y="3657600"/>
            <a:ext cx="12649200" cy="1582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48668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1359</TotalTime>
  <Words>347</Words>
  <Application>Microsoft Office PowerPoint</Application>
  <PresentationFormat>Custom</PresentationFormat>
  <Paragraphs>42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DELL</cp:lastModifiedBy>
  <cp:revision>162</cp:revision>
  <dcterms:created xsi:type="dcterms:W3CDTF">2022-07-10T01:37:20Z</dcterms:created>
  <dcterms:modified xsi:type="dcterms:W3CDTF">2023-04-10T02:34:34Z</dcterms:modified>
</cp:coreProperties>
</file>