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94" r:id="rId3"/>
    <p:sldId id="297" r:id="rId4"/>
    <p:sldId id="296" r:id="rId5"/>
    <p:sldId id="305" r:id="rId6"/>
    <p:sldId id="295" r:id="rId7"/>
    <p:sldId id="306" r:id="rId8"/>
    <p:sldId id="30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>
            <a:fillRect/>
          </a:stretch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42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3080" y="4893310"/>
            <a:ext cx="8167370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vi-VN" altLang="en-US" sz="54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Ciel Cucho Bold" pitchFamily="50" charset="0"/>
                <a:ea typeface="Arial" panose="020B0604020202020204"/>
                <a:cs typeface="iCiel Cucho Bold" pitchFamily="50" charset="0"/>
                <a:sym typeface="Arial" panose="020B0604020202020204"/>
              </a:rPr>
              <a:t>Vẽ hai đường thẳng vuông góc</a:t>
            </a: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2145665" y="3788462"/>
            <a:ext cx="744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02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165100" y="1408133"/>
            <a:ext cx="118618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trước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76"/>
          <a:stretch>
            <a:fillRect/>
          </a:stretch>
        </p:blipFill>
        <p:spPr>
          <a:xfrm>
            <a:off x="76200" y="4021615"/>
            <a:ext cx="1742209" cy="2836385"/>
          </a:xfrm>
          <a:prstGeom prst="rect">
            <a:avLst/>
          </a:prstGeom>
        </p:spPr>
      </p:pic>
      <p:sp>
        <p:nvSpPr>
          <p:cNvPr id="124" name="leaves_113860"/>
          <p:cNvSpPr>
            <a:spLocks noChangeAspect="1"/>
          </p:cNvSpPr>
          <p:nvPr/>
        </p:nvSpPr>
        <p:spPr bwMode="auto">
          <a:xfrm rot="20888771">
            <a:off x="619717" y="1403398"/>
            <a:ext cx="609685" cy="46856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1254272" y="4959733"/>
            <a:ext cx="2917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39679" y="5022872"/>
            <a:ext cx="336977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B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583705" y="38873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507505" y="373497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507505" y="411597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763255" y="4913047"/>
            <a:ext cx="43473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799" y="2511590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12593" y="2484458"/>
            <a:ext cx="7191881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3975" indent="4572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một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ê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AB</a:t>
            </a:r>
          </a:p>
          <a:p>
            <a:pPr marL="53975" indent="4572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ê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trượt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ê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E.</a:t>
            </a:r>
          </a:p>
          <a:p>
            <a:pPr marL="53975" indent="4572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một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AB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925142" y="3919128"/>
            <a:ext cx="64579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 flipV="1">
            <a:off x="3124054" y="488273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311379" y="4512274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V="1">
            <a:off x="3201842" y="2692999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00243" y="4959733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25916" y="5627016"/>
            <a:ext cx="4812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197989" y="2468621"/>
            <a:ext cx="4587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51770" y="1892393"/>
            <a:ext cx="70262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E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AB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918792" y="5335178"/>
            <a:ext cx="66055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3353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thẳng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góc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3" name="图片 10" descr="ef804925077e5ad7b7c56f9e1d20d041"/>
          <p:cNvPicPr>
            <a:picLocks noChangeAspect="1"/>
          </p:cNvPicPr>
          <p:nvPr/>
        </p:nvPicPr>
        <p:blipFill>
          <a:blip r:embed="rId5"/>
          <a:srcRect l="55101" t="10271" r="11779" b="61013"/>
          <a:stretch>
            <a:fillRect/>
          </a:stretch>
        </p:blipFill>
        <p:spPr>
          <a:xfrm flipH="1" flipV="1">
            <a:off x="10943093" y="128801"/>
            <a:ext cx="1150620" cy="997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8724 -0.000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33403 L -1.66667E-6 -1.85185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7 L 0.08685 0.2715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0.1342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4" grpId="0"/>
      <p:bldP spid="18" grpId="0"/>
      <p:bldP spid="21" grpId="0"/>
      <p:bldP spid="22" grpId="0"/>
      <p:bldP spid="23" grpId="0" animBg="1"/>
      <p:bldP spid="23" grpId="1" animBg="1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3155443" y="2754543"/>
            <a:ext cx="0" cy="2286000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</a:ln>
          <a:effectLst/>
        </p:spPr>
      </p:cxn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4347" r="32637" b="5988"/>
          <a:stretch>
            <a:fillRect/>
          </a:stretch>
        </p:blipFill>
        <p:spPr>
          <a:xfrm flipH="1">
            <a:off x="136371" y="4767702"/>
            <a:ext cx="801334" cy="2090298"/>
          </a:xfrm>
          <a:prstGeom prst="rect">
            <a:avLst/>
          </a:prstGeom>
        </p:spPr>
      </p:pic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165100" y="1408133"/>
            <a:ext cx="118618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0513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trước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0545" y="2626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thẳng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góc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1009143" y="5027843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04393" y="5091343"/>
            <a:ext cx="31448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                              B 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3882518" y="338319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3806318" y="3230793"/>
            <a:ext cx="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3806318" y="3611793"/>
            <a:ext cx="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193543" y="3286358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471855" y="1181330"/>
            <a:ext cx="4114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 flipV="1">
            <a:off x="3091943" y="348320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</a:ln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9" name="Picture 38" descr="But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525">
            <a:off x="3222117" y="2355395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flipV="1">
            <a:off x="3157752" y="4983393"/>
            <a:ext cx="0" cy="987425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</a:ln>
          <a:effectLst/>
        </p:spPr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685543" y="5613630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685543" y="2654530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4590265" y="2501132"/>
            <a:ext cx="761813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051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một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ê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ke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trùng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AB</a:t>
            </a:r>
            <a:endParaRPr lang="vi-VN" altLang="en-US" sz="3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2472391" y="1900258"/>
            <a:ext cx="70485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Điểm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nằm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ngoài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AB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590265" y="3537337"/>
            <a:ext cx="7595731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Chuyển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dịch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ê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ke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trượt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ê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ke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gặp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E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590265" y="5078079"/>
            <a:ext cx="766294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3: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Vạch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một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CD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AB</a:t>
            </a:r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705" y="257515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leaves_113860"/>
          <p:cNvSpPr>
            <a:spLocks noChangeAspect="1"/>
          </p:cNvSpPr>
          <p:nvPr/>
        </p:nvSpPr>
        <p:spPr bwMode="auto">
          <a:xfrm rot="20888771">
            <a:off x="177996" y="1383900"/>
            <a:ext cx="609685" cy="46856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pic>
        <p:nvPicPr>
          <p:cNvPr id="49" name="图片 10" descr="ef804925077e5ad7b7c56f9e1d20d041"/>
          <p:cNvPicPr>
            <a:picLocks noChangeAspect="1"/>
          </p:cNvPicPr>
          <p:nvPr/>
        </p:nvPicPr>
        <p:blipFill>
          <a:blip r:embed="rId5"/>
          <a:srcRect l="55101" t="10271" r="11779" b="61013"/>
          <a:stretch>
            <a:fillRect/>
          </a:stretch>
        </p:blipFill>
        <p:spPr>
          <a:xfrm flipH="1" flipV="1">
            <a:off x="10943093" y="128801"/>
            <a:ext cx="1150620" cy="9975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8724 -0.000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125 L 0 0.302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2 L 0.08685 0.2696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 L 0 0.434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5" grpId="0"/>
      <p:bldP spid="38" grpId="0" animBg="1"/>
      <p:bldP spid="38" grpId="1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f804925077e5ad7b7c56f9e1d20d041"/>
          <p:cNvPicPr>
            <a:picLocks noChangeAspect="1"/>
          </p:cNvPicPr>
          <p:nvPr/>
        </p:nvPicPr>
        <p:blipFill>
          <a:blip r:embed="rId2"/>
          <a:srcRect l="55101" t="10271" r="11779" b="61013"/>
          <a:stretch>
            <a:fillRect/>
          </a:stretch>
        </p:blipFill>
        <p:spPr>
          <a:xfrm flipH="1" flipV="1">
            <a:off x="10943093" y="128801"/>
            <a:ext cx="1150620" cy="9975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21076231">
            <a:off x="44974" y="5181227"/>
            <a:ext cx="1332613" cy="16791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10230" y="2633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thẳng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góc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leaves_113860"/>
          <p:cNvSpPr>
            <a:spLocks noChangeAspect="1"/>
          </p:cNvSpPr>
          <p:nvPr/>
        </p:nvSpPr>
        <p:spPr bwMode="auto">
          <a:xfrm rot="1357577">
            <a:off x="551915" y="1487721"/>
            <a:ext cx="609685" cy="46856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sp>
        <p:nvSpPr>
          <p:cNvPr id="34" name="leaves_113860"/>
          <p:cNvSpPr>
            <a:spLocks noChangeAspect="1"/>
          </p:cNvSpPr>
          <p:nvPr/>
        </p:nvSpPr>
        <p:spPr bwMode="auto">
          <a:xfrm rot="19156271">
            <a:off x="247073" y="1514853"/>
            <a:ext cx="609685" cy="46856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88948" y="5533041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kern="0">
              <a:sym typeface="Arial" panose="020B0604020202020204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04673" y="5685441"/>
            <a:ext cx="458787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868523" y="5685441"/>
            <a:ext cx="4587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3071473" y="439004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2995273" y="4237641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995273" y="4618641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83781" flipH="1">
            <a:off x="1226419" y="2766275"/>
            <a:ext cx="1641475" cy="289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15"/>
          <p:cNvSpPr>
            <a:spLocks noChangeShapeType="1"/>
          </p:cNvSpPr>
          <p:nvPr/>
        </p:nvSpPr>
        <p:spPr bwMode="auto">
          <a:xfrm flipH="1" flipV="1">
            <a:off x="3184185" y="3651132"/>
            <a:ext cx="7938" cy="20116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73310" y="3709004"/>
            <a:ext cx="698182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V="1">
            <a:off x="2171360" y="3628041"/>
            <a:ext cx="1009650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3181010" y="3628041"/>
            <a:ext cx="1947863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014323" y="5685441"/>
            <a:ext cx="50206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1122023" y="1429354"/>
            <a:ext cx="57927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073310" y="2140554"/>
            <a:ext cx="698182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 đỉnh A của hình tam giác ABC ta vẽ đường thẳng vuông góc với cạnh BC, cắt cạnh BC tại điểm H.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950823" y="3093054"/>
            <a:ext cx="5699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Oval 1"/>
          <p:cNvSpPr/>
          <p:nvPr/>
        </p:nvSpPr>
        <p:spPr>
          <a:xfrm>
            <a:off x="2926188" y="3064820"/>
            <a:ext cx="561109" cy="584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Picture 14" descr="But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3605">
            <a:off x="3178926" y="2969230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2136291" y="5685441"/>
            <a:ext cx="301752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BA414"/>
                                      </p:to>
                                    </p:animClr>
                                    <p:set>
                                      <p:cBhvr>
                                        <p:cTn id="39" dur="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013 0.28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44" grpId="1" animBg="1"/>
      <p:bldP spid="48" grpId="0"/>
      <p:bldP spid="49" grpId="0"/>
      <p:bldP spid="2" grpId="0" animBg="1"/>
      <p:bldP spid="2" grpId="1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5" descr="ButC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6090" y="2473362"/>
            <a:ext cx="1169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>
            <a:stCxn id="63" idx="6"/>
          </p:cNvCxnSpPr>
          <p:nvPr/>
        </p:nvCxnSpPr>
        <p:spPr>
          <a:xfrm flipH="1" flipV="1">
            <a:off x="4997025" y="4909381"/>
            <a:ext cx="1190625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974925" y="4909525"/>
            <a:ext cx="1425575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99139">
            <a:off x="-139574" y="5054429"/>
            <a:ext cx="1632753" cy="145417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73199" y="1373869"/>
            <a:ext cx="640080" cy="707886"/>
            <a:chOff x="6970643" y="1694391"/>
            <a:chExt cx="903409" cy="999472"/>
          </a:xfrm>
          <a:solidFill>
            <a:srgbClr val="CDC5C3"/>
          </a:solidFill>
        </p:grpSpPr>
        <p:sp>
          <p:nvSpPr>
            <p:cNvPr id="28" name="椭圆 27"/>
            <p:cNvSpPr/>
            <p:nvPr/>
          </p:nvSpPr>
          <p:spPr>
            <a:xfrm>
              <a:off x="6970643" y="1699165"/>
              <a:ext cx="903409" cy="903736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TextBox 39"/>
            <p:cNvSpPr txBox="1"/>
            <p:nvPr/>
          </p:nvSpPr>
          <p:spPr>
            <a:xfrm>
              <a:off x="7063675" y="1694391"/>
              <a:ext cx="706346" cy="999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rPr>
                <a:t>1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04515" y="3350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thẳng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góc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1" name="图片 10" descr="ef804925077e5ad7b7c56f9e1d20d041"/>
          <p:cNvPicPr>
            <a:picLocks noChangeAspect="1"/>
          </p:cNvPicPr>
          <p:nvPr/>
        </p:nvPicPr>
        <p:blipFill>
          <a:blip r:embed="rId4"/>
          <a:srcRect l="55101" t="10271" r="11779" b="61013"/>
          <a:stretch>
            <a:fillRect/>
          </a:stretch>
        </p:blipFill>
        <p:spPr>
          <a:xfrm flipH="1" flipV="1">
            <a:off x="10936520" y="128827"/>
            <a:ext cx="1150620" cy="997585"/>
          </a:xfrm>
          <a:prstGeom prst="rect">
            <a:avLst/>
          </a:prstGeom>
        </p:spPr>
      </p:pic>
      <p:sp>
        <p:nvSpPr>
          <p:cNvPr id="42" name="Line 2"/>
          <p:cNvSpPr>
            <a:spLocks noChangeShapeType="1"/>
          </p:cNvSpPr>
          <p:nvPr/>
        </p:nvSpPr>
        <p:spPr bwMode="auto">
          <a:xfrm>
            <a:off x="1087012" y="4964943"/>
            <a:ext cx="2609850" cy="33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934612" y="4964943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490487" y="5044318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093737" y="344411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4017537" y="329171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4017537" y="367271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2203025" y="4940409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177142" y="4924394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149550" y="3384587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277034" y="4978509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6169660" y="5880278"/>
            <a:ext cx="404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3" name="TextBox 26"/>
          <p:cNvSpPr txBox="1">
            <a:spLocks noChangeArrowheads="1"/>
          </p:cNvSpPr>
          <p:nvPr/>
        </p:nvSpPr>
        <p:spPr bwMode="auto">
          <a:xfrm>
            <a:off x="718415" y="1445381"/>
            <a:ext cx="111125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0195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V="1">
            <a:off x="6152725" y="3599691"/>
            <a:ext cx="0" cy="246888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flipV="1">
            <a:off x="8528516" y="4164810"/>
            <a:ext cx="2983314" cy="147652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10055161" y="4326032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10042100" y="4833181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8242918" y="5217392"/>
            <a:ext cx="404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11314325" y="3621546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8986412" y="2496381"/>
            <a:ext cx="5036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5224037" y="2558293"/>
            <a:ext cx="5485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015575" y="2593218"/>
            <a:ext cx="52610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6111450" y="4874456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27" y="2992474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5" descr="ButC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287" y="2375009"/>
            <a:ext cx="1169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>
          <a:xfrm flipV="1">
            <a:off x="2230012" y="3364743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8" idx="0"/>
          </p:cNvCxnSpPr>
          <p:nvPr/>
        </p:nvCxnSpPr>
        <p:spPr>
          <a:xfrm flipV="1">
            <a:off x="2230012" y="4940409"/>
            <a:ext cx="0" cy="131993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2205831" y="6027955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261605" y="3192173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565045" y="5302366"/>
            <a:ext cx="116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ButC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716" y="3941659"/>
            <a:ext cx="1182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7205237" y="4971293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4893837" y="4949068"/>
            <a:ext cx="3143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 flipH="1">
            <a:off x="9386957" y="3130840"/>
            <a:ext cx="32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0561001" y="5641337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3359">
            <a:off x="7651715" y="3594781"/>
            <a:ext cx="1410297" cy="201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Straight Connector 79"/>
          <p:cNvCxnSpPr/>
          <p:nvPr/>
        </p:nvCxnSpPr>
        <p:spPr>
          <a:xfrm flipH="1" flipV="1">
            <a:off x="9386957" y="3493258"/>
            <a:ext cx="722417" cy="1395341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0094952" y="4887962"/>
            <a:ext cx="501217" cy="97218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38"/>
          <p:cNvCxnSpPr/>
          <p:nvPr/>
        </p:nvCxnSpPr>
        <p:spPr>
          <a:xfrm>
            <a:off x="2023204" y="1975766"/>
            <a:ext cx="9706837" cy="0"/>
          </a:xfrm>
          <a:prstGeom prst="line">
            <a:avLst/>
          </a:prstGeom>
          <a:noFill/>
          <a:ln w="38100" cap="rnd" cmpd="sng" algn="ctr">
            <a:solidFill>
              <a:srgbClr val="C0B6B4"/>
            </a:solidFill>
            <a:prstDash val="solid"/>
            <a:round/>
          </a:ln>
          <a:effectLst/>
        </p:spPr>
      </p:cxnSp>
      <p:cxnSp>
        <p:nvCxnSpPr>
          <p:cNvPr id="85" name="直接连接符 38"/>
          <p:cNvCxnSpPr/>
          <p:nvPr/>
        </p:nvCxnSpPr>
        <p:spPr>
          <a:xfrm flipV="1">
            <a:off x="779479" y="2496381"/>
            <a:ext cx="1482283" cy="0"/>
          </a:xfrm>
          <a:prstGeom prst="line">
            <a:avLst/>
          </a:prstGeom>
          <a:noFill/>
          <a:ln w="38100" cap="rnd" cmpd="sng" algn="ctr">
            <a:solidFill>
              <a:srgbClr val="C0B6B4"/>
            </a:solidFill>
            <a:prstDash val="solid"/>
            <a:round/>
          </a:ln>
          <a:effectLst/>
        </p:spPr>
      </p:cxnSp>
      <p:cxnSp>
        <p:nvCxnSpPr>
          <p:cNvPr id="100" name="直接连接符 39"/>
          <p:cNvCxnSpPr/>
          <p:nvPr/>
        </p:nvCxnSpPr>
        <p:spPr>
          <a:xfrm>
            <a:off x="4268578" y="3012318"/>
            <a:ext cx="0" cy="3830718"/>
          </a:xfrm>
          <a:prstGeom prst="line">
            <a:avLst/>
          </a:prstGeom>
          <a:noFill/>
          <a:ln w="38100" cap="rnd" cmpd="sng" algn="ctr">
            <a:solidFill>
              <a:srgbClr val="C0B6B4"/>
            </a:solidFill>
            <a:prstDash val="solid"/>
            <a:round/>
          </a:ln>
          <a:effectLst/>
        </p:spPr>
      </p:cxnSp>
      <p:cxnSp>
        <p:nvCxnSpPr>
          <p:cNvPr id="102" name="直接连接符 39"/>
          <p:cNvCxnSpPr/>
          <p:nvPr/>
        </p:nvCxnSpPr>
        <p:spPr>
          <a:xfrm>
            <a:off x="8192878" y="2930166"/>
            <a:ext cx="0" cy="3830718"/>
          </a:xfrm>
          <a:prstGeom prst="line">
            <a:avLst/>
          </a:prstGeom>
          <a:noFill/>
          <a:ln w="38100" cap="rnd" cmpd="sng" algn="ctr">
            <a:solidFill>
              <a:srgbClr val="C0B6B4"/>
            </a:solidFill>
            <a:prstDash val="solid"/>
            <a:round/>
          </a:ln>
          <a:effectLst/>
        </p:spPr>
      </p:cxnSp>
      <p:pic>
        <p:nvPicPr>
          <p:cNvPr id="103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1979">
            <a:off x="3847011" y="2542574"/>
            <a:ext cx="830064" cy="834187"/>
          </a:xfrm>
          <a:prstGeom prst="rect">
            <a:avLst/>
          </a:prstGeom>
        </p:spPr>
      </p:pic>
      <p:pic>
        <p:nvPicPr>
          <p:cNvPr id="104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31979">
            <a:off x="7740853" y="2423606"/>
            <a:ext cx="830064" cy="834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9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6172 0.005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00846 0.21689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82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0.00532 L 0.06029 0.22477 " pathEditMode="relative" rAng="0" ptsTypes="AA">
                                      <p:cBhvr>
                                        <p:cTn id="127" dur="1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2169 L 0.00117 0.41898 " pathEditMode="relative" rAng="0" ptsTypes="AA">
                                      <p:cBhvr>
                                        <p:cTn id="130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09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-0.11388 " pathEditMode="relative" rAng="0" ptsTypes="AA">
                                      <p:cBhvr>
                                        <p:cTn id="15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9519 0.00209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9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1388 L 0.12044 -0.11481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519 0.00209 L 0.19688 0.00209 " pathEditMode="relative" rAng="0" ptsTypes="AA">
                                      <p:cBhvr>
                                        <p:cTn id="17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33333E-6 L 0.05169 -0.04745 " pathEditMode="relative" rAng="0" ptsTypes="AA">
                                      <p:cBhvr>
                                        <p:cTn id="197" dur="1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9 -0.00648 L 0.05313 0.19028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9838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1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0.04421 L 0.11562 0.17778 " pathEditMode="relative" rAng="0" ptsTypes="AA">
                                      <p:cBhvr>
                                        <p:cTn id="209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19028 L 0.09545 0.35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7986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8" grpId="0" animBg="1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 animBg="1"/>
      <p:bldP spid="68" grpId="0"/>
      <p:bldP spid="69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3"/>
          <p:cNvSpPr/>
          <p:nvPr/>
        </p:nvSpPr>
        <p:spPr>
          <a:xfrm rot="2021711">
            <a:off x="10011641" y="4290761"/>
            <a:ext cx="243606" cy="175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9717437" y="4400329"/>
            <a:ext cx="579368" cy="794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3"/>
          <p:cNvSpPr/>
          <p:nvPr/>
        </p:nvSpPr>
        <p:spPr>
          <a:xfrm rot="3436465">
            <a:off x="5988451" y="3876700"/>
            <a:ext cx="243606" cy="175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 flipV="1">
            <a:off x="5964378" y="3950966"/>
            <a:ext cx="863800" cy="122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"/>
          <p:cNvSpPr/>
          <p:nvPr/>
        </p:nvSpPr>
        <p:spPr>
          <a:xfrm>
            <a:off x="2237798" y="5056182"/>
            <a:ext cx="138113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 flipV="1">
            <a:off x="2226686" y="3658605"/>
            <a:ext cx="0" cy="157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>
            <a:fillRect/>
          </a:stretch>
        </p:blipFill>
        <p:spPr>
          <a:xfrm>
            <a:off x="108961" y="4819717"/>
            <a:ext cx="1035050" cy="2039831"/>
          </a:xfrm>
          <a:prstGeom prst="rect">
            <a:avLst/>
          </a:prstGeom>
        </p:spPr>
      </p:pic>
      <p:pic>
        <p:nvPicPr>
          <p:cNvPr id="24" name="图片 10" descr="ef804925077e5ad7b7c56f9e1d20d041"/>
          <p:cNvPicPr>
            <a:picLocks noChangeAspect="1"/>
          </p:cNvPicPr>
          <p:nvPr/>
        </p:nvPicPr>
        <p:blipFill>
          <a:blip r:embed="rId3"/>
          <a:srcRect l="55101" t="10271" r="11779" b="61013"/>
          <a:stretch>
            <a:fillRect/>
          </a:stretch>
        </p:blipFill>
        <p:spPr>
          <a:xfrm flipH="1" flipV="1">
            <a:off x="10936520" y="128827"/>
            <a:ext cx="1150620" cy="9975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38170" y="4036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thẳng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vuông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góc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3199" y="1344373"/>
            <a:ext cx="640080" cy="707886"/>
            <a:chOff x="6970643" y="1694391"/>
            <a:chExt cx="903409" cy="999472"/>
          </a:xfrm>
          <a:solidFill>
            <a:srgbClr val="CDC5C3"/>
          </a:solidFill>
        </p:grpSpPr>
        <p:sp>
          <p:nvSpPr>
            <p:cNvPr id="31" name="椭圆 27"/>
            <p:cNvSpPr/>
            <p:nvPr/>
          </p:nvSpPr>
          <p:spPr>
            <a:xfrm>
              <a:off x="6970643" y="1699165"/>
              <a:ext cx="903409" cy="903736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TextBox 39"/>
            <p:cNvSpPr txBox="1"/>
            <p:nvPr/>
          </p:nvSpPr>
          <p:spPr>
            <a:xfrm>
              <a:off x="7063675" y="1694391"/>
              <a:ext cx="706346" cy="999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rPr>
                <a:t>2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718415" y="1415885"/>
            <a:ext cx="111125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0195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7" name="直接连接符 38"/>
          <p:cNvCxnSpPr/>
          <p:nvPr/>
        </p:nvCxnSpPr>
        <p:spPr>
          <a:xfrm>
            <a:off x="2023204" y="1946270"/>
            <a:ext cx="6775563" cy="0"/>
          </a:xfrm>
          <a:prstGeom prst="line">
            <a:avLst/>
          </a:prstGeom>
          <a:noFill/>
          <a:ln w="38100" cap="rnd" cmpd="sng" algn="ctr">
            <a:solidFill>
              <a:srgbClr val="C0B6B4"/>
            </a:solidFill>
            <a:prstDash val="solid"/>
            <a:round/>
          </a:ln>
          <a:effectLst/>
        </p:spPr>
      </p:cxnSp>
      <p:sp>
        <p:nvSpPr>
          <p:cNvPr id="52" name="Line 2"/>
          <p:cNvSpPr>
            <a:spLocks noChangeShapeType="1"/>
          </p:cNvSpPr>
          <p:nvPr/>
        </p:nvSpPr>
        <p:spPr bwMode="auto">
          <a:xfrm flipV="1">
            <a:off x="1226561" y="3643307"/>
            <a:ext cx="1011237" cy="1608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2047298" y="3265482"/>
            <a:ext cx="3429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304598" y="335438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3241098" y="5130795"/>
            <a:ext cx="4079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 flipV="1">
            <a:off x="1211552" y="5234704"/>
            <a:ext cx="2078037" cy="142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2212398" y="3643307"/>
            <a:ext cx="1066800" cy="15954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929698" y="5172070"/>
            <a:ext cx="3429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059998" y="5259382"/>
            <a:ext cx="4238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0" name="TextBox 25"/>
          <p:cNvSpPr txBox="1">
            <a:spLocks noChangeArrowheads="1"/>
          </p:cNvSpPr>
          <p:nvPr/>
        </p:nvSpPr>
        <p:spPr bwMode="auto">
          <a:xfrm>
            <a:off x="962129" y="2574173"/>
            <a:ext cx="6524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823" y="3632195"/>
            <a:ext cx="1035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1" descr="But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8525">
            <a:off x="2348055" y="3284532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flipV="1">
            <a:off x="6838568" y="3326487"/>
            <a:ext cx="0" cy="187300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094260" y="3336878"/>
            <a:ext cx="2744308" cy="188366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105758" y="5191413"/>
            <a:ext cx="2743201" cy="807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77862" y="2972043"/>
            <a:ext cx="41335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74080" y="5174744"/>
            <a:ext cx="55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61278" y="5011014"/>
            <a:ext cx="40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3678">
            <a:off x="7168796" y="2938611"/>
            <a:ext cx="1328903" cy="249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1" descr="But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8525">
            <a:off x="6914158" y="4802976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710560" y="3438868"/>
            <a:ext cx="4684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105758" y="2574173"/>
            <a:ext cx="6524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8061006" y="2574173"/>
            <a:ext cx="6524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8618928" y="3158373"/>
            <a:ext cx="1119229" cy="206216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617272" y="3151976"/>
            <a:ext cx="2829905" cy="20685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9738156" y="5201656"/>
            <a:ext cx="1709021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243418" y="3972569"/>
            <a:ext cx="35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50164" y="2762729"/>
            <a:ext cx="44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261005" y="5158409"/>
            <a:ext cx="3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410370" y="5172367"/>
            <a:ext cx="42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91716">
            <a:off x="10023025" y="4982441"/>
            <a:ext cx="1328903" cy="249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1" descr="But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27032">
            <a:off x="9099048" y="4347031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2.22222E-6 L 0.03632 -0.00209 " pathEditMode="relative" rAng="0" ptsTypes="AA">
                                      <p:cBhvr>
                                        <p:cTn id="54" dur="1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23264 " pathEditMode="relative" rAng="0" ptsTypes="AA">
                                      <p:cBhvr>
                                        <p:cTn id="61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324 L -0.05039 0.05463 " pathEditMode="relative" rAng="0" ptsTypes="AA">
                                      <p:cBhvr>
                                        <p:cTn id="117" dur="1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08021 -0.17871 " pathEditMode="relative" rAng="0" ptsTypes="AA">
                                      <p:cBhvr>
                                        <p:cTn id="124" dur="1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893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11 L -0.04726 -0.066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5885 -0.11597 " pathEditMode="relative" rAng="0" ptsTypes="AA">
                                      <p:cBhvr>
                                        <p:cTn id="185" dur="1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581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77" grpId="0" animBg="1"/>
      <p:bldP spid="63" grpId="0" animBg="1"/>
      <p:bldP spid="64" grpId="0" animBg="1"/>
      <p:bldP spid="36" grpId="0"/>
      <p:bldP spid="52" grpId="0" animBg="1"/>
      <p:bldP spid="53" grpId="0"/>
      <p:bldP spid="55" grpId="0"/>
      <p:bldP spid="56" grpId="0" animBg="1"/>
      <p:bldP spid="57" grpId="0" animBg="1"/>
      <p:bldP spid="58" grpId="0"/>
      <p:bldP spid="59" grpId="0"/>
      <p:bldP spid="60" grpId="0"/>
      <p:bldP spid="68" grpId="0"/>
      <p:bldP spid="69" grpId="0"/>
      <p:bldP spid="70" grpId="0"/>
      <p:bldP spid="76" grpId="0"/>
      <p:bldP spid="78" grpId="0"/>
      <p:bldP spid="79" grpId="0"/>
      <p:bldP spid="83" grpId="0"/>
      <p:bldP spid="84" grpId="0"/>
      <p:bldP spid="85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Sḷïḍé"/>
          <p:cNvSpPr/>
          <p:nvPr/>
        </p:nvSpPr>
        <p:spPr>
          <a:xfrm>
            <a:off x="95250" y="95250"/>
            <a:ext cx="5937250" cy="6675939"/>
          </a:xfrm>
          <a:prstGeom prst="rect">
            <a:avLst/>
          </a:prstGeom>
          <a:solidFill>
            <a:srgbClr val="C0B6B4">
              <a:alpha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íṥļïḋé"/>
          <p:cNvSpPr/>
          <p:nvPr/>
        </p:nvSpPr>
        <p:spPr>
          <a:xfrm>
            <a:off x="7597249" y="797515"/>
            <a:ext cx="3730277" cy="584775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xét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906802" y="1538118"/>
            <a:ext cx="1111170" cy="0"/>
          </a:xfrm>
          <a:prstGeom prst="line">
            <a:avLst/>
          </a:prstGeom>
          <a:ln w="19050">
            <a:solidFill>
              <a:srgbClr val="C0B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5377" r="24731" b="4947"/>
          <a:stretch>
            <a:fillRect/>
          </a:stretch>
        </p:blipFill>
        <p:spPr>
          <a:xfrm>
            <a:off x="3930446" y="21449"/>
            <a:ext cx="3730277" cy="6150077"/>
          </a:xfrm>
          <a:prstGeom prst="rect">
            <a:avLst/>
          </a:prstGeom>
        </p:spPr>
      </p:pic>
      <p:sp>
        <p:nvSpPr>
          <p:cNvPr id="22" name="Shape 3155"/>
          <p:cNvSpPr txBox="1"/>
          <p:nvPr/>
        </p:nvSpPr>
        <p:spPr>
          <a:xfrm>
            <a:off x="473306" y="2401828"/>
            <a:ext cx="5330537" cy="1309370"/>
          </a:xfrm>
          <a:prstGeom prst="rect">
            <a:avLst/>
          </a:prstGeom>
        </p:spPr>
        <p:txBody>
          <a:bodyPr wrap="square" numCol="1" spcCol="38100">
            <a:spAutoFit/>
          </a:bodyPr>
          <a:lstStyle>
            <a:lvl1pPr marL="0" marR="0" indent="0" algn="l" defTabSz="410845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 baseline="0">
                <a:ln>
                  <a:noFill/>
                </a:ln>
                <a:solidFill>
                  <a:schemeClr val="tx1">
                    <a:alpha val="3500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1pPr>
            <a:lvl2pPr marL="0" marR="0" indent="1143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2pPr>
            <a:lvl3pPr marL="0" marR="0" indent="2286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3pPr>
            <a:lvl4pPr marL="0" marR="0" indent="3429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4pPr>
            <a:lvl5pPr marL="0" marR="0" indent="4572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5pPr>
            <a:lvl6pPr marL="0" marR="0" indent="5715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6pPr>
            <a:lvl7pPr marL="0" marR="0" indent="6858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7pPr>
            <a:lvl8pPr marL="0" marR="0" indent="8001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8pPr>
            <a:lvl9pPr marL="0" marR="0" indent="9144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9pPr>
          </a:lstStyle>
          <a:p>
            <a:pPr marL="0" marR="0" lvl="0" indent="0" algn="l" defTabSz="4108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kumimoji="0" lang="vi-VN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Tự giác h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buổi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học.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Shape 3157"/>
          <p:cNvSpPr txBox="1"/>
          <p:nvPr/>
        </p:nvSpPr>
        <p:spPr>
          <a:xfrm>
            <a:off x="1011555" y="530860"/>
            <a:ext cx="2414905" cy="70929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b">
            <a:noAutofit/>
          </a:bodyPr>
          <a:lstStyle>
            <a:lvl1pPr marL="0" marR="0" indent="0" algn="l" defTabSz="41084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1pPr>
            <a:lvl2pPr marL="0" marR="0" indent="1143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2pPr>
            <a:lvl3pPr marL="0" marR="0" indent="2286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3pPr>
            <a:lvl4pPr marL="0" marR="0" indent="3429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4pPr>
            <a:lvl5pPr marL="0" marR="0" indent="4572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5pPr>
            <a:lvl6pPr marL="0" marR="0" indent="5715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6pPr>
            <a:lvl7pPr marL="0" marR="0" indent="6858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7pPr>
            <a:lvl8pPr marL="0" marR="0" indent="8001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8pPr>
            <a:lvl9pPr marL="0" marR="0" indent="914400" algn="ctr" defTabSz="410845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9pPr>
          </a:lstStyle>
          <a:p>
            <a:pPr marL="0" marR="0" lvl="0" indent="0" algn="ctr" defTabSz="410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dò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Shape 3158"/>
          <p:cNvSpPr txBox="1"/>
          <p:nvPr/>
        </p:nvSpPr>
        <p:spPr>
          <a:xfrm>
            <a:off x="436419" y="3605645"/>
            <a:ext cx="5330536" cy="1782480"/>
          </a:xfrm>
          <a:prstGeom prst="rect">
            <a:avLst/>
          </a:prstGeom>
        </p:spPr>
        <p:txBody>
          <a:bodyPr numCol="1" spcCol="38100"/>
          <a:lstStyle>
            <a:lvl1pPr marL="0" marR="0" indent="0" algn="l" defTabSz="410845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rgbClr val="1C1E21"/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1pPr>
            <a:lvl2pPr marL="0" marR="0" indent="114300" algn="l" defTabSz="410845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2pPr>
            <a:lvl3pPr marL="0" marR="0" indent="228600" algn="l" defTabSz="410845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3pPr>
            <a:lvl4pPr marL="0" marR="0" indent="342900" algn="l" defTabSz="410845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4pPr>
            <a:lvl5pPr marL="0" marR="0" indent="457200" algn="l" defTabSz="410845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5pPr>
            <a:lvl6pPr marL="0" marR="0" indent="5715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6pPr>
            <a:lvl7pPr marL="0" marR="0" indent="6858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7pPr>
            <a:lvl8pPr marL="0" marR="0" indent="8001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8pPr>
            <a:lvl9pPr marL="0" marR="0" indent="914400" algn="l" defTabSz="4108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5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4"/>
                    <a:lumOff val="-82929"/>
                    <a:alpha val="70145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9pPr>
          </a:lstStyle>
          <a:p>
            <a:pPr marL="0" marR="0" lvl="0" indent="0" algn="l" defTabSz="41084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thẳng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song </a:t>
            </a:r>
            <a:r>
              <a:rPr lang="en-US" altLang="zh-CN" sz="36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Shape 2413"/>
          <p:cNvSpPr/>
          <p:nvPr/>
        </p:nvSpPr>
        <p:spPr>
          <a:xfrm>
            <a:off x="1337710" y="5629659"/>
            <a:ext cx="346684" cy="33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Shape 2430"/>
          <p:cNvSpPr/>
          <p:nvPr/>
        </p:nvSpPr>
        <p:spPr>
          <a:xfrm>
            <a:off x="3012862" y="5639209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Shape 2465"/>
          <p:cNvSpPr/>
          <p:nvPr/>
        </p:nvSpPr>
        <p:spPr>
          <a:xfrm>
            <a:off x="2175286" y="5629659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691745" y="2245673"/>
            <a:ext cx="540500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- 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3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4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accel="20000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2" grpId="0"/>
      <p:bldP spid="23" grpId="0" bldLvl="0" animBg="1"/>
      <p:bldP spid="2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ṥļïḋé"/>
          <p:cNvSpPr/>
          <p:nvPr/>
        </p:nvSpPr>
        <p:spPr>
          <a:xfrm>
            <a:off x="779678" y="817814"/>
            <a:ext cx="5661823" cy="523220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B6B4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rPr>
              <a:t>Future development prospects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892592" y="1459870"/>
            <a:ext cx="1111170" cy="0"/>
          </a:xfrm>
          <a:prstGeom prst="line">
            <a:avLst/>
          </a:prstGeom>
          <a:ln w="19050">
            <a:solidFill>
              <a:srgbClr val="C0B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0" y="3364597"/>
            <a:ext cx="5076184" cy="17367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17292" y="2144318"/>
            <a:ext cx="4575523" cy="29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grpSp>
        <p:nvGrpSpPr>
          <p:cNvPr id="8" name="组 12"/>
          <p:cNvGrpSpPr/>
          <p:nvPr/>
        </p:nvGrpSpPr>
        <p:grpSpPr>
          <a:xfrm>
            <a:off x="1533962" y="5304751"/>
            <a:ext cx="2076628" cy="304402"/>
            <a:chOff x="1506361" y="5550641"/>
            <a:chExt cx="2076628" cy="304402"/>
          </a:xfrm>
        </p:grpSpPr>
        <p:sp>
          <p:nvSpPr>
            <p:cNvPr id="9" name="Shape 2637"/>
            <p:cNvSpPr/>
            <p:nvPr/>
          </p:nvSpPr>
          <p:spPr>
            <a:xfrm>
              <a:off x="1506361" y="5550641"/>
              <a:ext cx="166039" cy="30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cs typeface="+mn-ea"/>
                <a:sym typeface="+mn-lt"/>
              </a:endParaRPr>
            </a:p>
          </p:txBody>
        </p:sp>
        <p:sp>
          <p:nvSpPr>
            <p:cNvPr id="10" name="Shape 2639"/>
            <p:cNvSpPr/>
            <p:nvPr/>
          </p:nvSpPr>
          <p:spPr>
            <a:xfrm>
              <a:off x="2336984" y="5650189"/>
              <a:ext cx="292567" cy="18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3086"/>
                  </a:moveTo>
                  <a:cubicBezTo>
                    <a:pt x="12984" y="3086"/>
                    <a:pt x="12764" y="3432"/>
                    <a:pt x="12764" y="3857"/>
                  </a:cubicBezTo>
                  <a:cubicBezTo>
                    <a:pt x="12764" y="4284"/>
                    <a:pt x="12984" y="4629"/>
                    <a:pt x="13255" y="4629"/>
                  </a:cubicBezTo>
                  <a:cubicBezTo>
                    <a:pt x="13525" y="4629"/>
                    <a:pt x="13745" y="4284"/>
                    <a:pt x="13745" y="3857"/>
                  </a:cubicBezTo>
                  <a:cubicBezTo>
                    <a:pt x="13745" y="3432"/>
                    <a:pt x="13525" y="3086"/>
                    <a:pt x="13255" y="3086"/>
                  </a:cubicBezTo>
                  <a:moveTo>
                    <a:pt x="20618" y="16495"/>
                  </a:moveTo>
                  <a:lnTo>
                    <a:pt x="15709" y="12638"/>
                  </a:lnTo>
                  <a:lnTo>
                    <a:pt x="15709" y="8963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4727" y="16971"/>
                  </a:moveTo>
                  <a:lnTo>
                    <a:pt x="982" y="169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3745" y="1543"/>
                  </a:lnTo>
                  <a:cubicBezTo>
                    <a:pt x="14287" y="1543"/>
                    <a:pt x="14727" y="2234"/>
                    <a:pt x="14727" y="3086"/>
                  </a:cubicBezTo>
                  <a:cubicBezTo>
                    <a:pt x="14727" y="3086"/>
                    <a:pt x="14727" y="16971"/>
                    <a:pt x="14727" y="16971"/>
                  </a:cubicBezTo>
                  <a:close/>
                  <a:moveTo>
                    <a:pt x="13745" y="20057"/>
                  </a:move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14727" y="18514"/>
                  </a:lnTo>
                  <a:cubicBezTo>
                    <a:pt x="14727" y="19367"/>
                    <a:pt x="14287" y="20057"/>
                    <a:pt x="13745" y="20057"/>
                  </a:cubicBezTo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5709" y="7237"/>
                  </a:lnTo>
                  <a:lnTo>
                    <a:pt x="15709" y="3086"/>
                  </a:lnTo>
                  <a:cubicBezTo>
                    <a:pt x="15709" y="1382"/>
                    <a:pt x="14830" y="0"/>
                    <a:pt x="13745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3745" y="21600"/>
                  </a:lnTo>
                  <a:cubicBezTo>
                    <a:pt x="14830" y="21600"/>
                    <a:pt x="15709" y="20219"/>
                    <a:pt x="15709" y="18514"/>
                  </a:cubicBezTo>
                  <a:lnTo>
                    <a:pt x="15709" y="14363"/>
                  </a:lnTo>
                  <a:lnTo>
                    <a:pt x="20890" y="18433"/>
                  </a:lnTo>
                  <a:lnTo>
                    <a:pt x="20892" y="18427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70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0309" y="6171"/>
                  </a:moveTo>
                  <a:cubicBezTo>
                    <a:pt x="10038" y="6171"/>
                    <a:pt x="9818" y="5827"/>
                    <a:pt x="9818" y="5400"/>
                  </a:cubicBezTo>
                  <a:cubicBezTo>
                    <a:pt x="9818" y="4974"/>
                    <a:pt x="10038" y="4629"/>
                    <a:pt x="10309" y="4629"/>
                  </a:cubicBezTo>
                  <a:cubicBezTo>
                    <a:pt x="10580" y="4629"/>
                    <a:pt x="10800" y="4974"/>
                    <a:pt x="10800" y="5400"/>
                  </a:cubicBezTo>
                  <a:cubicBezTo>
                    <a:pt x="10800" y="5827"/>
                    <a:pt x="10580" y="6171"/>
                    <a:pt x="10309" y="6171"/>
                  </a:cubicBezTo>
                  <a:moveTo>
                    <a:pt x="10309" y="3086"/>
                  </a:moveTo>
                  <a:cubicBezTo>
                    <a:pt x="9496" y="3086"/>
                    <a:pt x="8836" y="4123"/>
                    <a:pt x="8836" y="5400"/>
                  </a:cubicBezTo>
                  <a:cubicBezTo>
                    <a:pt x="8836" y="6678"/>
                    <a:pt x="9496" y="7714"/>
                    <a:pt x="10309" y="7714"/>
                  </a:cubicBezTo>
                  <a:cubicBezTo>
                    <a:pt x="11123" y="7714"/>
                    <a:pt x="11782" y="6678"/>
                    <a:pt x="11782" y="5400"/>
                  </a:cubicBezTo>
                  <a:cubicBezTo>
                    <a:pt x="11782" y="4123"/>
                    <a:pt x="11123" y="3086"/>
                    <a:pt x="10309" y="3086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cs typeface="+mn-ea"/>
                <a:sym typeface="+mn-lt"/>
              </a:endParaRPr>
            </a:p>
          </p:txBody>
        </p:sp>
        <p:sp>
          <p:nvSpPr>
            <p:cNvPr id="11" name="Shape 2645"/>
            <p:cNvSpPr/>
            <p:nvPr/>
          </p:nvSpPr>
          <p:spPr>
            <a:xfrm>
              <a:off x="3294135" y="5632781"/>
              <a:ext cx="288854" cy="21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 t="-1614"/>
          <a:stretch>
            <a:fillRect/>
          </a:stretch>
        </p:blipFill>
        <p:spPr>
          <a:xfrm>
            <a:off x="7460074" y="388345"/>
            <a:ext cx="3983913" cy="620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w453z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Custom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Như Khánh</dc:creator>
  <cp:lastModifiedBy>Windows User</cp:lastModifiedBy>
  <cp:revision>140</cp:revision>
  <dcterms:created xsi:type="dcterms:W3CDTF">2021-12-29T07:16:00Z</dcterms:created>
  <dcterms:modified xsi:type="dcterms:W3CDTF">2022-02-23T22:20:53Z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72B1ADC7AD554561A889FF060B8ACD15</vt:lpwstr>
  </property>
  <property fmtid="{D5CDD505-2E9C-101B-9397-08002B2CF9AE}" pid="3" name="KSOProductBuildVer">
    <vt:lpwstr>1033-11.2.0.10463</vt:lpwstr>
  </property>
</Properties>
</file>