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2" r:id="rId2"/>
    <p:sldMasterId id="2147483684" r:id="rId3"/>
  </p:sldMasterIdLst>
  <p:notesMasterIdLst>
    <p:notesMasterId r:id="rId26"/>
  </p:notesMasterIdLst>
  <p:sldIdLst>
    <p:sldId id="256" r:id="rId4"/>
    <p:sldId id="257" r:id="rId5"/>
    <p:sldId id="605" r:id="rId6"/>
    <p:sldId id="606" r:id="rId7"/>
    <p:sldId id="607" r:id="rId8"/>
    <p:sldId id="608" r:id="rId9"/>
    <p:sldId id="609" r:id="rId10"/>
    <p:sldId id="610" r:id="rId11"/>
    <p:sldId id="611" r:id="rId12"/>
    <p:sldId id="612" r:id="rId13"/>
    <p:sldId id="264" r:id="rId14"/>
    <p:sldId id="261" r:id="rId15"/>
    <p:sldId id="601" r:id="rId16"/>
    <p:sldId id="613" r:id="rId17"/>
    <p:sldId id="614" r:id="rId18"/>
    <p:sldId id="615" r:id="rId19"/>
    <p:sldId id="616" r:id="rId20"/>
    <p:sldId id="617" r:id="rId21"/>
    <p:sldId id="285" r:id="rId22"/>
    <p:sldId id="316" r:id="rId23"/>
    <p:sldId id="267" r:id="rId24"/>
    <p:sldId id="618"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44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 lê" initials="ll" lastIdx="1" clrIdx="0">
    <p:extLst>
      <p:ext uri="{19B8F6BF-5375-455C-9EA6-DF929625EA0E}">
        <p15:presenceInfo xmlns:p15="http://schemas.microsoft.com/office/powerpoint/2012/main" xmlns="" userId="aa8bbc59fd31db38" providerId="Windows Live"/>
      </p:ext>
    </p:extLst>
  </p:cmAuthor>
  <p:cmAuthor id="2" name="hung.nv2510hung.nv2510" initials="h" lastIdx="1" clrIdx="1">
    <p:extLst>
      <p:ext uri="{19B8F6BF-5375-455C-9EA6-DF929625EA0E}">
        <p15:presenceInfo xmlns:p15="http://schemas.microsoft.com/office/powerpoint/2012/main" xmlns="" userId="S::hung.nv2510@dulieucuatoi.win::a43b6403-c448-41ca-a855-a9cbf1ea9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BC2"/>
    <a:srgbClr val="D0EFDD"/>
    <a:srgbClr val="FFFAF7"/>
    <a:srgbClr val="ED2C9A"/>
    <a:srgbClr val="C0E1C2"/>
    <a:srgbClr val="E1EDBD"/>
    <a:srgbClr val="DDF0EC"/>
    <a:srgbClr val="EAF3E2"/>
    <a:srgbClr val="FFECE5"/>
    <a:srgbClr val="6D6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0" autoAdjust="0"/>
    <p:restoredTop sz="92657" autoAdjust="0"/>
  </p:normalViewPr>
  <p:slideViewPr>
    <p:cSldViewPr snapToGrid="0">
      <p:cViewPr>
        <p:scale>
          <a:sx n="75" d="100"/>
          <a:sy n="75" d="100"/>
        </p:scale>
        <p:origin x="-690" y="0"/>
      </p:cViewPr>
      <p:guideLst>
        <p:guide orient="horz" pos="144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860187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687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0975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62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360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0147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6961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745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hàng</a:t>
            </a:r>
            <a:r>
              <a:rPr lang="en-US" baseline="0" dirty="0"/>
              <a:t> </a:t>
            </a:r>
            <a:r>
              <a:rPr lang="en-US" baseline="0" dirty="0" err="1"/>
              <a:t>rào</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5070F-3586-49CE-9C0B-EA85EF0E4C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11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Trở</a:t>
            </a:r>
            <a:r>
              <a:rPr lang="en-US" baseline="0" dirty="0"/>
              <a:t> </a:t>
            </a:r>
            <a:r>
              <a:rPr lang="en-US" baseline="0" dirty="0" err="1"/>
              <a:t>về</a:t>
            </a:r>
            <a:r>
              <a:rPr lang="en-US" baseline="0" dirty="0"/>
              <a:t> </a:t>
            </a:r>
            <a:r>
              <a:rPr lang="en-US" baseline="0" dirty="0" err="1"/>
              <a:t>để</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giải</a:t>
            </a:r>
            <a:r>
              <a:rPr lang="en-US" baseline="0" dirty="0"/>
              <a:t> </a:t>
            </a:r>
            <a:r>
              <a:rPr lang="en-US" baseline="0" dirty="0" err="1"/>
              <a:t>cứu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5070F-3586-49CE-9C0B-EA85EF0E4C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93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Trở</a:t>
            </a:r>
            <a:r>
              <a:rPr lang="en-US" baseline="0" dirty="0"/>
              <a:t> </a:t>
            </a:r>
            <a:r>
              <a:rPr lang="en-US" baseline="0" dirty="0" err="1"/>
              <a:t>về</a:t>
            </a:r>
            <a:r>
              <a:rPr lang="en-US" baseline="0" dirty="0"/>
              <a:t> </a:t>
            </a:r>
            <a:r>
              <a:rPr lang="en-US" baseline="0" dirty="0" err="1"/>
              <a:t>để</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giải</a:t>
            </a:r>
            <a:r>
              <a:rPr lang="en-US" baseline="0" dirty="0"/>
              <a:t> </a:t>
            </a:r>
            <a:r>
              <a:rPr lang="en-US" baseline="0" dirty="0" err="1"/>
              <a:t>cứu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5070F-3586-49CE-9C0B-EA85EF0E4C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66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Trở</a:t>
            </a:r>
            <a:r>
              <a:rPr lang="en-US" baseline="0" dirty="0"/>
              <a:t> </a:t>
            </a:r>
            <a:r>
              <a:rPr lang="en-US" baseline="0" dirty="0" err="1"/>
              <a:t>về</a:t>
            </a:r>
            <a:r>
              <a:rPr lang="en-US" baseline="0" dirty="0"/>
              <a:t> </a:t>
            </a:r>
            <a:r>
              <a:rPr lang="en-US" baseline="0" dirty="0" err="1"/>
              <a:t>để</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giải</a:t>
            </a:r>
            <a:r>
              <a:rPr lang="en-US" baseline="0" dirty="0"/>
              <a:t> </a:t>
            </a:r>
            <a:r>
              <a:rPr lang="en-US" baseline="0" dirty="0" err="1"/>
              <a:t>cứu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5070F-3586-49CE-9C0B-EA85EF0E4C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286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Trở</a:t>
            </a:r>
            <a:r>
              <a:rPr lang="en-US" baseline="0" dirty="0"/>
              <a:t> </a:t>
            </a:r>
            <a:r>
              <a:rPr lang="en-US" baseline="0" dirty="0" err="1"/>
              <a:t>về</a:t>
            </a:r>
            <a:r>
              <a:rPr lang="en-US" baseline="0" dirty="0"/>
              <a:t> </a:t>
            </a:r>
            <a:r>
              <a:rPr lang="en-US" baseline="0" dirty="0" err="1"/>
              <a:t>để</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giải</a:t>
            </a:r>
            <a:r>
              <a:rPr lang="en-US" baseline="0" dirty="0"/>
              <a:t> </a:t>
            </a:r>
            <a:r>
              <a:rPr lang="en-US" baseline="0" dirty="0" err="1"/>
              <a:t>cứu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5070F-3586-49CE-9C0B-EA85EF0E4C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48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Trở</a:t>
            </a:r>
            <a:r>
              <a:rPr lang="en-US" baseline="0" dirty="0"/>
              <a:t> </a:t>
            </a:r>
            <a:r>
              <a:rPr lang="en-US" baseline="0" dirty="0" err="1"/>
              <a:t>về</a:t>
            </a:r>
            <a:r>
              <a:rPr lang="en-US" baseline="0" dirty="0"/>
              <a:t> </a:t>
            </a:r>
            <a:r>
              <a:rPr lang="en-US" baseline="0" dirty="0" err="1"/>
              <a:t>để</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giải</a:t>
            </a:r>
            <a:r>
              <a:rPr lang="en-US" baseline="0" dirty="0"/>
              <a:t> </a:t>
            </a:r>
            <a:r>
              <a:rPr lang="en-US" baseline="0" dirty="0" err="1"/>
              <a:t>cứu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5070F-3586-49CE-9C0B-EA85EF0E4C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842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Trở</a:t>
            </a:r>
            <a:r>
              <a:rPr lang="en-US" baseline="0" dirty="0"/>
              <a:t> </a:t>
            </a:r>
            <a:r>
              <a:rPr lang="en-US" baseline="0" dirty="0" err="1"/>
              <a:t>về</a:t>
            </a:r>
            <a:r>
              <a:rPr lang="en-US" baseline="0" dirty="0"/>
              <a:t> </a:t>
            </a:r>
            <a:r>
              <a:rPr lang="en-US" baseline="0" dirty="0" err="1"/>
              <a:t>để</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giải</a:t>
            </a:r>
            <a:r>
              <a:rPr lang="en-US" baseline="0" dirty="0"/>
              <a:t> </a:t>
            </a:r>
            <a:r>
              <a:rPr lang="en-US" baseline="0" dirty="0" err="1"/>
              <a:t>cứu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5070F-3586-49CE-9C0B-EA85EF0E4C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786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2B1D44-6855-4F1D-B7AB-5050D5ED059D}"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11BE4-BE68-4549-B5EE-E1920BD5ABF0}" type="slidenum">
              <a:rPr lang="en-US" smtClean="0"/>
              <a:t>‹#›</a:t>
            </a:fld>
            <a:endParaRPr lang="en-US"/>
          </a:p>
        </p:txBody>
      </p:sp>
    </p:spTree>
    <p:extLst>
      <p:ext uri="{BB962C8B-B14F-4D97-AF65-F5344CB8AC3E}">
        <p14:creationId xmlns:p14="http://schemas.microsoft.com/office/powerpoint/2010/main" val="4053132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B1D44-6855-4F1D-B7AB-5050D5ED059D}"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11BE4-BE68-4549-B5EE-E1920BD5ABF0}" type="slidenum">
              <a:rPr lang="en-US" smtClean="0"/>
              <a:t>‹#›</a:t>
            </a:fld>
            <a:endParaRPr lang="en-US"/>
          </a:p>
        </p:txBody>
      </p:sp>
    </p:spTree>
    <p:extLst>
      <p:ext uri="{BB962C8B-B14F-4D97-AF65-F5344CB8AC3E}">
        <p14:creationId xmlns:p14="http://schemas.microsoft.com/office/powerpoint/2010/main" val="8809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2B1D44-6855-4F1D-B7AB-5050D5ED059D}"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11BE4-BE68-4549-B5EE-E1920BD5ABF0}" type="slidenum">
              <a:rPr lang="en-US" smtClean="0"/>
              <a:t>‹#›</a:t>
            </a:fld>
            <a:endParaRPr lang="en-US"/>
          </a:p>
        </p:txBody>
      </p:sp>
    </p:spTree>
    <p:extLst>
      <p:ext uri="{BB962C8B-B14F-4D97-AF65-F5344CB8AC3E}">
        <p14:creationId xmlns:p14="http://schemas.microsoft.com/office/powerpoint/2010/main" val="191291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2B1D44-6855-4F1D-B7AB-5050D5ED059D}"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11BE4-BE68-4549-B5EE-E1920BD5ABF0}" type="slidenum">
              <a:rPr lang="en-US" smtClean="0"/>
              <a:t>‹#›</a:t>
            </a:fld>
            <a:endParaRPr lang="en-US"/>
          </a:p>
        </p:txBody>
      </p:sp>
    </p:spTree>
    <p:extLst>
      <p:ext uri="{BB962C8B-B14F-4D97-AF65-F5344CB8AC3E}">
        <p14:creationId xmlns:p14="http://schemas.microsoft.com/office/powerpoint/2010/main" val="2718877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2B1D44-6855-4F1D-B7AB-5050D5ED059D}"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11BE4-BE68-4549-B5EE-E1920BD5ABF0}" type="slidenum">
              <a:rPr lang="en-US" smtClean="0"/>
              <a:t>‹#›</a:t>
            </a:fld>
            <a:endParaRPr lang="en-US"/>
          </a:p>
        </p:txBody>
      </p:sp>
    </p:spTree>
    <p:extLst>
      <p:ext uri="{BB962C8B-B14F-4D97-AF65-F5344CB8AC3E}">
        <p14:creationId xmlns:p14="http://schemas.microsoft.com/office/powerpoint/2010/main" val="268431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2B1D44-6855-4F1D-B7AB-5050D5ED059D}"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11BE4-BE68-4549-B5EE-E1920BD5ABF0}" type="slidenum">
              <a:rPr lang="en-US" smtClean="0"/>
              <a:t>‹#›</a:t>
            </a:fld>
            <a:endParaRPr lang="en-US"/>
          </a:p>
        </p:txBody>
      </p:sp>
    </p:spTree>
    <p:extLst>
      <p:ext uri="{BB962C8B-B14F-4D97-AF65-F5344CB8AC3E}">
        <p14:creationId xmlns:p14="http://schemas.microsoft.com/office/powerpoint/2010/main" val="2049743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B1D44-6855-4F1D-B7AB-5050D5ED059D}"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11BE4-BE68-4549-B5EE-E1920BD5ABF0}" type="slidenum">
              <a:rPr lang="en-US" smtClean="0"/>
              <a:t>‹#›</a:t>
            </a:fld>
            <a:endParaRPr lang="en-US"/>
          </a:p>
        </p:txBody>
      </p:sp>
    </p:spTree>
    <p:extLst>
      <p:ext uri="{BB962C8B-B14F-4D97-AF65-F5344CB8AC3E}">
        <p14:creationId xmlns:p14="http://schemas.microsoft.com/office/powerpoint/2010/main" val="464141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62B1D44-6855-4F1D-B7AB-5050D5ED059D}"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11BE4-BE68-4549-B5EE-E1920BD5ABF0}" type="slidenum">
              <a:rPr lang="en-US" smtClean="0"/>
              <a:t>‹#›</a:t>
            </a:fld>
            <a:endParaRPr lang="en-US"/>
          </a:p>
        </p:txBody>
      </p:sp>
    </p:spTree>
    <p:extLst>
      <p:ext uri="{BB962C8B-B14F-4D97-AF65-F5344CB8AC3E}">
        <p14:creationId xmlns:p14="http://schemas.microsoft.com/office/powerpoint/2010/main" val="331600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62B1D44-6855-4F1D-B7AB-5050D5ED059D}"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11BE4-BE68-4549-B5EE-E1920BD5ABF0}" type="slidenum">
              <a:rPr lang="en-US" smtClean="0"/>
              <a:t>‹#›</a:t>
            </a:fld>
            <a:endParaRPr lang="en-US"/>
          </a:p>
        </p:txBody>
      </p:sp>
    </p:spTree>
    <p:extLst>
      <p:ext uri="{BB962C8B-B14F-4D97-AF65-F5344CB8AC3E}">
        <p14:creationId xmlns:p14="http://schemas.microsoft.com/office/powerpoint/2010/main" val="128041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B1D44-6855-4F1D-B7AB-5050D5ED059D}"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11BE4-BE68-4549-B5EE-E1920BD5ABF0}" type="slidenum">
              <a:rPr lang="en-US" smtClean="0"/>
              <a:t>‹#›</a:t>
            </a:fld>
            <a:endParaRPr lang="en-US"/>
          </a:p>
        </p:txBody>
      </p:sp>
    </p:spTree>
    <p:extLst>
      <p:ext uri="{BB962C8B-B14F-4D97-AF65-F5344CB8AC3E}">
        <p14:creationId xmlns:p14="http://schemas.microsoft.com/office/powerpoint/2010/main" val="2222938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B1D44-6855-4F1D-B7AB-5050D5ED059D}"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11BE4-BE68-4549-B5EE-E1920BD5ABF0}" type="slidenum">
              <a:rPr lang="en-US" smtClean="0"/>
              <a:t>‹#›</a:t>
            </a:fld>
            <a:endParaRPr lang="en-US"/>
          </a:p>
        </p:txBody>
      </p:sp>
    </p:spTree>
    <p:extLst>
      <p:ext uri="{BB962C8B-B14F-4D97-AF65-F5344CB8AC3E}">
        <p14:creationId xmlns:p14="http://schemas.microsoft.com/office/powerpoint/2010/main" val="618053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0945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94142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0230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3868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70047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155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644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9689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4540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40914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3667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62B1D44-6855-4F1D-B7AB-5050D5ED059D}" type="datetimeFigureOut">
              <a:rPr lang="en-US" smtClean="0"/>
              <a:t>3/11/2024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AE11BE4-BE68-4549-B5EE-E1920BD5ABF0}" type="slidenum">
              <a:rPr lang="en-US" smtClean="0"/>
              <a:t>‹#›</a:t>
            </a:fld>
            <a:endParaRPr lang="en-US"/>
          </a:p>
        </p:txBody>
      </p:sp>
    </p:spTree>
    <p:extLst>
      <p:ext uri="{BB962C8B-B14F-4D97-AF65-F5344CB8AC3E}">
        <p14:creationId xmlns:p14="http://schemas.microsoft.com/office/powerpoint/2010/main" val="3446173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9059629"/>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8.wdp"/><Relationship Id="rId3" Type="http://schemas.openxmlformats.org/officeDocument/2006/relationships/image" Target="../media/image25.jpeg"/><Relationship Id="rId7" Type="http://schemas.openxmlformats.org/officeDocument/2006/relationships/image" Target="../media/image32.png"/><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17.wdp"/><Relationship Id="rId11" Type="http://schemas.microsoft.com/office/2007/relationships/hdphoto" Target="../media/hdphoto19.wdp"/><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slide" Target="slide5.xml"/><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microsoft.com/office/2007/relationships/hdphoto" Target="../media/hdphoto18.wdp"/><Relationship Id="rId3" Type="http://schemas.openxmlformats.org/officeDocument/2006/relationships/image" Target="../media/image25.jpeg"/><Relationship Id="rId7" Type="http://schemas.openxmlformats.org/officeDocument/2006/relationships/image" Target="../media/image32.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17.wdp"/><Relationship Id="rId11" Type="http://schemas.microsoft.com/office/2007/relationships/hdphoto" Target="../media/hdphoto19.wdp"/><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slide" Target="slide5.xml"/><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2/1/133/72/"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jp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hoc10.vn/doc-sach/toan-3-tap-2/1/133/72/"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5.jp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hoc10.vn/doc-sach/toan-3-tap-2/1/133/7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5.jp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s://hoc10.vn/doc-sach/toan-3-tap-2/1/133/7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hoc10.vn/doc-sach/toan-3-tap-2/1/133/7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hoc10.vn/doc-sach/toan-3-tap-2/1/133/7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hoc10.vn/doc-sach/toan-3-tap-2/1/133/72/"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2/1/133/7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63.png"/><Relationship Id="rId5" Type="http://schemas.openxmlformats.org/officeDocument/2006/relationships/hyperlink" Target="https://www.facebook.com/groups/hoc10donghanhcunggiaovientieuhoc" TargetMode="Externa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microsoft.com/office/2007/relationships/hdphoto" Target="../media/hdphoto7.wdp"/><Relationship Id="rId26" Type="http://schemas.microsoft.com/office/2007/relationships/hdphoto" Target="../media/hdphoto10.wdp"/><Relationship Id="rId3" Type="http://schemas.microsoft.com/office/2007/relationships/hdphoto" Target="../media/hdphoto2.wdp"/><Relationship Id="rId21" Type="http://schemas.openxmlformats.org/officeDocument/2006/relationships/slide" Target="slide5.xml"/><Relationship Id="rId7" Type="http://schemas.openxmlformats.org/officeDocument/2006/relationships/image" Target="../media/image6.png"/><Relationship Id="rId12" Type="http://schemas.microsoft.com/office/2007/relationships/hdphoto" Target="../media/hdphoto5.wdp"/><Relationship Id="rId17" Type="http://schemas.openxmlformats.org/officeDocument/2006/relationships/image" Target="../media/image13.png"/><Relationship Id="rId25" Type="http://schemas.openxmlformats.org/officeDocument/2006/relationships/image" Target="../media/image16.png"/><Relationship Id="rId2" Type="http://schemas.openxmlformats.org/officeDocument/2006/relationships/image" Target="../media/image4.jpeg"/><Relationship Id="rId16" Type="http://schemas.openxmlformats.org/officeDocument/2006/relationships/image" Target="../media/image12.png"/><Relationship Id="rId20" Type="http://schemas.microsoft.com/office/2007/relationships/hdphoto" Target="../media/hdphoto8.wdp"/><Relationship Id="rId29"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image" Target="../media/image9.png"/><Relationship Id="rId24" Type="http://schemas.openxmlformats.org/officeDocument/2006/relationships/slide" Target="slide4.xml"/><Relationship Id="rId5" Type="http://schemas.microsoft.com/office/2007/relationships/hdphoto" Target="../media/hdphoto3.wdp"/><Relationship Id="rId15" Type="http://schemas.microsoft.com/office/2007/relationships/hdphoto" Target="../media/hdphoto6.wdp"/><Relationship Id="rId23" Type="http://schemas.microsoft.com/office/2007/relationships/hdphoto" Target="../media/hdphoto9.wdp"/><Relationship Id="rId28" Type="http://schemas.microsoft.com/office/2007/relationships/hdphoto" Target="../media/hdphoto11.wdp"/><Relationship Id="rId10" Type="http://schemas.openxmlformats.org/officeDocument/2006/relationships/image" Target="../media/image8.png"/><Relationship Id="rId19" Type="http://schemas.openxmlformats.org/officeDocument/2006/relationships/image" Target="../media/image14.png"/><Relationship Id="rId4" Type="http://schemas.openxmlformats.org/officeDocument/2006/relationships/image" Target="../media/image5.png"/><Relationship Id="rId9" Type="http://schemas.microsoft.com/office/2007/relationships/hdphoto" Target="../media/hdphoto4.wdp"/><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4.png"/><Relationship Id="rId26" Type="http://schemas.openxmlformats.org/officeDocument/2006/relationships/image" Target="../media/image15.png"/><Relationship Id="rId3" Type="http://schemas.microsoft.com/office/2007/relationships/hdphoto" Target="../media/hdphoto2.wdp"/><Relationship Id="rId21" Type="http://schemas.microsoft.com/office/2007/relationships/hdphoto" Target="../media/hdphoto13.wdp"/><Relationship Id="rId7" Type="http://schemas.openxmlformats.org/officeDocument/2006/relationships/image" Target="../media/image20.png"/><Relationship Id="rId12" Type="http://schemas.microsoft.com/office/2007/relationships/hdphoto" Target="../media/hdphoto5.wdp"/><Relationship Id="rId17" Type="http://schemas.microsoft.com/office/2007/relationships/hdphoto" Target="../media/hdphoto7.wdp"/><Relationship Id="rId25" Type="http://schemas.openxmlformats.org/officeDocument/2006/relationships/slide" Target="slide5.xml"/><Relationship Id="rId2" Type="http://schemas.openxmlformats.org/officeDocument/2006/relationships/image" Target="../media/image4.jpeg"/><Relationship Id="rId16" Type="http://schemas.openxmlformats.org/officeDocument/2006/relationships/image" Target="../media/image13.png"/><Relationship Id="rId20"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10.xml"/><Relationship Id="rId11" Type="http://schemas.openxmlformats.org/officeDocument/2006/relationships/image" Target="../media/image9.png"/><Relationship Id="rId24" Type="http://schemas.openxmlformats.org/officeDocument/2006/relationships/image" Target="../media/image24.png"/><Relationship Id="rId5" Type="http://schemas.microsoft.com/office/2007/relationships/hdphoto" Target="../media/hdphoto12.wdp"/><Relationship Id="rId15" Type="http://schemas.openxmlformats.org/officeDocument/2006/relationships/image" Target="../media/image6.png"/><Relationship Id="rId23" Type="http://schemas.microsoft.com/office/2007/relationships/hdphoto" Target="../media/hdphoto14.wdp"/><Relationship Id="rId28" Type="http://schemas.openxmlformats.org/officeDocument/2006/relationships/image" Target="../media/image18.png"/><Relationship Id="rId10" Type="http://schemas.openxmlformats.org/officeDocument/2006/relationships/image" Target="../media/image21.png"/><Relationship Id="rId19" Type="http://schemas.microsoft.com/office/2007/relationships/hdphoto" Target="../media/hdphoto8.wdp"/><Relationship Id="rId4" Type="http://schemas.openxmlformats.org/officeDocument/2006/relationships/image" Target="../media/image19.png"/><Relationship Id="rId9" Type="http://schemas.microsoft.com/office/2007/relationships/hdphoto" Target="../media/hdphoto4.wdp"/><Relationship Id="rId14" Type="http://schemas.microsoft.com/office/2007/relationships/hdphoto" Target="../media/hdphoto6.wdp"/><Relationship Id="rId22" Type="http://schemas.openxmlformats.org/officeDocument/2006/relationships/image" Target="../media/image23.png"/><Relationship Id="rId27" Type="http://schemas.microsoft.com/office/2007/relationships/hdphoto" Target="../media/hdphoto9.wdp"/></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16.wdp"/><Relationship Id="rId18" Type="http://schemas.openxmlformats.org/officeDocument/2006/relationships/image" Target="../media/image7.png"/><Relationship Id="rId26" Type="http://schemas.microsoft.com/office/2007/relationships/hdphoto" Target="../media/hdphoto6.wdp"/><Relationship Id="rId3" Type="http://schemas.openxmlformats.org/officeDocument/2006/relationships/slideLayout" Target="../slideLayouts/slideLayout12.xml"/><Relationship Id="rId21" Type="http://schemas.openxmlformats.org/officeDocument/2006/relationships/image" Target="../media/image9.png"/><Relationship Id="rId7" Type="http://schemas.microsoft.com/office/2007/relationships/hdphoto" Target="../media/hdphoto3.wdp"/><Relationship Id="rId12" Type="http://schemas.openxmlformats.org/officeDocument/2006/relationships/image" Target="../media/image27.png"/><Relationship Id="rId17" Type="http://schemas.openxmlformats.org/officeDocument/2006/relationships/image" Target="../media/image6.png"/><Relationship Id="rId25" Type="http://schemas.openxmlformats.org/officeDocument/2006/relationships/image" Target="../media/image11.png"/><Relationship Id="rId2" Type="http://schemas.openxmlformats.org/officeDocument/2006/relationships/audio" Target="../media/media1.mp3"/><Relationship Id="rId16" Type="http://schemas.openxmlformats.org/officeDocument/2006/relationships/slide" Target="slide7.xml"/><Relationship Id="rId20" Type="http://schemas.openxmlformats.org/officeDocument/2006/relationships/slide" Target="slide6.xml"/><Relationship Id="rId29" Type="http://schemas.microsoft.com/office/2007/relationships/hdphoto" Target="../media/hdphoto14.wdp"/><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8.png"/><Relationship Id="rId24" Type="http://schemas.openxmlformats.org/officeDocument/2006/relationships/image" Target="../media/image29.png"/><Relationship Id="rId5" Type="http://schemas.openxmlformats.org/officeDocument/2006/relationships/image" Target="../media/image25.jpeg"/><Relationship Id="rId15" Type="http://schemas.openxmlformats.org/officeDocument/2006/relationships/image" Target="../media/image28.png"/><Relationship Id="rId23" Type="http://schemas.openxmlformats.org/officeDocument/2006/relationships/slide" Target="slide9.xml"/><Relationship Id="rId28" Type="http://schemas.openxmlformats.org/officeDocument/2006/relationships/image" Target="../media/image23.png"/><Relationship Id="rId10" Type="http://schemas.openxmlformats.org/officeDocument/2006/relationships/slide" Target="slide11.xml"/><Relationship Id="rId19" Type="http://schemas.microsoft.com/office/2007/relationships/hdphoto" Target="../media/hdphoto4.wdp"/><Relationship Id="rId31" Type="http://schemas.openxmlformats.org/officeDocument/2006/relationships/image" Target="../media/image18.png"/><Relationship Id="rId4" Type="http://schemas.openxmlformats.org/officeDocument/2006/relationships/notesSlide" Target="../notesSlides/notesSlide3.xml"/><Relationship Id="rId9" Type="http://schemas.microsoft.com/office/2007/relationships/hdphoto" Target="../media/hdphoto15.wdp"/><Relationship Id="rId14" Type="http://schemas.openxmlformats.org/officeDocument/2006/relationships/slide" Target="slide10.xml"/><Relationship Id="rId22" Type="http://schemas.microsoft.com/office/2007/relationships/hdphoto" Target="../media/hdphoto5.wdp"/><Relationship Id="rId27" Type="http://schemas.openxmlformats.org/officeDocument/2006/relationships/slide" Target="slide8.xml"/><Relationship Id="rId30"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microsoft.com/office/2007/relationships/hdphoto" Target="../media/hdphoto18.wdp"/><Relationship Id="rId13" Type="http://schemas.openxmlformats.org/officeDocument/2006/relationships/image" Target="../media/image18.png"/><Relationship Id="rId3" Type="http://schemas.openxmlformats.org/officeDocument/2006/relationships/image" Target="../media/image25.jpeg"/><Relationship Id="rId7" Type="http://schemas.openxmlformats.org/officeDocument/2006/relationships/image" Target="../media/image32.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7.wdp"/><Relationship Id="rId11" Type="http://schemas.microsoft.com/office/2007/relationships/hdphoto" Target="../media/hdphoto19.wdp"/><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slide" Target="slide5.xml"/><Relationship Id="rId9" Type="http://schemas.openxmlformats.org/officeDocument/2006/relationships/image" Target="../media/image320.png"/></Relationships>
</file>

<file path=ppt/slides/_rels/slide7.xml.rels><?xml version="1.0" encoding="UTF-8" standalone="yes"?>
<Relationships xmlns="http://schemas.openxmlformats.org/package/2006/relationships"><Relationship Id="rId8" Type="http://schemas.microsoft.com/office/2007/relationships/hdphoto" Target="../media/hdphoto18.wdp"/><Relationship Id="rId13" Type="http://schemas.openxmlformats.org/officeDocument/2006/relationships/image" Target="../media/image18.png"/><Relationship Id="rId3" Type="http://schemas.openxmlformats.org/officeDocument/2006/relationships/image" Target="../media/image25.jpe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17.wdp"/><Relationship Id="rId11" Type="http://schemas.microsoft.com/office/2007/relationships/hdphoto" Target="../media/hdphoto19.wdp"/><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slide" Target="slide5.xml"/><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microsoft.com/office/2007/relationships/hdphoto" Target="../media/hdphoto18.wdp"/><Relationship Id="rId13" Type="http://schemas.openxmlformats.org/officeDocument/2006/relationships/image" Target="../media/image18.png"/><Relationship Id="rId3" Type="http://schemas.openxmlformats.org/officeDocument/2006/relationships/image" Target="../media/image25.jpeg"/><Relationship Id="rId7" Type="http://schemas.openxmlformats.org/officeDocument/2006/relationships/image" Target="../media/image32.png"/><Relationship Id="rId12"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17.wdp"/><Relationship Id="rId11" Type="http://schemas.microsoft.com/office/2007/relationships/hdphoto" Target="../media/hdphoto19.wdp"/><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slide" Target="slide5.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microsoft.com/office/2007/relationships/hdphoto" Target="../media/hdphoto18.wdp"/><Relationship Id="rId13" Type="http://schemas.openxmlformats.org/officeDocument/2006/relationships/image" Target="../media/image18.png"/><Relationship Id="rId3" Type="http://schemas.openxmlformats.org/officeDocument/2006/relationships/image" Target="../media/image25.jpeg"/><Relationship Id="rId7" Type="http://schemas.openxmlformats.org/officeDocument/2006/relationships/image" Target="../media/image32.png"/><Relationship Id="rId12"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17.wdp"/><Relationship Id="rId11" Type="http://schemas.microsoft.com/office/2007/relationships/hdphoto" Target="../media/hdphoto19.wdp"/><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slide" Target="slide5.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xmlns="" id="{9FFD71C9-E11C-1516-4D8D-3AFE2CD15D99}"/>
              </a:ext>
            </a:extLst>
          </p:cNvPr>
          <p:cNvSpPr txBox="1"/>
          <p:nvPr/>
        </p:nvSpPr>
        <p:spPr>
          <a:xfrm>
            <a:off x="9510944" y="0"/>
            <a:ext cx="2681056" cy="646331"/>
          </a:xfrm>
          <a:prstGeom prst="rect">
            <a:avLst/>
          </a:prstGeom>
          <a:noFill/>
        </p:spPr>
        <p:txBody>
          <a:bodyPr wrap="square" rtlCol="0">
            <a:spAutoFit/>
          </a:bodyPr>
          <a:lstStyle/>
          <a:p>
            <a:pPr algn="ctr"/>
            <a:r>
              <a:rPr lang="en-US" sz="3600">
                <a:solidFill>
                  <a:schemeClr val="bg1"/>
                </a:solidFill>
                <a:effectLst>
                  <a:outerShdw blurRad="38100" dist="38100" dir="2700000" algn="tl">
                    <a:srgbClr val="000000">
                      <a:alpha val="43137"/>
                    </a:srgbClr>
                  </a:outerShdw>
                </a:effectLst>
                <a:latin typeface="UTM Avo" panose="02040603050506020204" pitchFamily="18" charset="0"/>
              </a:rPr>
              <a:t>TOÁN 3</a:t>
            </a:r>
          </a:p>
        </p:txBody>
      </p:sp>
      <p:sp>
        <p:nvSpPr>
          <p:cNvPr id="6" name="Rectangle 5">
            <a:extLst>
              <a:ext uri="{FF2B5EF4-FFF2-40B4-BE49-F238E27FC236}">
                <a16:creationId xmlns:a16="http://schemas.microsoft.com/office/drawing/2014/main" xmlns="" id="{E749AAE4-AAE8-4F14-B963-C4BD00694A92}"/>
              </a:ext>
            </a:extLst>
          </p:cNvPr>
          <p:cNvSpPr/>
          <p:nvPr/>
        </p:nvSpPr>
        <p:spPr>
          <a:xfrm>
            <a:off x="10603076" y="589132"/>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
        <p:nvSpPr>
          <p:cNvPr id="9" name="Google Shape;54;p1">
            <a:extLst>
              <a:ext uri="{FF2B5EF4-FFF2-40B4-BE49-F238E27FC236}">
                <a16:creationId xmlns:a16="http://schemas.microsoft.com/office/drawing/2014/main" xmlns="" id="{D2B0C381-AC83-477C-A42B-612BDE63DE3C}"/>
              </a:ext>
            </a:extLst>
          </p:cNvPr>
          <p:cNvSpPr txBox="1">
            <a:spLocks/>
          </p:cNvSpPr>
          <p:nvPr/>
        </p:nvSpPr>
        <p:spPr>
          <a:xfrm>
            <a:off x="-521891" y="1848722"/>
            <a:ext cx="13235781"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sz="5400" b="1" dirty="0" err="1">
                <a:solidFill>
                  <a:srgbClr val="002060"/>
                </a:solidFill>
                <a:latin typeface="UTM Avo" panose="02040603050506020204" pitchFamily="18" charset="0"/>
              </a:rPr>
              <a:t>Tuần</a:t>
            </a:r>
            <a:r>
              <a:rPr lang="en-US" sz="5400" b="1" dirty="0">
                <a:solidFill>
                  <a:srgbClr val="002060"/>
                </a:solidFill>
                <a:latin typeface="UTM Avo" panose="02040603050506020204" pitchFamily="18" charset="0"/>
              </a:rPr>
              <a:t> 28</a:t>
            </a:r>
          </a:p>
          <a:p>
            <a:pPr algn="ctr" defTabSz="914377">
              <a:lnSpc>
                <a:spcPct val="150000"/>
              </a:lnSpc>
              <a:defRPr/>
            </a:pPr>
            <a:r>
              <a:rPr lang="en-US" sz="5400" b="1" dirty="0" err="1">
                <a:solidFill>
                  <a:srgbClr val="FF0000"/>
                </a:solidFill>
                <a:latin typeface="UTM Avo" panose="02040603050506020204" pitchFamily="18" charset="0"/>
                <a:cs typeface="Arial" panose="020B0604020202020204" pitchFamily="34" charset="0"/>
              </a:rPr>
              <a:t>Bài</a:t>
            </a:r>
            <a:r>
              <a:rPr lang="en-US" sz="5400" b="1" dirty="0">
                <a:solidFill>
                  <a:srgbClr val="FF0000"/>
                </a:solidFill>
                <a:latin typeface="UTM Avo" panose="02040603050506020204" pitchFamily="18" charset="0"/>
                <a:cs typeface="Arial" panose="020B0604020202020204" pitchFamily="34" charset="0"/>
              </a:rPr>
              <a:t> 88: </a:t>
            </a:r>
            <a:r>
              <a:rPr lang="vi-VN" sz="5400" b="1" dirty="0">
                <a:solidFill>
                  <a:srgbClr val="FF0000"/>
                </a:solidFill>
                <a:latin typeface="UTM Avo" panose="02040603050506020204" pitchFamily="18" charset="0"/>
              </a:rPr>
              <a:t>Luyện tập</a:t>
            </a:r>
            <a:r>
              <a:rPr lang="en-US" sz="5400" b="1" dirty="0">
                <a:solidFill>
                  <a:srgbClr val="FF0000"/>
                </a:solidFill>
                <a:latin typeface="UTM Avo" panose="02040603050506020204" pitchFamily="18" charset="0"/>
              </a:rPr>
              <a:t> </a:t>
            </a:r>
            <a:r>
              <a:rPr lang="nn-NO" sz="5400" b="1" dirty="0">
                <a:solidFill>
                  <a:srgbClr val="FF0000"/>
                </a:solidFill>
                <a:latin typeface="UTM Avo" panose="02040603050506020204" pitchFamily="18" charset="0"/>
              </a:rPr>
              <a:t>– Tiết 1</a:t>
            </a:r>
            <a:endParaRPr lang="en-US" sz="5400" b="1" dirty="0">
              <a:solidFill>
                <a:srgbClr val="FF0000"/>
              </a:solidFill>
              <a:latin typeface="UTM Avo" panose="0204060305050602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C:\Users\ADMIN\Desktop\Dan cho chay tron\PoolnoFog.jpg">
            <a:extLst>
              <a:ext uri="{FF2B5EF4-FFF2-40B4-BE49-F238E27FC236}">
                <a16:creationId xmlns:a16="http://schemas.microsoft.com/office/drawing/2014/main" xmlns="" id="{231323BC-F0EC-ACAC-E4C2-4DC2B9850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Tai nguyen thiet ke tro choi\Bảng gỗ\1a.png">
            <a:hlinkClick r:id="rId4" action="ppaction://hlinksldjump"/>
            <a:extLst>
              <a:ext uri="{FF2B5EF4-FFF2-40B4-BE49-F238E27FC236}">
                <a16:creationId xmlns:a16="http://schemas.microsoft.com/office/drawing/2014/main" xmlns="" id="{CBBE372F-D188-01B7-B6E6-D7C50A8998E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có liên quan">
            <a:extLst>
              <a:ext uri="{FF2B5EF4-FFF2-40B4-BE49-F238E27FC236}">
                <a16:creationId xmlns:a16="http://schemas.microsoft.com/office/drawing/2014/main" xmlns="" id="{AC98F563-E32B-59D2-9680-FC9826FAC1B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281624" y="369085"/>
            <a:ext cx="7322985" cy="30599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784DC713-A09E-48A7-8FF8-A22BB72A5697}"/>
                  </a:ext>
                </a:extLst>
              </p:cNvPr>
              <p:cNvSpPr txBox="1"/>
              <p:nvPr/>
            </p:nvSpPr>
            <p:spPr>
              <a:xfrm>
                <a:off x="2393134" y="1183386"/>
                <a:ext cx="7099963" cy="1323439"/>
              </a:xfrm>
              <a:prstGeom prst="rect">
                <a:avLst/>
              </a:prstGeom>
              <a:noFill/>
            </p:spPr>
            <p:txBody>
              <a:bodyPr wrap="square" rtlCol="0">
                <a:spAutoFit/>
              </a:bodyPr>
              <a:lstStyle/>
              <a:p>
                <a:pPr algn="ctr" defTabSz="1219170">
                  <a:buClrTx/>
                </a:pPr>
                <a:r>
                  <a:rPr lang="en-US" sz="8000" kern="1200" dirty="0">
                    <a:solidFill>
                      <a:prstClr val="white"/>
                    </a:solidFill>
                    <a:latin typeface="UTM Avo" panose="02040603050506020204" pitchFamily="18" charset="0"/>
                    <a:ea typeface="+mn-ea"/>
                    <a:cs typeface="+mn-cs"/>
                  </a:rPr>
                  <a:t>9 </a:t>
                </a:r>
                <a14:m>
                  <m:oMath xmlns:m="http://schemas.openxmlformats.org/officeDocument/2006/math">
                    <m:r>
                      <a:rPr lang="en-US" sz="8000" i="1" kern="1200" dirty="0" smtClean="0">
                        <a:solidFill>
                          <a:prstClr val="white"/>
                        </a:solidFill>
                        <a:latin typeface="Cambria Math" panose="02040503050406030204" pitchFamily="18" charset="0"/>
                        <a:ea typeface="+mn-ea"/>
                        <a:cs typeface="+mn-cs"/>
                      </a:rPr>
                      <m:t>: </m:t>
                    </m:r>
                  </m:oMath>
                </a14:m>
                <a:r>
                  <a:rPr lang="en-US" sz="8000" kern="1200" dirty="0">
                    <a:solidFill>
                      <a:prstClr val="white"/>
                    </a:solidFill>
                    <a:latin typeface="UTM Avo" panose="02040603050506020204" pitchFamily="18" charset="0"/>
                    <a:ea typeface="+mn-ea"/>
                    <a:cs typeface="+mn-cs"/>
                  </a:rPr>
                  <a:t>7 </a:t>
                </a:r>
                <a14:m>
                  <m:oMath xmlns:m="http://schemas.openxmlformats.org/officeDocument/2006/math">
                    <m:r>
                      <a:rPr lang="en-US" sz="8000" i="1" kern="1200" dirty="0" smtClean="0">
                        <a:solidFill>
                          <a:prstClr val="white"/>
                        </a:solidFill>
                        <a:latin typeface="Cambria Math" panose="02040503050406030204" pitchFamily="18" charset="0"/>
                        <a:ea typeface="+mn-ea"/>
                        <a:cs typeface="+mn-cs"/>
                      </a:rPr>
                      <m:t>=</m:t>
                    </m:r>
                  </m:oMath>
                </a14:m>
                <a:r>
                  <a:rPr lang="en-US" sz="8000" kern="1200" dirty="0">
                    <a:solidFill>
                      <a:prstClr val="white"/>
                    </a:solidFill>
                    <a:latin typeface="UTM Avo" panose="02040603050506020204" pitchFamily="18" charset="0"/>
                    <a:ea typeface="+mn-ea"/>
                    <a:cs typeface="+mn-cs"/>
                  </a:rPr>
                  <a:t> ? </a:t>
                </a:r>
              </a:p>
            </p:txBody>
          </p:sp>
        </mc:Choice>
        <mc:Fallback xmlns="">
          <p:sp>
            <p:nvSpPr>
              <p:cNvPr id="10" name="TextBox 9">
                <a:extLst>
                  <a:ext uri="{FF2B5EF4-FFF2-40B4-BE49-F238E27FC236}">
                    <a16:creationId xmlns:a16="http://schemas.microsoft.com/office/drawing/2014/main" id="{784DC713-A09E-48A7-8FF8-A22BB72A5697}"/>
                  </a:ext>
                </a:extLst>
              </p:cNvPr>
              <p:cNvSpPr txBox="1">
                <a:spLocks noRot="1" noChangeAspect="1" noMove="1" noResize="1" noEditPoints="1" noAdjustHandles="1" noChangeArrowheads="1" noChangeShapeType="1" noTextEdit="1"/>
              </p:cNvSpPr>
              <p:nvPr/>
            </p:nvSpPr>
            <p:spPr>
              <a:xfrm>
                <a:off x="2393134" y="1183386"/>
                <a:ext cx="7099963" cy="1323439"/>
              </a:xfrm>
              <a:prstGeom prst="rect">
                <a:avLst/>
              </a:prstGeom>
              <a:blipFill>
                <a:blip r:embed="rId9"/>
                <a:stretch>
                  <a:fillRect t="-21659" b="-40092"/>
                </a:stretch>
              </a:blipFill>
            </p:spPr>
            <p:txBody>
              <a:bodyPr/>
              <a:lstStyle/>
              <a:p>
                <a:r>
                  <a:rPr lang="en-US">
                    <a:noFill/>
                  </a:rPr>
                  <a:t> </a:t>
                </a:r>
              </a:p>
            </p:txBody>
          </p:sp>
        </mc:Fallback>
      </mc:AlternateContent>
      <p:pic>
        <p:nvPicPr>
          <p:cNvPr id="11" name="Picture 4" descr="Hình ảnh có liên quan">
            <a:extLst>
              <a:ext uri="{FF2B5EF4-FFF2-40B4-BE49-F238E27FC236}">
                <a16:creationId xmlns:a16="http://schemas.microsoft.com/office/drawing/2014/main" xmlns="" id="{7E3160CC-A56E-EEE2-C4D4-5815F765F273}"/>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3299581" y="3492500"/>
            <a:ext cx="5219464" cy="26908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C288B1D5-CEE9-500A-09A6-7B00FB2ACDD5}"/>
              </a:ext>
            </a:extLst>
          </p:cNvPr>
          <p:cNvSpPr txBox="1"/>
          <p:nvPr/>
        </p:nvSpPr>
        <p:spPr>
          <a:xfrm>
            <a:off x="3860799" y="3960753"/>
            <a:ext cx="4164632" cy="1754326"/>
          </a:xfrm>
          <a:prstGeom prst="rect">
            <a:avLst/>
          </a:prstGeom>
          <a:noFill/>
        </p:spPr>
        <p:txBody>
          <a:bodyPr wrap="square" rtlCol="0">
            <a:spAutoFit/>
          </a:bodyPr>
          <a:lstStyle/>
          <a:p>
            <a:pPr algn="ctr" defTabSz="1219170">
              <a:buClrTx/>
            </a:pPr>
            <a:r>
              <a:rPr lang="en-US" sz="5400" kern="1200" dirty="0">
                <a:solidFill>
                  <a:prstClr val="white"/>
                </a:solidFill>
                <a:latin typeface="UTM Avo" panose="02040603050506020204" pitchFamily="18" charset="0"/>
                <a:ea typeface="+mn-ea"/>
                <a:cs typeface="+mn-cs"/>
              </a:rPr>
              <a:t>9</a:t>
            </a:r>
            <a:r>
              <a:rPr lang="vi-VN" sz="5400" kern="1200" dirty="0">
                <a:solidFill>
                  <a:prstClr val="white"/>
                </a:solidFill>
                <a:latin typeface="UTM Avo" panose="02040603050506020204" pitchFamily="18" charset="0"/>
                <a:ea typeface="+mn-ea"/>
                <a:cs typeface="+mn-cs"/>
              </a:rPr>
              <a:t> : </a:t>
            </a:r>
            <a:r>
              <a:rPr lang="en-US" sz="5400" kern="1200" dirty="0">
                <a:solidFill>
                  <a:prstClr val="white"/>
                </a:solidFill>
                <a:latin typeface="UTM Avo" panose="02040603050506020204" pitchFamily="18" charset="0"/>
                <a:ea typeface="+mn-ea"/>
                <a:cs typeface="+mn-cs"/>
              </a:rPr>
              <a:t>7</a:t>
            </a:r>
            <a:r>
              <a:rPr lang="vi-VN" sz="5400" kern="1200" dirty="0">
                <a:solidFill>
                  <a:prstClr val="white"/>
                </a:solidFill>
                <a:latin typeface="UTM Avo" panose="02040603050506020204" pitchFamily="18" charset="0"/>
                <a:ea typeface="+mn-ea"/>
                <a:cs typeface="+mn-cs"/>
              </a:rPr>
              <a:t> = 1</a:t>
            </a:r>
            <a:endParaRPr lang="en-US" sz="5400" kern="1200" dirty="0">
              <a:solidFill>
                <a:prstClr val="white"/>
              </a:solidFill>
              <a:latin typeface="UTM Avo" panose="02040603050506020204" pitchFamily="18" charset="0"/>
              <a:ea typeface="+mn-ea"/>
              <a:cs typeface="+mn-cs"/>
            </a:endParaRPr>
          </a:p>
          <a:p>
            <a:pPr algn="ctr" defTabSz="1219170">
              <a:buClrTx/>
            </a:pPr>
            <a:r>
              <a:rPr lang="vi-VN" sz="5400" kern="1200" dirty="0">
                <a:solidFill>
                  <a:prstClr val="white"/>
                </a:solidFill>
                <a:latin typeface="UTM Avo" panose="02040603050506020204" pitchFamily="18" charset="0"/>
                <a:ea typeface="+mn-ea"/>
                <a:cs typeface="+mn-cs"/>
              </a:rPr>
              <a:t>(dư </a:t>
            </a:r>
            <a:r>
              <a:rPr lang="en-US" sz="5400" kern="1200" dirty="0">
                <a:solidFill>
                  <a:prstClr val="white"/>
                </a:solidFill>
                <a:latin typeface="UTM Avo" panose="02040603050506020204" pitchFamily="18" charset="0"/>
                <a:ea typeface="+mn-ea"/>
                <a:cs typeface="+mn-cs"/>
              </a:rPr>
              <a:t>2</a:t>
            </a:r>
            <a:r>
              <a:rPr lang="vi-VN" sz="5400" kern="1200" dirty="0">
                <a:solidFill>
                  <a:prstClr val="white"/>
                </a:solidFill>
                <a:latin typeface="UTM Avo" panose="02040603050506020204" pitchFamily="18" charset="0"/>
                <a:ea typeface="+mn-ea"/>
                <a:cs typeface="+mn-cs"/>
              </a:rPr>
              <a:t>) </a:t>
            </a:r>
            <a:endParaRPr lang="en-US" sz="5400" kern="1200" dirty="0">
              <a:solidFill>
                <a:prstClr val="white"/>
              </a:solidFill>
              <a:latin typeface="UTM Avo" panose="02040603050506020204" pitchFamily="18" charset="0"/>
              <a:ea typeface="+mn-ea"/>
              <a:cs typeface="+mn-cs"/>
            </a:endParaRPr>
          </a:p>
        </p:txBody>
      </p:sp>
      <p:pic>
        <p:nvPicPr>
          <p:cNvPr id="2" name="Picture 1">
            <a:extLst>
              <a:ext uri="{FF2B5EF4-FFF2-40B4-BE49-F238E27FC236}">
                <a16:creationId xmlns:a16="http://schemas.microsoft.com/office/drawing/2014/main" xmlns="" id="{EDE32D94-D55E-9B24-580B-2885D4DABC89}"/>
              </a:ext>
            </a:extLst>
          </p:cNvPr>
          <p:cNvPicPr>
            <a:picLocks noChangeAspect="1"/>
          </p:cNvPicPr>
          <p:nvPr/>
        </p:nvPicPr>
        <p:blipFill>
          <a:blip r:embed="rId12"/>
          <a:stretch>
            <a:fillRect/>
          </a:stretch>
        </p:blipFill>
        <p:spPr>
          <a:xfrm>
            <a:off x="0" y="0"/>
            <a:ext cx="607039" cy="676894"/>
          </a:xfrm>
          <a:prstGeom prst="rect">
            <a:avLst/>
          </a:prstGeom>
          <a:solidFill>
            <a:schemeClr val="bg1"/>
          </a:solidFill>
        </p:spPr>
      </p:pic>
    </p:spTree>
    <p:extLst>
      <p:ext uri="{BB962C8B-B14F-4D97-AF65-F5344CB8AC3E}">
        <p14:creationId xmlns:p14="http://schemas.microsoft.com/office/powerpoint/2010/main" val="3804424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C:\Users\ADMIN\Desktop\Dan cho chay tron\PoolnoFog.jpg">
            <a:extLst>
              <a:ext uri="{FF2B5EF4-FFF2-40B4-BE49-F238E27FC236}">
                <a16:creationId xmlns:a16="http://schemas.microsoft.com/office/drawing/2014/main" xmlns="" id="{5F6EFC1A-41B2-2AED-6861-893D569D2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ADMIN\Desktop\Tai nguyen thiet ke tro choi\Bảng gỗ\1a.png">
            <a:hlinkClick r:id="rId4" action="ppaction://hlinksldjump"/>
            <a:extLst>
              <a:ext uri="{FF2B5EF4-FFF2-40B4-BE49-F238E27FC236}">
                <a16:creationId xmlns:a16="http://schemas.microsoft.com/office/drawing/2014/main" xmlns="" id="{AE773D0E-392B-C1A3-8B67-53E88526084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ình ảnh có liên quan">
            <a:extLst>
              <a:ext uri="{FF2B5EF4-FFF2-40B4-BE49-F238E27FC236}">
                <a16:creationId xmlns:a16="http://schemas.microsoft.com/office/drawing/2014/main" xmlns="" id="{AD3A8F94-C7B7-6082-C7AC-76466B5F314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281624" y="369085"/>
            <a:ext cx="7322985" cy="30599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54F6DA2F-CA09-8CEB-4CA6-07AD061A0E41}"/>
                  </a:ext>
                </a:extLst>
              </p:cNvPr>
              <p:cNvSpPr txBox="1"/>
              <p:nvPr/>
            </p:nvSpPr>
            <p:spPr>
              <a:xfrm>
                <a:off x="2393134" y="1183386"/>
                <a:ext cx="7099963" cy="1323439"/>
              </a:xfrm>
              <a:prstGeom prst="rect">
                <a:avLst/>
              </a:prstGeom>
              <a:noFill/>
            </p:spPr>
            <p:txBody>
              <a:bodyPr wrap="square" rtlCol="0">
                <a:spAutoFit/>
              </a:bodyPr>
              <a:lstStyle/>
              <a:p>
                <a:pPr algn="ctr" defTabSz="1219170">
                  <a:buClrTx/>
                </a:pPr>
                <a:r>
                  <a:rPr lang="en-US" sz="8000" kern="1200" dirty="0">
                    <a:solidFill>
                      <a:prstClr val="white"/>
                    </a:solidFill>
                    <a:latin typeface="UTM Avo" panose="02040603050506020204" pitchFamily="18" charset="0"/>
                    <a:ea typeface="+mn-ea"/>
                    <a:cs typeface="+mn-cs"/>
                  </a:rPr>
                  <a:t>7 </a:t>
                </a:r>
                <a14:m>
                  <m:oMath xmlns:m="http://schemas.openxmlformats.org/officeDocument/2006/math">
                    <m:r>
                      <a:rPr lang="en-US" sz="8000" i="1" kern="1200" dirty="0" smtClean="0">
                        <a:solidFill>
                          <a:prstClr val="white"/>
                        </a:solidFill>
                        <a:latin typeface="Cambria Math" panose="02040503050406030204" pitchFamily="18" charset="0"/>
                        <a:ea typeface="+mn-ea"/>
                        <a:cs typeface="+mn-cs"/>
                      </a:rPr>
                      <m:t>: </m:t>
                    </m:r>
                  </m:oMath>
                </a14:m>
                <a:r>
                  <a:rPr lang="en-US" sz="8000" kern="1200" dirty="0">
                    <a:solidFill>
                      <a:prstClr val="white"/>
                    </a:solidFill>
                    <a:latin typeface="UTM Avo" panose="02040603050506020204" pitchFamily="18" charset="0"/>
                    <a:ea typeface="+mn-ea"/>
                    <a:cs typeface="+mn-cs"/>
                  </a:rPr>
                  <a:t>9 </a:t>
                </a:r>
                <a14:m>
                  <m:oMath xmlns:m="http://schemas.openxmlformats.org/officeDocument/2006/math">
                    <m:r>
                      <a:rPr lang="en-US" sz="8000" i="1" kern="1200" dirty="0" smtClean="0">
                        <a:solidFill>
                          <a:prstClr val="white"/>
                        </a:solidFill>
                        <a:latin typeface="Cambria Math" panose="02040503050406030204" pitchFamily="18" charset="0"/>
                        <a:ea typeface="+mn-ea"/>
                        <a:cs typeface="+mn-cs"/>
                      </a:rPr>
                      <m:t>=</m:t>
                    </m:r>
                  </m:oMath>
                </a14:m>
                <a:r>
                  <a:rPr lang="en-US" sz="8000" kern="1200" dirty="0">
                    <a:solidFill>
                      <a:prstClr val="white"/>
                    </a:solidFill>
                    <a:latin typeface="UTM Avo" panose="02040603050506020204" pitchFamily="18" charset="0"/>
                    <a:ea typeface="+mn-ea"/>
                    <a:cs typeface="+mn-cs"/>
                  </a:rPr>
                  <a:t> ? </a:t>
                </a:r>
              </a:p>
            </p:txBody>
          </p:sp>
        </mc:Choice>
        <mc:Fallback xmlns="">
          <p:sp>
            <p:nvSpPr>
              <p:cNvPr id="6" name="TextBox 5">
                <a:extLst>
                  <a:ext uri="{FF2B5EF4-FFF2-40B4-BE49-F238E27FC236}">
                    <a16:creationId xmlns:a16="http://schemas.microsoft.com/office/drawing/2014/main" id="{54F6DA2F-CA09-8CEB-4CA6-07AD061A0E41}"/>
                  </a:ext>
                </a:extLst>
              </p:cNvPr>
              <p:cNvSpPr txBox="1">
                <a:spLocks noRot="1" noChangeAspect="1" noMove="1" noResize="1" noEditPoints="1" noAdjustHandles="1" noChangeArrowheads="1" noChangeShapeType="1" noTextEdit="1"/>
              </p:cNvSpPr>
              <p:nvPr/>
            </p:nvSpPr>
            <p:spPr>
              <a:xfrm>
                <a:off x="2393134" y="1183386"/>
                <a:ext cx="7099963" cy="1323439"/>
              </a:xfrm>
              <a:prstGeom prst="rect">
                <a:avLst/>
              </a:prstGeom>
              <a:blipFill>
                <a:blip r:embed="rId9"/>
                <a:stretch>
                  <a:fillRect t="-21659" b="-40092"/>
                </a:stretch>
              </a:blipFill>
            </p:spPr>
            <p:txBody>
              <a:bodyPr/>
              <a:lstStyle/>
              <a:p>
                <a:r>
                  <a:rPr lang="en-US">
                    <a:noFill/>
                  </a:rPr>
                  <a:t> </a:t>
                </a:r>
              </a:p>
            </p:txBody>
          </p:sp>
        </mc:Fallback>
      </mc:AlternateContent>
      <p:pic>
        <p:nvPicPr>
          <p:cNvPr id="7" name="Picture 4" descr="Hình ảnh có liên quan">
            <a:extLst>
              <a:ext uri="{FF2B5EF4-FFF2-40B4-BE49-F238E27FC236}">
                <a16:creationId xmlns:a16="http://schemas.microsoft.com/office/drawing/2014/main" xmlns="" id="{A5924D9E-8306-D435-C21F-99765372390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3299581" y="3492500"/>
            <a:ext cx="5219464" cy="26908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CFFE12BF-0598-89F6-9233-4830D6A35CC1}"/>
              </a:ext>
            </a:extLst>
          </p:cNvPr>
          <p:cNvSpPr txBox="1"/>
          <p:nvPr/>
        </p:nvSpPr>
        <p:spPr>
          <a:xfrm>
            <a:off x="3860799" y="3960753"/>
            <a:ext cx="4164632" cy="1754326"/>
          </a:xfrm>
          <a:prstGeom prst="rect">
            <a:avLst/>
          </a:prstGeom>
          <a:noFill/>
        </p:spPr>
        <p:txBody>
          <a:bodyPr wrap="square" rtlCol="0">
            <a:spAutoFit/>
          </a:bodyPr>
          <a:lstStyle/>
          <a:p>
            <a:pPr algn="ctr" defTabSz="1219170">
              <a:buClrTx/>
            </a:pPr>
            <a:r>
              <a:rPr lang="en-US" sz="5400" kern="1200" dirty="0">
                <a:solidFill>
                  <a:prstClr val="white"/>
                </a:solidFill>
                <a:latin typeface="UTM Avo" panose="02040603050506020204" pitchFamily="18" charset="0"/>
                <a:ea typeface="+mn-ea"/>
                <a:cs typeface="+mn-cs"/>
              </a:rPr>
              <a:t>7</a:t>
            </a:r>
            <a:r>
              <a:rPr lang="vi-VN" sz="5400" kern="1200" dirty="0">
                <a:solidFill>
                  <a:prstClr val="white"/>
                </a:solidFill>
                <a:latin typeface="UTM Avo" panose="02040603050506020204" pitchFamily="18" charset="0"/>
                <a:ea typeface="+mn-ea"/>
                <a:cs typeface="+mn-cs"/>
              </a:rPr>
              <a:t> : </a:t>
            </a:r>
            <a:r>
              <a:rPr lang="en-US" sz="5400" kern="1200" dirty="0">
                <a:solidFill>
                  <a:prstClr val="white"/>
                </a:solidFill>
                <a:latin typeface="UTM Avo" panose="02040603050506020204" pitchFamily="18" charset="0"/>
                <a:ea typeface="+mn-ea"/>
                <a:cs typeface="+mn-cs"/>
              </a:rPr>
              <a:t>9</a:t>
            </a:r>
            <a:r>
              <a:rPr lang="vi-VN" sz="5400" kern="1200" dirty="0">
                <a:solidFill>
                  <a:prstClr val="white"/>
                </a:solidFill>
                <a:latin typeface="UTM Avo" panose="02040603050506020204" pitchFamily="18" charset="0"/>
                <a:ea typeface="+mn-ea"/>
                <a:cs typeface="+mn-cs"/>
              </a:rPr>
              <a:t> = </a:t>
            </a:r>
            <a:r>
              <a:rPr lang="en-US" sz="5400" kern="1200" dirty="0">
                <a:solidFill>
                  <a:prstClr val="white"/>
                </a:solidFill>
                <a:latin typeface="UTM Avo" panose="02040603050506020204" pitchFamily="18" charset="0"/>
                <a:ea typeface="+mn-ea"/>
                <a:cs typeface="+mn-cs"/>
              </a:rPr>
              <a:t>0</a:t>
            </a:r>
          </a:p>
          <a:p>
            <a:pPr algn="ctr" defTabSz="1219170">
              <a:buClrTx/>
            </a:pPr>
            <a:r>
              <a:rPr lang="vi-VN" sz="5400" kern="1200" dirty="0">
                <a:solidFill>
                  <a:prstClr val="white"/>
                </a:solidFill>
                <a:latin typeface="UTM Avo" panose="02040603050506020204" pitchFamily="18" charset="0"/>
                <a:ea typeface="+mn-ea"/>
                <a:cs typeface="+mn-cs"/>
              </a:rPr>
              <a:t>(dư </a:t>
            </a:r>
            <a:r>
              <a:rPr lang="en-US" sz="5400" kern="1200" dirty="0">
                <a:solidFill>
                  <a:prstClr val="white"/>
                </a:solidFill>
                <a:latin typeface="UTM Avo" panose="02040603050506020204" pitchFamily="18" charset="0"/>
                <a:ea typeface="+mn-ea"/>
                <a:cs typeface="+mn-cs"/>
              </a:rPr>
              <a:t>7</a:t>
            </a:r>
            <a:r>
              <a:rPr lang="vi-VN" sz="5400" kern="1200" dirty="0">
                <a:solidFill>
                  <a:prstClr val="white"/>
                </a:solidFill>
                <a:latin typeface="UTM Avo" panose="02040603050506020204" pitchFamily="18" charset="0"/>
                <a:ea typeface="+mn-ea"/>
                <a:cs typeface="+mn-cs"/>
              </a:rPr>
              <a:t>) </a:t>
            </a:r>
            <a:endParaRPr lang="en-US" sz="5400" kern="1200" dirty="0">
              <a:solidFill>
                <a:prstClr val="white"/>
              </a:solidFill>
              <a:latin typeface="UTM Avo" panose="02040603050506020204" pitchFamily="18" charset="0"/>
              <a:ea typeface="+mn-ea"/>
              <a:cs typeface="+mn-cs"/>
            </a:endParaRPr>
          </a:p>
        </p:txBody>
      </p:sp>
      <p:pic>
        <p:nvPicPr>
          <p:cNvPr id="2" name="Picture 1">
            <a:extLst>
              <a:ext uri="{FF2B5EF4-FFF2-40B4-BE49-F238E27FC236}">
                <a16:creationId xmlns:a16="http://schemas.microsoft.com/office/drawing/2014/main" xmlns="" id="{B7291FFE-B7F5-6929-CACE-C65EE428EE8A}"/>
              </a:ext>
            </a:extLst>
          </p:cNvPr>
          <p:cNvPicPr>
            <a:picLocks noChangeAspect="1"/>
          </p:cNvPicPr>
          <p:nvPr/>
        </p:nvPicPr>
        <p:blipFill>
          <a:blip r:embed="rId12"/>
          <a:stretch>
            <a:fillRect/>
          </a:stretch>
        </p:blipFill>
        <p:spPr>
          <a:xfrm>
            <a:off x="0" y="0"/>
            <a:ext cx="607039" cy="676894"/>
          </a:xfrm>
          <a:prstGeom prst="rect">
            <a:avLst/>
          </a:prstGeom>
          <a:solidFill>
            <a:schemeClr val="bg1"/>
          </a:solidFill>
        </p:spPr>
      </p:pic>
    </p:spTree>
    <p:extLst>
      <p:ext uri="{BB962C8B-B14F-4D97-AF65-F5344CB8AC3E}">
        <p14:creationId xmlns:p14="http://schemas.microsoft.com/office/powerpoint/2010/main" val="2628429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5"/>
        <p:cNvGrpSpPr/>
        <p:nvPr/>
      </p:nvGrpSpPr>
      <p:grpSpPr>
        <a:xfrm>
          <a:off x="0" y="0"/>
          <a:ext cx="0" cy="0"/>
          <a:chOff x="0" y="0"/>
          <a:chExt cx="0" cy="0"/>
        </a:xfrm>
      </p:grpSpPr>
      <p:grpSp>
        <p:nvGrpSpPr>
          <p:cNvPr id="2" name="Group 1">
            <a:extLst>
              <a:ext uri="{FF2B5EF4-FFF2-40B4-BE49-F238E27FC236}">
                <a16:creationId xmlns:a16="http://schemas.microsoft.com/office/drawing/2014/main" xmlns="" id="{9721DEBE-A7E6-3FFA-6B0E-831E5878796E}"/>
              </a:ext>
            </a:extLst>
          </p:cNvPr>
          <p:cNvGrpSpPr/>
          <p:nvPr/>
        </p:nvGrpSpPr>
        <p:grpSpPr>
          <a:xfrm>
            <a:off x="4727728" y="2592648"/>
            <a:ext cx="2736543" cy="1558939"/>
            <a:chOff x="309542" y="967667"/>
            <a:chExt cx="2878585" cy="1558939"/>
          </a:xfrm>
        </p:grpSpPr>
        <p:pic>
          <p:nvPicPr>
            <p:cNvPr id="3" name="Picture 2">
              <a:hlinkClick r:id="rId4"/>
              <a:extLst>
                <a:ext uri="{FF2B5EF4-FFF2-40B4-BE49-F238E27FC236}">
                  <a16:creationId xmlns:a16="http://schemas.microsoft.com/office/drawing/2014/main" xmlns="" id="{5592A297-F33E-AB6B-3A6D-B05FA77D4C4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xmlns="" id="{47DC48D4-D3EC-1759-AA08-F9AC96CDE617}"/>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xmlns=""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1</a:t>
            </a:r>
          </a:p>
        </p:txBody>
      </p:sp>
      <p:sp>
        <p:nvSpPr>
          <p:cNvPr id="6" name="Rectangle 5">
            <a:extLst>
              <a:ext uri="{FF2B5EF4-FFF2-40B4-BE49-F238E27FC236}">
                <a16:creationId xmlns:a16="http://schemas.microsoft.com/office/drawing/2014/main" xmlns="" id="{683B6928-1936-5B2B-2CE0-5703F0C6CB5A}"/>
              </a:ext>
            </a:extLst>
          </p:cNvPr>
          <p:cNvSpPr/>
          <p:nvPr/>
        </p:nvSpPr>
        <p:spPr>
          <a:xfrm>
            <a:off x="1659757" y="951370"/>
            <a:ext cx="1235374" cy="646331"/>
          </a:xfrm>
          <a:prstGeom prst="rect">
            <a:avLst/>
          </a:prstGeom>
        </p:spPr>
        <p:txBody>
          <a:bodyPr wrap="square">
            <a:spAutoFit/>
          </a:bodyPr>
          <a:lstStyle/>
          <a:p>
            <a:pPr algn="just">
              <a:spcBef>
                <a:spcPts val="300"/>
              </a:spcBef>
              <a:spcAft>
                <a:spcPts val="300"/>
              </a:spcAft>
            </a:pPr>
            <a:r>
              <a:rPr lang="pt-BR" sz="36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Tính</a:t>
            </a:r>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xmlns="" id="{F8F8A7B9-FD6B-4CD7-84AC-1B2A1C54EB53}"/>
                  </a:ext>
                </a:extLst>
              </p:cNvPr>
              <p:cNvSpPr/>
              <p:nvPr/>
            </p:nvSpPr>
            <p:spPr>
              <a:xfrm>
                <a:off x="3498971" y="1522185"/>
                <a:ext cx="1926045" cy="646331"/>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UTM Avo" panose="02040603050506020204" pitchFamily="18" charset="0"/>
                    <a:cs typeface="Arial" panose="020B0604020202020204" pitchFamily="34" charset="0"/>
                  </a:rPr>
                  <a:t>696 </a:t>
                </a:r>
                <a14:m>
                  <m:oMath xmlns:m="http://schemas.openxmlformats.org/officeDocument/2006/math">
                    <m:r>
                      <a:rPr lang="en-US" sz="3200" i="1" dirty="0" smtClean="0">
                        <a:solidFill>
                          <a:schemeClr val="tx1"/>
                        </a:solidFill>
                        <a:latin typeface="Cambria Math" panose="02040503050406030204" pitchFamily="18" charset="0"/>
                        <a:cs typeface="Arial" panose="020B0604020202020204" pitchFamily="34" charset="0"/>
                      </a:rPr>
                      <m:t>:</m:t>
                    </m:r>
                  </m:oMath>
                </a14:m>
                <a:r>
                  <a:rPr lang="en-US" sz="3200" dirty="0">
                    <a:solidFill>
                      <a:schemeClr val="tx1"/>
                    </a:solidFill>
                    <a:latin typeface="UTM Avo" panose="02040603050506020204" pitchFamily="18" charset="0"/>
                    <a:cs typeface="Arial" panose="020B0604020202020204" pitchFamily="34" charset="0"/>
                  </a:rPr>
                  <a:t> 3</a:t>
                </a:r>
              </a:p>
            </p:txBody>
          </p:sp>
        </mc:Choice>
        <mc:Fallback xmlns="">
          <p:sp>
            <p:nvSpPr>
              <p:cNvPr id="64" name="Rectangle 63">
                <a:extLst>
                  <a:ext uri="{FF2B5EF4-FFF2-40B4-BE49-F238E27FC236}">
                    <a16:creationId xmlns:a16="http://schemas.microsoft.com/office/drawing/2014/main" id="{F8F8A7B9-FD6B-4CD7-84AC-1B2A1C54EB53}"/>
                  </a:ext>
                </a:extLst>
              </p:cNvPr>
              <p:cNvSpPr>
                <a:spLocks noRot="1" noChangeAspect="1" noMove="1" noResize="1" noEditPoints="1" noAdjustHandles="1" noChangeArrowheads="1" noChangeShapeType="1" noTextEdit="1"/>
              </p:cNvSpPr>
              <p:nvPr/>
            </p:nvSpPr>
            <p:spPr>
              <a:xfrm>
                <a:off x="3498971" y="1522185"/>
                <a:ext cx="1926045" cy="646331"/>
              </a:xfrm>
              <a:prstGeom prst="rect">
                <a:avLst/>
              </a:prstGeom>
              <a:blipFill>
                <a:blip r:embed="rId5"/>
                <a:stretch>
                  <a:fillRect t="-6364" b="-21818"/>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xmlns="" id="{1F5FCACA-EF2C-8917-92DA-67DD14BD9E52}"/>
                  </a:ext>
                </a:extLst>
              </p:cNvPr>
              <p:cNvSpPr/>
              <p:nvPr/>
            </p:nvSpPr>
            <p:spPr>
              <a:xfrm>
                <a:off x="6540340" y="1522185"/>
                <a:ext cx="2120516" cy="646331"/>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UTM Avo" panose="02040603050506020204" pitchFamily="18" charset="0"/>
                    <a:cs typeface="Arial" panose="020B0604020202020204" pitchFamily="34" charset="0"/>
                  </a:rPr>
                  <a:t>5 692 </a:t>
                </a:r>
                <a14:m>
                  <m:oMath xmlns:m="http://schemas.openxmlformats.org/officeDocument/2006/math">
                    <m:r>
                      <a:rPr lang="en-US" sz="3200" i="1" dirty="0" smtClean="0">
                        <a:solidFill>
                          <a:schemeClr val="tx1"/>
                        </a:solidFill>
                        <a:latin typeface="Cambria Math" panose="02040503050406030204" pitchFamily="18" charset="0"/>
                        <a:cs typeface="Arial" panose="020B0604020202020204" pitchFamily="34" charset="0"/>
                      </a:rPr>
                      <m:t>:</m:t>
                    </m:r>
                  </m:oMath>
                </a14:m>
                <a:r>
                  <a:rPr lang="en-US" sz="3200" dirty="0">
                    <a:solidFill>
                      <a:schemeClr val="tx1"/>
                    </a:solidFill>
                    <a:latin typeface="UTM Avo" panose="02040603050506020204" pitchFamily="18" charset="0"/>
                    <a:cs typeface="Arial" panose="020B0604020202020204" pitchFamily="34" charset="0"/>
                  </a:rPr>
                  <a:t> 4</a:t>
                </a:r>
              </a:p>
            </p:txBody>
          </p:sp>
        </mc:Choice>
        <mc:Fallback xmlns="">
          <p:sp>
            <p:nvSpPr>
              <p:cNvPr id="65" name="Rectangle 64">
                <a:extLst>
                  <a:ext uri="{FF2B5EF4-FFF2-40B4-BE49-F238E27FC236}">
                    <a16:creationId xmlns:a16="http://schemas.microsoft.com/office/drawing/2014/main" id="{1F5FCACA-EF2C-8917-92DA-67DD14BD9E52}"/>
                  </a:ext>
                </a:extLst>
              </p:cNvPr>
              <p:cNvSpPr>
                <a:spLocks noRot="1" noChangeAspect="1" noMove="1" noResize="1" noEditPoints="1" noAdjustHandles="1" noChangeArrowheads="1" noChangeShapeType="1" noTextEdit="1"/>
              </p:cNvSpPr>
              <p:nvPr/>
            </p:nvSpPr>
            <p:spPr>
              <a:xfrm>
                <a:off x="6540340" y="1522185"/>
                <a:ext cx="2120516" cy="646331"/>
              </a:xfrm>
              <a:prstGeom prst="rect">
                <a:avLst/>
              </a:prstGeom>
              <a:blipFill>
                <a:blip r:embed="rId6"/>
                <a:stretch>
                  <a:fillRect t="-6364" b="-21818"/>
                </a:stretch>
              </a:blipFill>
              <a:ln>
                <a:solidFill>
                  <a:schemeClr val="accent2">
                    <a:lumMod val="75000"/>
                  </a:schemeClr>
                </a:solidFill>
              </a:ln>
            </p:spPr>
            <p:txBody>
              <a:bodyPr/>
              <a:lstStyle/>
              <a:p>
                <a:r>
                  <a:rPr lang="en-US">
                    <a:noFill/>
                  </a:rPr>
                  <a:t> </a:t>
                </a:r>
              </a:p>
            </p:txBody>
          </p:sp>
        </mc:Fallback>
      </mc:AlternateContent>
      <p:pic>
        <p:nvPicPr>
          <p:cNvPr id="71" name="Picture 70">
            <a:extLst>
              <a:ext uri="{FF2B5EF4-FFF2-40B4-BE49-F238E27FC236}">
                <a16:creationId xmlns:a16="http://schemas.microsoft.com/office/drawing/2014/main" xmlns="" id="{7ABD6CBB-FE33-EDE0-4537-4C76233F6E64}"/>
              </a:ext>
            </a:extLst>
          </p:cNvPr>
          <p:cNvPicPr>
            <a:picLocks noChangeAspect="1"/>
          </p:cNvPicPr>
          <p:nvPr/>
        </p:nvPicPr>
        <p:blipFill>
          <a:blip r:embed="rId7"/>
          <a:stretch>
            <a:fillRect/>
          </a:stretch>
        </p:blipFill>
        <p:spPr>
          <a:xfrm>
            <a:off x="3216818" y="2303941"/>
            <a:ext cx="2490349" cy="3743404"/>
          </a:xfrm>
          <a:prstGeom prst="rect">
            <a:avLst/>
          </a:prstGeom>
        </p:spPr>
      </p:pic>
      <p:pic>
        <p:nvPicPr>
          <p:cNvPr id="72" name="Picture 71">
            <a:extLst>
              <a:ext uri="{FF2B5EF4-FFF2-40B4-BE49-F238E27FC236}">
                <a16:creationId xmlns:a16="http://schemas.microsoft.com/office/drawing/2014/main" xmlns="" id="{D64521C9-F637-C219-EA47-EB0D27C56860}"/>
              </a:ext>
            </a:extLst>
          </p:cNvPr>
          <p:cNvPicPr>
            <a:picLocks noChangeAspect="1"/>
          </p:cNvPicPr>
          <p:nvPr/>
        </p:nvPicPr>
        <p:blipFill>
          <a:blip r:embed="rId8"/>
          <a:stretch>
            <a:fillRect/>
          </a:stretch>
        </p:blipFill>
        <p:spPr>
          <a:xfrm>
            <a:off x="6431137" y="2303941"/>
            <a:ext cx="2700403" cy="4432595"/>
          </a:xfrm>
          <a:prstGeom prst="rect">
            <a:avLst/>
          </a:prstGeom>
        </p:spPr>
      </p:pic>
    </p:spTree>
    <p:extLst>
      <p:ext uri="{BB962C8B-B14F-4D97-AF65-F5344CB8AC3E}">
        <p14:creationId xmlns:p14="http://schemas.microsoft.com/office/powerpoint/2010/main" val="228087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ppt_x"/>
                                          </p:val>
                                        </p:tav>
                                        <p:tav tm="100000">
                                          <p:val>
                                            <p:strVal val="#ppt_x"/>
                                          </p:val>
                                        </p:tav>
                                      </p:tavLst>
                                    </p:anim>
                                    <p:anim calcmode="lin" valueType="num">
                                      <p:cBhvr additive="base">
                                        <p:cTn id="18" dur="500" fill="hold"/>
                                        <p:tgtEl>
                                          <p:spTgt spid="6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ppt_x"/>
                                          </p:val>
                                        </p:tav>
                                        <p:tav tm="100000">
                                          <p:val>
                                            <p:strVal val="#ppt_x"/>
                                          </p:val>
                                        </p:tav>
                                      </p:tavLst>
                                    </p:anim>
                                    <p:anim calcmode="lin" valueType="num">
                                      <p:cBhvr additive="base">
                                        <p:cTn id="2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ppt_x"/>
                                          </p:val>
                                        </p:tav>
                                        <p:tav tm="100000">
                                          <p:val>
                                            <p:strVal val="#ppt_x"/>
                                          </p:val>
                                        </p:tav>
                                      </p:tavLst>
                                    </p:anim>
                                    <p:anim calcmode="lin" valueType="num">
                                      <p:cBhvr additive="base">
                                        <p:cTn id="3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64"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xmlns=""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1</a:t>
            </a:r>
          </a:p>
        </p:txBody>
      </p:sp>
      <p:sp>
        <p:nvSpPr>
          <p:cNvPr id="6" name="Rectangle 5">
            <a:extLst>
              <a:ext uri="{FF2B5EF4-FFF2-40B4-BE49-F238E27FC236}">
                <a16:creationId xmlns:a16="http://schemas.microsoft.com/office/drawing/2014/main" xmlns="" id="{683B6928-1936-5B2B-2CE0-5703F0C6CB5A}"/>
              </a:ext>
            </a:extLst>
          </p:cNvPr>
          <p:cNvSpPr/>
          <p:nvPr/>
        </p:nvSpPr>
        <p:spPr>
          <a:xfrm>
            <a:off x="1659757" y="951370"/>
            <a:ext cx="1235374" cy="646331"/>
          </a:xfrm>
          <a:prstGeom prst="rect">
            <a:avLst/>
          </a:prstGeom>
        </p:spPr>
        <p:txBody>
          <a:bodyPr wrap="square">
            <a:spAutoFit/>
          </a:bodyPr>
          <a:lstStyle/>
          <a:p>
            <a:pPr algn="just">
              <a:spcBef>
                <a:spcPts val="300"/>
              </a:spcBef>
              <a:spcAft>
                <a:spcPts val="300"/>
              </a:spcAft>
            </a:pPr>
            <a:r>
              <a:rPr lang="pt-BR" sz="36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Tính</a:t>
            </a:r>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xmlns="" id="{F8F8A7B9-FD6B-4CD7-84AC-1B2A1C54EB53}"/>
                  </a:ext>
                </a:extLst>
              </p:cNvPr>
              <p:cNvSpPr/>
              <p:nvPr/>
            </p:nvSpPr>
            <p:spPr>
              <a:xfrm>
                <a:off x="3498971" y="1522185"/>
                <a:ext cx="1926045" cy="646331"/>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UTM Avo" panose="02040603050506020204" pitchFamily="18" charset="0"/>
                    <a:cs typeface="Arial" panose="020B0604020202020204" pitchFamily="34" charset="0"/>
                  </a:rPr>
                  <a:t>2 455 </a:t>
                </a:r>
                <a14:m>
                  <m:oMath xmlns:m="http://schemas.openxmlformats.org/officeDocument/2006/math">
                    <m:r>
                      <a:rPr lang="en-US" sz="3200" i="1" dirty="0" smtClean="0">
                        <a:solidFill>
                          <a:schemeClr val="tx1"/>
                        </a:solidFill>
                        <a:latin typeface="Cambria Math" panose="02040503050406030204" pitchFamily="18" charset="0"/>
                        <a:cs typeface="Arial" panose="020B0604020202020204" pitchFamily="34" charset="0"/>
                      </a:rPr>
                      <m:t>:</m:t>
                    </m:r>
                  </m:oMath>
                </a14:m>
                <a:r>
                  <a:rPr lang="en-US" sz="3200" dirty="0">
                    <a:solidFill>
                      <a:schemeClr val="tx1"/>
                    </a:solidFill>
                    <a:latin typeface="UTM Avo" panose="02040603050506020204" pitchFamily="18" charset="0"/>
                    <a:cs typeface="Arial" panose="020B0604020202020204" pitchFamily="34" charset="0"/>
                  </a:rPr>
                  <a:t> 6</a:t>
                </a:r>
              </a:p>
            </p:txBody>
          </p:sp>
        </mc:Choice>
        <mc:Fallback xmlns="">
          <p:sp>
            <p:nvSpPr>
              <p:cNvPr id="64" name="Rectangle 63">
                <a:extLst>
                  <a:ext uri="{FF2B5EF4-FFF2-40B4-BE49-F238E27FC236}">
                    <a16:creationId xmlns:a16="http://schemas.microsoft.com/office/drawing/2014/main" id="{F8F8A7B9-FD6B-4CD7-84AC-1B2A1C54EB53}"/>
                  </a:ext>
                </a:extLst>
              </p:cNvPr>
              <p:cNvSpPr>
                <a:spLocks noRot="1" noChangeAspect="1" noMove="1" noResize="1" noEditPoints="1" noAdjustHandles="1" noChangeArrowheads="1" noChangeShapeType="1" noTextEdit="1"/>
              </p:cNvSpPr>
              <p:nvPr/>
            </p:nvSpPr>
            <p:spPr>
              <a:xfrm>
                <a:off x="3498971" y="1522185"/>
                <a:ext cx="1926045" cy="646331"/>
              </a:xfrm>
              <a:prstGeom prst="rect">
                <a:avLst/>
              </a:prstGeom>
              <a:blipFill>
                <a:blip r:embed="rId5"/>
                <a:stretch>
                  <a:fillRect l="-3438" t="-6364" r="-3125" b="-21818"/>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xmlns="" id="{1F5FCACA-EF2C-8917-92DA-67DD14BD9E52}"/>
                  </a:ext>
                </a:extLst>
              </p:cNvPr>
              <p:cNvSpPr/>
              <p:nvPr/>
            </p:nvSpPr>
            <p:spPr>
              <a:xfrm>
                <a:off x="6721081" y="1522185"/>
                <a:ext cx="2120516" cy="646331"/>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UTM Avo" panose="02040603050506020204" pitchFamily="18" charset="0"/>
                    <a:cs typeface="Arial" panose="020B0604020202020204" pitchFamily="34" charset="0"/>
                  </a:rPr>
                  <a:t>45 615 </a:t>
                </a:r>
                <a14:m>
                  <m:oMath xmlns:m="http://schemas.openxmlformats.org/officeDocument/2006/math">
                    <m:r>
                      <a:rPr lang="en-US" sz="3200" i="1" dirty="0" smtClean="0">
                        <a:solidFill>
                          <a:schemeClr val="tx1"/>
                        </a:solidFill>
                        <a:latin typeface="Cambria Math" panose="02040503050406030204" pitchFamily="18" charset="0"/>
                        <a:cs typeface="Arial" panose="020B0604020202020204" pitchFamily="34" charset="0"/>
                      </a:rPr>
                      <m:t>:</m:t>
                    </m:r>
                  </m:oMath>
                </a14:m>
                <a:r>
                  <a:rPr lang="en-US" sz="3200" dirty="0">
                    <a:solidFill>
                      <a:schemeClr val="tx1"/>
                    </a:solidFill>
                    <a:latin typeface="UTM Avo" panose="02040603050506020204" pitchFamily="18" charset="0"/>
                    <a:cs typeface="Arial" panose="020B0604020202020204" pitchFamily="34" charset="0"/>
                  </a:rPr>
                  <a:t> 5</a:t>
                </a:r>
              </a:p>
            </p:txBody>
          </p:sp>
        </mc:Choice>
        <mc:Fallback xmlns="">
          <p:sp>
            <p:nvSpPr>
              <p:cNvPr id="65" name="Rectangle 64">
                <a:extLst>
                  <a:ext uri="{FF2B5EF4-FFF2-40B4-BE49-F238E27FC236}">
                    <a16:creationId xmlns:a16="http://schemas.microsoft.com/office/drawing/2014/main" id="{1F5FCACA-EF2C-8917-92DA-67DD14BD9E52}"/>
                  </a:ext>
                </a:extLst>
              </p:cNvPr>
              <p:cNvSpPr>
                <a:spLocks noRot="1" noChangeAspect="1" noMove="1" noResize="1" noEditPoints="1" noAdjustHandles="1" noChangeArrowheads="1" noChangeShapeType="1" noTextEdit="1"/>
              </p:cNvSpPr>
              <p:nvPr/>
            </p:nvSpPr>
            <p:spPr>
              <a:xfrm>
                <a:off x="6721081" y="1522185"/>
                <a:ext cx="2120516" cy="646331"/>
              </a:xfrm>
              <a:prstGeom prst="rect">
                <a:avLst/>
              </a:prstGeom>
              <a:blipFill>
                <a:blip r:embed="rId6"/>
                <a:stretch>
                  <a:fillRect l="-3989" t="-6364" r="-3704" b="-21818"/>
                </a:stretch>
              </a:blipFill>
              <a:ln>
                <a:solidFill>
                  <a:schemeClr val="accent2">
                    <a:lumMod val="75000"/>
                  </a:schemeClr>
                </a:solidFill>
              </a:ln>
            </p:spPr>
            <p:txBody>
              <a:bodyPr/>
              <a:lstStyle/>
              <a:p>
                <a:r>
                  <a:rPr lang="en-US">
                    <a:noFill/>
                  </a:rPr>
                  <a:t> </a:t>
                </a:r>
              </a:p>
            </p:txBody>
          </p:sp>
        </mc:Fallback>
      </mc:AlternateContent>
      <p:pic>
        <p:nvPicPr>
          <p:cNvPr id="85" name="Picture 84">
            <a:extLst>
              <a:ext uri="{FF2B5EF4-FFF2-40B4-BE49-F238E27FC236}">
                <a16:creationId xmlns:a16="http://schemas.microsoft.com/office/drawing/2014/main" xmlns="" id="{51E35CA3-7DE0-0A57-7142-E8F49BA8D05C}"/>
              </a:ext>
            </a:extLst>
          </p:cNvPr>
          <p:cNvPicPr>
            <a:picLocks noChangeAspect="1"/>
          </p:cNvPicPr>
          <p:nvPr/>
        </p:nvPicPr>
        <p:blipFill>
          <a:blip r:embed="rId7"/>
          <a:stretch>
            <a:fillRect/>
          </a:stretch>
        </p:blipFill>
        <p:spPr>
          <a:xfrm>
            <a:off x="3111057" y="2346701"/>
            <a:ext cx="2715986" cy="3770066"/>
          </a:xfrm>
          <a:prstGeom prst="rect">
            <a:avLst/>
          </a:prstGeom>
        </p:spPr>
      </p:pic>
      <p:pic>
        <p:nvPicPr>
          <p:cNvPr id="3" name="Picture 2">
            <a:extLst>
              <a:ext uri="{FF2B5EF4-FFF2-40B4-BE49-F238E27FC236}">
                <a16:creationId xmlns:a16="http://schemas.microsoft.com/office/drawing/2014/main" xmlns="" id="{C34272BA-12F7-7110-0F75-11C01B369BA4}"/>
              </a:ext>
            </a:extLst>
          </p:cNvPr>
          <p:cNvPicPr>
            <a:picLocks noChangeAspect="1"/>
          </p:cNvPicPr>
          <p:nvPr/>
        </p:nvPicPr>
        <p:blipFill>
          <a:blip r:embed="rId8"/>
          <a:stretch>
            <a:fillRect/>
          </a:stretch>
        </p:blipFill>
        <p:spPr>
          <a:xfrm>
            <a:off x="6364958" y="2346701"/>
            <a:ext cx="2823879" cy="4364176"/>
          </a:xfrm>
          <a:prstGeom prst="rect">
            <a:avLst/>
          </a:prstGeom>
        </p:spPr>
      </p:pic>
    </p:spTree>
    <p:extLst>
      <p:ext uri="{BB962C8B-B14F-4D97-AF65-F5344CB8AC3E}">
        <p14:creationId xmlns:p14="http://schemas.microsoft.com/office/powerpoint/2010/main" val="14093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additive="base">
                                        <p:cTn id="17" dur="500" fill="hold"/>
                                        <p:tgtEl>
                                          <p:spTgt spid="85"/>
                                        </p:tgtEl>
                                        <p:attrNameLst>
                                          <p:attrName>ppt_x</p:attrName>
                                        </p:attrNameLst>
                                      </p:cBhvr>
                                      <p:tavLst>
                                        <p:tav tm="0">
                                          <p:val>
                                            <p:strVal val="#ppt_x"/>
                                          </p:val>
                                        </p:tav>
                                        <p:tav tm="100000">
                                          <p:val>
                                            <p:strVal val="#ppt_x"/>
                                          </p:val>
                                        </p:tav>
                                      </p:tavLst>
                                    </p:anim>
                                    <p:anim calcmode="lin" valueType="num">
                                      <p:cBhvr additive="base">
                                        <p:cTn id="1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xmlns=""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2</a:t>
            </a:r>
          </a:p>
        </p:txBody>
      </p:sp>
      <p:sp>
        <p:nvSpPr>
          <p:cNvPr id="6" name="Rectangle 5">
            <a:extLst>
              <a:ext uri="{FF2B5EF4-FFF2-40B4-BE49-F238E27FC236}">
                <a16:creationId xmlns:a16="http://schemas.microsoft.com/office/drawing/2014/main" xmlns="" id="{683B6928-1936-5B2B-2CE0-5703F0C6CB5A}"/>
              </a:ext>
            </a:extLst>
          </p:cNvPr>
          <p:cNvSpPr/>
          <p:nvPr/>
        </p:nvSpPr>
        <p:spPr>
          <a:xfrm>
            <a:off x="1659756" y="951370"/>
            <a:ext cx="4310229" cy="646331"/>
          </a:xfrm>
          <a:prstGeom prst="rect">
            <a:avLst/>
          </a:prstGeom>
        </p:spPr>
        <p:txBody>
          <a:bodyPr wrap="square">
            <a:spAutoFit/>
          </a:bodyPr>
          <a:lstStyle/>
          <a:p>
            <a:pPr algn="just">
              <a:spcBef>
                <a:spcPts val="300"/>
              </a:spcBef>
              <a:spcAft>
                <a:spcPts val="300"/>
              </a:spcAft>
            </a:pPr>
            <a:r>
              <a:rPr lang="pt-BR" sz="36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Đặt tính rồi tính</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357E6A73-86FB-3D6C-C88A-7C7AD7A557C3}"/>
                  </a:ext>
                </a:extLst>
              </p:cNvPr>
              <p:cNvSpPr/>
              <p:nvPr/>
            </p:nvSpPr>
            <p:spPr>
              <a:xfrm>
                <a:off x="1482291" y="1876814"/>
                <a:ext cx="1940472" cy="659028"/>
              </a:xfrm>
              <a:prstGeom prst="rect">
                <a:avLst/>
              </a:prstGeom>
              <a:solidFill>
                <a:srgbClr val="D0EFDD"/>
              </a:solidFill>
              <a:ln>
                <a:solidFill>
                  <a:srgbClr val="A8D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7 684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2</a:t>
                </a:r>
              </a:p>
            </p:txBody>
          </p:sp>
        </mc:Choice>
        <mc:Fallback xmlns="">
          <p:sp>
            <p:nvSpPr>
              <p:cNvPr id="3" name="Rectangle 2">
                <a:extLst>
                  <a:ext uri="{FF2B5EF4-FFF2-40B4-BE49-F238E27FC236}">
                    <a16:creationId xmlns:a16="http://schemas.microsoft.com/office/drawing/2014/main" id="{357E6A73-86FB-3D6C-C88A-7C7AD7A557C3}"/>
                  </a:ext>
                </a:extLst>
              </p:cNvPr>
              <p:cNvSpPr>
                <a:spLocks noRot="1" noChangeAspect="1" noMove="1" noResize="1" noEditPoints="1" noAdjustHandles="1" noChangeArrowheads="1" noChangeShapeType="1" noTextEdit="1"/>
              </p:cNvSpPr>
              <p:nvPr/>
            </p:nvSpPr>
            <p:spPr>
              <a:xfrm>
                <a:off x="1482291" y="1876814"/>
                <a:ext cx="1940472" cy="659028"/>
              </a:xfrm>
              <a:prstGeom prst="rect">
                <a:avLst/>
              </a:prstGeom>
              <a:blipFill>
                <a:blip r:embed="rId5"/>
                <a:stretch>
                  <a:fillRect b="-2679"/>
                </a:stretch>
              </a:blipFill>
              <a:ln>
                <a:solidFill>
                  <a:srgbClr val="A8DBC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7AE016FA-D434-CB1A-34A0-6E683201680D}"/>
                  </a:ext>
                </a:extLst>
              </p:cNvPr>
              <p:cNvSpPr/>
              <p:nvPr/>
            </p:nvSpPr>
            <p:spPr>
              <a:xfrm>
                <a:off x="3809882" y="1876814"/>
                <a:ext cx="1940472" cy="659028"/>
              </a:xfrm>
              <a:prstGeom prst="rect">
                <a:avLst/>
              </a:prstGeom>
              <a:solidFill>
                <a:srgbClr val="D0EFDD"/>
              </a:solidFill>
              <a:ln>
                <a:solidFill>
                  <a:srgbClr val="A8D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4 535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5</a:t>
                </a:r>
              </a:p>
            </p:txBody>
          </p:sp>
        </mc:Choice>
        <mc:Fallback xmlns="">
          <p:sp>
            <p:nvSpPr>
              <p:cNvPr id="4" name="Rectangle 3">
                <a:extLst>
                  <a:ext uri="{FF2B5EF4-FFF2-40B4-BE49-F238E27FC236}">
                    <a16:creationId xmlns:a16="http://schemas.microsoft.com/office/drawing/2014/main" id="{7AE016FA-D434-CB1A-34A0-6E683201680D}"/>
                  </a:ext>
                </a:extLst>
              </p:cNvPr>
              <p:cNvSpPr>
                <a:spLocks noRot="1" noChangeAspect="1" noMove="1" noResize="1" noEditPoints="1" noAdjustHandles="1" noChangeArrowheads="1" noChangeShapeType="1" noTextEdit="1"/>
              </p:cNvSpPr>
              <p:nvPr/>
            </p:nvSpPr>
            <p:spPr>
              <a:xfrm>
                <a:off x="3809882" y="1876814"/>
                <a:ext cx="1940472" cy="659028"/>
              </a:xfrm>
              <a:prstGeom prst="rect">
                <a:avLst/>
              </a:prstGeom>
              <a:blipFill>
                <a:blip r:embed="rId6"/>
                <a:stretch>
                  <a:fillRect b="-2679"/>
                </a:stretch>
              </a:blipFill>
              <a:ln>
                <a:solidFill>
                  <a:srgbClr val="A8DBC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883146F6-B221-8962-0EBE-E5451E4C9875}"/>
                  </a:ext>
                </a:extLst>
              </p:cNvPr>
              <p:cNvSpPr/>
              <p:nvPr/>
            </p:nvSpPr>
            <p:spPr>
              <a:xfrm>
                <a:off x="6137473" y="1876814"/>
                <a:ext cx="1940472" cy="659028"/>
              </a:xfrm>
              <a:prstGeom prst="rect">
                <a:avLst/>
              </a:prstGeom>
              <a:solidFill>
                <a:srgbClr val="D0EFDD"/>
              </a:solidFill>
              <a:ln>
                <a:solidFill>
                  <a:srgbClr val="A8D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68 138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3</a:t>
                </a:r>
              </a:p>
            </p:txBody>
          </p:sp>
        </mc:Choice>
        <mc:Fallback xmlns="">
          <p:sp>
            <p:nvSpPr>
              <p:cNvPr id="5" name="Rectangle 4">
                <a:extLst>
                  <a:ext uri="{FF2B5EF4-FFF2-40B4-BE49-F238E27FC236}">
                    <a16:creationId xmlns:a16="http://schemas.microsoft.com/office/drawing/2014/main" id="{883146F6-B221-8962-0EBE-E5451E4C9875}"/>
                  </a:ext>
                </a:extLst>
              </p:cNvPr>
              <p:cNvSpPr>
                <a:spLocks noRot="1" noChangeAspect="1" noMove="1" noResize="1" noEditPoints="1" noAdjustHandles="1" noChangeArrowheads="1" noChangeShapeType="1" noTextEdit="1"/>
              </p:cNvSpPr>
              <p:nvPr/>
            </p:nvSpPr>
            <p:spPr>
              <a:xfrm>
                <a:off x="6137473" y="1876814"/>
                <a:ext cx="1940472" cy="659028"/>
              </a:xfrm>
              <a:prstGeom prst="rect">
                <a:avLst/>
              </a:prstGeom>
              <a:blipFill>
                <a:blip r:embed="rId7"/>
                <a:stretch>
                  <a:fillRect b="-2679"/>
                </a:stretch>
              </a:blipFill>
              <a:ln>
                <a:solidFill>
                  <a:srgbClr val="A8DBC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F26E7F09-843E-5AF5-2C99-4C333FB3F362}"/>
                  </a:ext>
                </a:extLst>
              </p:cNvPr>
              <p:cNvSpPr/>
              <p:nvPr/>
            </p:nvSpPr>
            <p:spPr>
              <a:xfrm>
                <a:off x="8465064" y="1876814"/>
                <a:ext cx="1940472" cy="659028"/>
              </a:xfrm>
              <a:prstGeom prst="rect">
                <a:avLst/>
              </a:prstGeom>
              <a:solidFill>
                <a:srgbClr val="D0EFDD"/>
              </a:solidFill>
              <a:ln>
                <a:solidFill>
                  <a:srgbClr val="A8D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34 816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4</a:t>
                </a:r>
              </a:p>
            </p:txBody>
          </p:sp>
        </mc:Choice>
        <mc:Fallback xmlns="">
          <p:sp>
            <p:nvSpPr>
              <p:cNvPr id="7" name="Rectangle 6">
                <a:extLst>
                  <a:ext uri="{FF2B5EF4-FFF2-40B4-BE49-F238E27FC236}">
                    <a16:creationId xmlns:a16="http://schemas.microsoft.com/office/drawing/2014/main" id="{F26E7F09-843E-5AF5-2C99-4C333FB3F362}"/>
                  </a:ext>
                </a:extLst>
              </p:cNvPr>
              <p:cNvSpPr>
                <a:spLocks noRot="1" noChangeAspect="1" noMove="1" noResize="1" noEditPoints="1" noAdjustHandles="1" noChangeArrowheads="1" noChangeShapeType="1" noTextEdit="1"/>
              </p:cNvSpPr>
              <p:nvPr/>
            </p:nvSpPr>
            <p:spPr>
              <a:xfrm>
                <a:off x="8465064" y="1876814"/>
                <a:ext cx="1940472" cy="659028"/>
              </a:xfrm>
              <a:prstGeom prst="rect">
                <a:avLst/>
              </a:prstGeom>
              <a:blipFill>
                <a:blip r:embed="rId8"/>
                <a:stretch>
                  <a:fillRect b="-2679"/>
                </a:stretch>
              </a:blipFill>
              <a:ln>
                <a:solidFill>
                  <a:srgbClr val="A8DBC2"/>
                </a:solidFill>
              </a:ln>
            </p:spPr>
            <p:txBody>
              <a:bodyPr/>
              <a:lstStyle/>
              <a:p>
                <a:r>
                  <a:rPr lang="en-US">
                    <a:noFill/>
                  </a:rPr>
                  <a:t> </a:t>
                </a:r>
              </a:p>
            </p:txBody>
          </p:sp>
        </mc:Fallback>
      </mc:AlternateContent>
    </p:spTree>
    <p:extLst>
      <p:ext uri="{BB962C8B-B14F-4D97-AF65-F5344CB8AC3E}">
        <p14:creationId xmlns:p14="http://schemas.microsoft.com/office/powerpoint/2010/main" val="197535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 grpId="0" animBg="1"/>
      <p:bldP spid="4" grpId="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xmlns=""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2</a:t>
            </a:r>
          </a:p>
        </p:txBody>
      </p:sp>
      <p:sp>
        <p:nvSpPr>
          <p:cNvPr id="6" name="Rectangle 5">
            <a:extLst>
              <a:ext uri="{FF2B5EF4-FFF2-40B4-BE49-F238E27FC236}">
                <a16:creationId xmlns:a16="http://schemas.microsoft.com/office/drawing/2014/main" xmlns="" id="{683B6928-1936-5B2B-2CE0-5703F0C6CB5A}"/>
              </a:ext>
            </a:extLst>
          </p:cNvPr>
          <p:cNvSpPr/>
          <p:nvPr/>
        </p:nvSpPr>
        <p:spPr>
          <a:xfrm>
            <a:off x="1659756" y="951370"/>
            <a:ext cx="4310229" cy="646331"/>
          </a:xfrm>
          <a:prstGeom prst="rect">
            <a:avLst/>
          </a:prstGeom>
        </p:spPr>
        <p:txBody>
          <a:bodyPr wrap="square">
            <a:spAutoFit/>
          </a:bodyPr>
          <a:lstStyle/>
          <a:p>
            <a:pPr algn="just">
              <a:spcBef>
                <a:spcPts val="300"/>
              </a:spcBef>
              <a:spcAft>
                <a:spcPts val="300"/>
              </a:spcAft>
            </a:pPr>
            <a:r>
              <a:rPr lang="pt-BR" sz="36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Đặt tính rồi tính</a:t>
            </a:r>
          </a:p>
        </p:txBody>
      </p:sp>
      <p:pic>
        <p:nvPicPr>
          <p:cNvPr id="9" name="Picture 8">
            <a:extLst>
              <a:ext uri="{FF2B5EF4-FFF2-40B4-BE49-F238E27FC236}">
                <a16:creationId xmlns:a16="http://schemas.microsoft.com/office/drawing/2014/main" xmlns="" id="{B5E2ED9D-D38E-7FC2-C527-2ABE2E6ADCBB}"/>
              </a:ext>
            </a:extLst>
          </p:cNvPr>
          <p:cNvPicPr>
            <a:picLocks noChangeAspect="1"/>
          </p:cNvPicPr>
          <p:nvPr/>
        </p:nvPicPr>
        <p:blipFill>
          <a:blip r:embed="rId5"/>
          <a:stretch>
            <a:fillRect/>
          </a:stretch>
        </p:blipFill>
        <p:spPr>
          <a:xfrm>
            <a:off x="5969984" y="1798320"/>
            <a:ext cx="2802823" cy="3588492"/>
          </a:xfrm>
          <a:prstGeom prst="rect">
            <a:avLst/>
          </a:prstGeom>
        </p:spPr>
      </p:pic>
      <p:sp>
        <p:nvSpPr>
          <p:cNvPr id="10" name="Rectangle 9">
            <a:extLst>
              <a:ext uri="{FF2B5EF4-FFF2-40B4-BE49-F238E27FC236}">
                <a16:creationId xmlns:a16="http://schemas.microsoft.com/office/drawing/2014/main" xmlns="" id="{F6644C4E-07F7-12CA-78A9-3A19F3741A12}"/>
              </a:ext>
            </a:extLst>
          </p:cNvPr>
          <p:cNvSpPr/>
          <p:nvPr/>
        </p:nvSpPr>
        <p:spPr>
          <a:xfrm>
            <a:off x="689520" y="1876814"/>
            <a:ext cx="1718400" cy="659028"/>
          </a:xfrm>
          <a:prstGeom prst="rect">
            <a:avLst/>
          </a:prstGeom>
          <a:solidFill>
            <a:srgbClr val="D0EFDD"/>
          </a:solidFill>
          <a:ln>
            <a:solidFill>
              <a:srgbClr val="A8D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cs typeface="Arial" panose="020B0604020202020204" pitchFamily="34" charset="0"/>
              </a:rPr>
              <a:t>Trả</a:t>
            </a:r>
            <a:r>
              <a:rPr lang="en-US" sz="2400" b="1" dirty="0">
                <a:solidFill>
                  <a:schemeClr val="tx1"/>
                </a:solidFill>
                <a:latin typeface="UTM Avo" panose="02040603050506020204" pitchFamily="18" charset="0"/>
                <a:cs typeface="Arial" panose="020B0604020202020204" pitchFamily="34" charset="0"/>
              </a:rPr>
              <a:t> </a:t>
            </a:r>
            <a:r>
              <a:rPr lang="en-US" sz="2400" b="1" dirty="0" err="1">
                <a:solidFill>
                  <a:schemeClr val="tx1"/>
                </a:solidFill>
                <a:latin typeface="UTM Avo" panose="02040603050506020204" pitchFamily="18" charset="0"/>
                <a:cs typeface="Arial" panose="020B0604020202020204" pitchFamily="34" charset="0"/>
              </a:rPr>
              <a:t>lời</a:t>
            </a:r>
            <a:endParaRPr lang="en-US" sz="2400" b="1" dirty="0">
              <a:solidFill>
                <a:schemeClr val="tx1"/>
              </a:solidFill>
              <a:latin typeface="UTM Avo" panose="02040603050506020204" pitchFamily="18" charset="0"/>
              <a:cs typeface="Arial" panose="020B0604020202020204" pitchFamily="34" charset="0"/>
            </a:endParaRPr>
          </a:p>
        </p:txBody>
      </p:sp>
      <p:pic>
        <p:nvPicPr>
          <p:cNvPr id="26" name="Picture 25">
            <a:extLst>
              <a:ext uri="{FF2B5EF4-FFF2-40B4-BE49-F238E27FC236}">
                <a16:creationId xmlns:a16="http://schemas.microsoft.com/office/drawing/2014/main" xmlns="" id="{E7619C85-ADD8-8799-A29A-7B6B1E4F682E}"/>
              </a:ext>
            </a:extLst>
          </p:cNvPr>
          <p:cNvPicPr>
            <a:picLocks noChangeAspect="1"/>
          </p:cNvPicPr>
          <p:nvPr/>
        </p:nvPicPr>
        <p:blipFill>
          <a:blip r:embed="rId6"/>
          <a:stretch>
            <a:fillRect/>
          </a:stretch>
        </p:blipFill>
        <p:spPr>
          <a:xfrm>
            <a:off x="2814397" y="1798319"/>
            <a:ext cx="2725863" cy="4261161"/>
          </a:xfrm>
          <a:prstGeom prst="rect">
            <a:avLst/>
          </a:prstGeom>
        </p:spPr>
      </p:pic>
    </p:spTree>
    <p:extLst>
      <p:ext uri="{BB962C8B-B14F-4D97-AF65-F5344CB8AC3E}">
        <p14:creationId xmlns:p14="http://schemas.microsoft.com/office/powerpoint/2010/main" val="337109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xmlns=""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2</a:t>
            </a:r>
          </a:p>
        </p:txBody>
      </p:sp>
      <p:sp>
        <p:nvSpPr>
          <p:cNvPr id="6" name="Rectangle 5">
            <a:extLst>
              <a:ext uri="{FF2B5EF4-FFF2-40B4-BE49-F238E27FC236}">
                <a16:creationId xmlns:a16="http://schemas.microsoft.com/office/drawing/2014/main" xmlns="" id="{683B6928-1936-5B2B-2CE0-5703F0C6CB5A}"/>
              </a:ext>
            </a:extLst>
          </p:cNvPr>
          <p:cNvSpPr/>
          <p:nvPr/>
        </p:nvSpPr>
        <p:spPr>
          <a:xfrm>
            <a:off x="1659756" y="951370"/>
            <a:ext cx="4310229" cy="646331"/>
          </a:xfrm>
          <a:prstGeom prst="rect">
            <a:avLst/>
          </a:prstGeom>
        </p:spPr>
        <p:txBody>
          <a:bodyPr wrap="square">
            <a:spAutoFit/>
          </a:bodyPr>
          <a:lstStyle/>
          <a:p>
            <a:pPr algn="just">
              <a:spcBef>
                <a:spcPts val="300"/>
              </a:spcBef>
              <a:spcAft>
                <a:spcPts val="300"/>
              </a:spcAft>
            </a:pPr>
            <a:r>
              <a:rPr lang="pt-BR" sz="36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Đặt tính rồi tính</a:t>
            </a:r>
          </a:p>
        </p:txBody>
      </p:sp>
      <p:sp>
        <p:nvSpPr>
          <p:cNvPr id="10" name="Rectangle 9">
            <a:extLst>
              <a:ext uri="{FF2B5EF4-FFF2-40B4-BE49-F238E27FC236}">
                <a16:creationId xmlns:a16="http://schemas.microsoft.com/office/drawing/2014/main" xmlns="" id="{F6644C4E-07F7-12CA-78A9-3A19F3741A12}"/>
              </a:ext>
            </a:extLst>
          </p:cNvPr>
          <p:cNvSpPr/>
          <p:nvPr/>
        </p:nvSpPr>
        <p:spPr>
          <a:xfrm>
            <a:off x="689520" y="1876814"/>
            <a:ext cx="1718400" cy="659028"/>
          </a:xfrm>
          <a:prstGeom prst="rect">
            <a:avLst/>
          </a:prstGeom>
          <a:solidFill>
            <a:srgbClr val="D0EFDD"/>
          </a:solidFill>
          <a:ln>
            <a:solidFill>
              <a:srgbClr val="A8D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UTM Avo" panose="02040603050506020204" pitchFamily="18" charset="0"/>
                <a:cs typeface="Arial" panose="020B0604020202020204" pitchFamily="34" charset="0"/>
              </a:rPr>
              <a:t>Trả</a:t>
            </a:r>
            <a:r>
              <a:rPr lang="en-US" sz="2400" b="1" dirty="0">
                <a:solidFill>
                  <a:schemeClr val="tx1"/>
                </a:solidFill>
                <a:latin typeface="UTM Avo" panose="02040603050506020204" pitchFamily="18" charset="0"/>
                <a:cs typeface="Arial" panose="020B0604020202020204" pitchFamily="34" charset="0"/>
              </a:rPr>
              <a:t> </a:t>
            </a:r>
            <a:r>
              <a:rPr lang="en-US" sz="2400" b="1" dirty="0" err="1">
                <a:solidFill>
                  <a:schemeClr val="tx1"/>
                </a:solidFill>
                <a:latin typeface="UTM Avo" panose="02040603050506020204" pitchFamily="18" charset="0"/>
                <a:cs typeface="Arial" panose="020B0604020202020204" pitchFamily="34" charset="0"/>
              </a:rPr>
              <a:t>lời</a:t>
            </a:r>
            <a:endParaRPr lang="en-US" sz="2400" b="1" dirty="0">
              <a:solidFill>
                <a:schemeClr val="tx1"/>
              </a:solidFill>
              <a:latin typeface="UTM Avo" panose="02040603050506020204" pitchFamily="18" charset="0"/>
              <a:cs typeface="Arial" panose="020B0604020202020204" pitchFamily="34" charset="0"/>
            </a:endParaRPr>
          </a:p>
        </p:txBody>
      </p:sp>
      <p:pic>
        <p:nvPicPr>
          <p:cNvPr id="3" name="Picture 2">
            <a:extLst>
              <a:ext uri="{FF2B5EF4-FFF2-40B4-BE49-F238E27FC236}">
                <a16:creationId xmlns:a16="http://schemas.microsoft.com/office/drawing/2014/main" xmlns="" id="{6CE3016B-4199-CF98-4D21-0C851B349429}"/>
              </a:ext>
            </a:extLst>
          </p:cNvPr>
          <p:cNvPicPr>
            <a:picLocks noChangeAspect="1"/>
          </p:cNvPicPr>
          <p:nvPr/>
        </p:nvPicPr>
        <p:blipFill>
          <a:blip r:embed="rId5"/>
          <a:stretch>
            <a:fillRect/>
          </a:stretch>
        </p:blipFill>
        <p:spPr>
          <a:xfrm>
            <a:off x="2729505" y="1876814"/>
            <a:ext cx="2997097" cy="4505863"/>
          </a:xfrm>
          <a:prstGeom prst="rect">
            <a:avLst/>
          </a:prstGeom>
        </p:spPr>
      </p:pic>
      <p:pic>
        <p:nvPicPr>
          <p:cNvPr id="27" name="Picture 26">
            <a:extLst>
              <a:ext uri="{FF2B5EF4-FFF2-40B4-BE49-F238E27FC236}">
                <a16:creationId xmlns:a16="http://schemas.microsoft.com/office/drawing/2014/main" xmlns="" id="{490702E9-D6E4-9398-BF1A-4743A74BB99A}"/>
              </a:ext>
            </a:extLst>
          </p:cNvPr>
          <p:cNvPicPr>
            <a:picLocks noChangeAspect="1"/>
          </p:cNvPicPr>
          <p:nvPr/>
        </p:nvPicPr>
        <p:blipFill>
          <a:blip r:embed="rId6"/>
          <a:stretch>
            <a:fillRect/>
          </a:stretch>
        </p:blipFill>
        <p:spPr>
          <a:xfrm>
            <a:off x="5969985" y="1876814"/>
            <a:ext cx="3464809" cy="4330009"/>
          </a:xfrm>
          <a:prstGeom prst="rect">
            <a:avLst/>
          </a:prstGeom>
        </p:spPr>
      </p:pic>
    </p:spTree>
    <p:extLst>
      <p:ext uri="{BB962C8B-B14F-4D97-AF65-F5344CB8AC3E}">
        <p14:creationId xmlns:p14="http://schemas.microsoft.com/office/powerpoint/2010/main" val="359684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xmlns=""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3</a:t>
            </a:r>
          </a:p>
        </p:txBody>
      </p:sp>
      <p:sp>
        <p:nvSpPr>
          <p:cNvPr id="6" name="Rectangle 5">
            <a:extLst>
              <a:ext uri="{FF2B5EF4-FFF2-40B4-BE49-F238E27FC236}">
                <a16:creationId xmlns:a16="http://schemas.microsoft.com/office/drawing/2014/main" xmlns="" id="{683B6928-1936-5B2B-2CE0-5703F0C6CB5A}"/>
              </a:ext>
            </a:extLst>
          </p:cNvPr>
          <p:cNvSpPr/>
          <p:nvPr/>
        </p:nvSpPr>
        <p:spPr>
          <a:xfrm>
            <a:off x="1659756" y="951370"/>
            <a:ext cx="6021204" cy="646331"/>
          </a:xfrm>
          <a:prstGeom prst="rect">
            <a:avLst/>
          </a:prstGeom>
        </p:spPr>
        <p:txBody>
          <a:bodyPr wrap="square">
            <a:spAutoFit/>
          </a:bodyPr>
          <a:lstStyle/>
          <a:p>
            <a:pPr algn="just">
              <a:spcBef>
                <a:spcPts val="300"/>
              </a:spcBef>
              <a:spcAft>
                <a:spcPts val="300"/>
              </a:spcAft>
            </a:pPr>
            <a:r>
              <a:rPr lang="pt-BR" sz="36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Tính nhẩm (theo mẫu)</a:t>
            </a:r>
          </a:p>
        </p:txBody>
      </p:sp>
      <p:grpSp>
        <p:nvGrpSpPr>
          <p:cNvPr id="4" name="Group 3">
            <a:extLst>
              <a:ext uri="{FF2B5EF4-FFF2-40B4-BE49-F238E27FC236}">
                <a16:creationId xmlns:a16="http://schemas.microsoft.com/office/drawing/2014/main" xmlns="" id="{5E9DB80E-4DD6-9440-42B3-D8D1679DFD7B}"/>
              </a:ext>
            </a:extLst>
          </p:cNvPr>
          <p:cNvGrpSpPr/>
          <p:nvPr/>
        </p:nvGrpSpPr>
        <p:grpSpPr>
          <a:xfrm>
            <a:off x="3068388" y="1914802"/>
            <a:ext cx="5657013" cy="2595728"/>
            <a:chOff x="3610533" y="4001365"/>
            <a:chExt cx="10134740" cy="4650340"/>
          </a:xfrm>
        </p:grpSpPr>
        <p:sp>
          <p:nvSpPr>
            <p:cNvPr id="5" name="Rectangle: Rounded Corners 4">
              <a:extLst>
                <a:ext uri="{FF2B5EF4-FFF2-40B4-BE49-F238E27FC236}">
                  <a16:creationId xmlns:a16="http://schemas.microsoft.com/office/drawing/2014/main" xmlns="" id="{4FD09558-3F67-30F5-6B40-73E0A1DD6205}"/>
                </a:ext>
              </a:extLst>
            </p:cNvPr>
            <p:cNvSpPr/>
            <p:nvPr/>
          </p:nvSpPr>
          <p:spPr>
            <a:xfrm>
              <a:off x="3720112" y="4001365"/>
              <a:ext cx="9915586" cy="465034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TextBox 6">
              <a:extLst>
                <a:ext uri="{FF2B5EF4-FFF2-40B4-BE49-F238E27FC236}">
                  <a16:creationId xmlns:a16="http://schemas.microsoft.com/office/drawing/2014/main" xmlns="" id="{477E3348-D281-538B-F351-574755F84F41}"/>
                </a:ext>
              </a:extLst>
            </p:cNvPr>
            <p:cNvSpPr txBox="1"/>
            <p:nvPr/>
          </p:nvSpPr>
          <p:spPr>
            <a:xfrm>
              <a:off x="3610533" y="4323942"/>
              <a:ext cx="10134740" cy="3475268"/>
            </a:xfrm>
            <a:prstGeom prst="rect">
              <a:avLst/>
            </a:prstGeom>
            <a:noFill/>
          </p:spPr>
          <p:txBody>
            <a:bodyPr wrap="square" rtlCol="0">
              <a:spAutoFit/>
            </a:bodyPr>
            <a:lstStyle/>
            <a:p>
              <a:pPr algn="ctr">
                <a:lnSpc>
                  <a:spcPct val="150000"/>
                </a:lnSpc>
              </a:pPr>
              <a:r>
                <a:rPr lang="en-US" sz="2800" dirty="0">
                  <a:latin typeface="UTM Avo" panose="02040603050506020204" pitchFamily="18" charset="0"/>
                  <a:cs typeface="Arial" panose="020B0604020202020204" pitchFamily="34" charset="0"/>
                </a:rPr>
                <a:t>12 000 : 4 = ?</a:t>
              </a:r>
            </a:p>
            <a:p>
              <a:pPr algn="ctr">
                <a:lnSpc>
                  <a:spcPct val="150000"/>
                </a:lnSpc>
              </a:pPr>
              <a:r>
                <a:rPr lang="en-US" sz="2800" dirty="0" err="1">
                  <a:latin typeface="UTM Avo" panose="02040603050506020204" pitchFamily="18" charset="0"/>
                  <a:cs typeface="Arial" panose="020B0604020202020204" pitchFamily="34" charset="0"/>
                </a:rPr>
                <a:t>Nhẩm</a:t>
              </a:r>
              <a:r>
                <a:rPr lang="en-US" sz="2800" dirty="0">
                  <a:latin typeface="UTM Avo" panose="02040603050506020204" pitchFamily="18" charset="0"/>
                  <a:cs typeface="Arial" panose="020B0604020202020204" pitchFamily="34" charset="0"/>
                </a:rPr>
                <a:t>: 12 </a:t>
              </a:r>
              <a:r>
                <a:rPr lang="en-US" sz="2800" dirty="0" err="1">
                  <a:latin typeface="UTM Avo" panose="02040603050506020204" pitchFamily="18" charset="0"/>
                  <a:cs typeface="Arial" panose="020B0604020202020204" pitchFamily="34" charset="0"/>
                </a:rPr>
                <a:t>nghìn</a:t>
              </a:r>
              <a:r>
                <a:rPr lang="en-US" sz="2800" dirty="0">
                  <a:latin typeface="UTM Avo" panose="02040603050506020204" pitchFamily="18" charset="0"/>
                  <a:cs typeface="Arial" panose="020B0604020202020204" pitchFamily="34" charset="0"/>
                </a:rPr>
                <a:t> : 4 = 3 </a:t>
              </a:r>
              <a:r>
                <a:rPr lang="en-US" sz="2800" dirty="0" err="1">
                  <a:latin typeface="UTM Avo" panose="02040603050506020204" pitchFamily="18" charset="0"/>
                  <a:cs typeface="Arial" panose="020B0604020202020204" pitchFamily="34" charset="0"/>
                </a:rPr>
                <a:t>nghìn</a:t>
              </a:r>
              <a:endParaRPr lang="en-US" sz="2800" dirty="0">
                <a:latin typeface="UTM Avo" panose="02040603050506020204" pitchFamily="18" charset="0"/>
                <a:cs typeface="Arial" panose="020B0604020202020204" pitchFamily="34" charset="0"/>
              </a:endParaRPr>
            </a:p>
            <a:p>
              <a:pPr algn="ctr">
                <a:lnSpc>
                  <a:spcPct val="150000"/>
                </a:lnSpc>
              </a:pPr>
              <a:r>
                <a:rPr lang="en-US" sz="2800" dirty="0" err="1">
                  <a:latin typeface="UTM Avo" panose="02040603050506020204" pitchFamily="18" charset="0"/>
                  <a:cs typeface="Arial" panose="020B0604020202020204" pitchFamily="34" charset="0"/>
                </a:rPr>
                <a:t>Vậy</a:t>
              </a:r>
              <a:r>
                <a:rPr lang="en-US" sz="2800" dirty="0">
                  <a:latin typeface="UTM Avo" panose="02040603050506020204" pitchFamily="18" charset="0"/>
                  <a:cs typeface="Arial" panose="020B0604020202020204" pitchFamily="34" charset="0"/>
                </a:rPr>
                <a:t> 12 000 : 4 = 3 000</a:t>
              </a:r>
            </a:p>
          </p:txBody>
        </p:sp>
      </p:grpSp>
      <p:sp>
        <p:nvSpPr>
          <p:cNvPr id="8" name="TextBox 7">
            <a:extLst>
              <a:ext uri="{FF2B5EF4-FFF2-40B4-BE49-F238E27FC236}">
                <a16:creationId xmlns:a16="http://schemas.microsoft.com/office/drawing/2014/main" xmlns="" id="{E6FABD2A-699A-5998-F24F-C3548A3FE092}"/>
              </a:ext>
            </a:extLst>
          </p:cNvPr>
          <p:cNvSpPr txBox="1"/>
          <p:nvPr/>
        </p:nvSpPr>
        <p:spPr>
          <a:xfrm>
            <a:off x="1110436" y="1675602"/>
            <a:ext cx="2966446" cy="1465081"/>
          </a:xfrm>
          <a:prstGeom prst="rect">
            <a:avLst/>
          </a:prstGeom>
          <a:noFill/>
        </p:spPr>
        <p:txBody>
          <a:bodyPr wrap="square" rtlCol="0">
            <a:spAutoFit/>
          </a:bodyPr>
          <a:lstStyle/>
          <a:p>
            <a:pPr algn="just">
              <a:lnSpc>
                <a:spcPct val="150000"/>
              </a:lnSpc>
            </a:pPr>
            <a:r>
              <a:rPr lang="en-US" sz="3200" dirty="0">
                <a:latin typeface="UTM Avo" panose="02040603050506020204" pitchFamily="18" charset="0"/>
                <a:cs typeface="Arial" panose="020B0604020202020204" pitchFamily="34" charset="0"/>
              </a:rPr>
              <a:t>8 000 : 2</a:t>
            </a:r>
          </a:p>
          <a:p>
            <a:pPr algn="just">
              <a:lnSpc>
                <a:spcPct val="150000"/>
              </a:lnSpc>
            </a:pPr>
            <a:r>
              <a:rPr lang="en-US" sz="3200" dirty="0">
                <a:latin typeface="UTM Avo" panose="02040603050506020204" pitchFamily="18" charset="0"/>
                <a:cs typeface="Arial" panose="020B0604020202020204" pitchFamily="34" charset="0"/>
              </a:rPr>
              <a:t>40 000 : 5</a:t>
            </a:r>
          </a:p>
        </p:txBody>
      </p:sp>
      <p:sp>
        <p:nvSpPr>
          <p:cNvPr id="9" name="TextBox 8">
            <a:extLst>
              <a:ext uri="{FF2B5EF4-FFF2-40B4-BE49-F238E27FC236}">
                <a16:creationId xmlns:a16="http://schemas.microsoft.com/office/drawing/2014/main" xmlns="" id="{6D2E43E3-EAC2-437B-EDCF-FD0AFB41A3B2}"/>
              </a:ext>
            </a:extLst>
          </p:cNvPr>
          <p:cNvSpPr txBox="1"/>
          <p:nvPr/>
        </p:nvSpPr>
        <p:spPr>
          <a:xfrm>
            <a:off x="6662826" y="1712881"/>
            <a:ext cx="2966446" cy="1465081"/>
          </a:xfrm>
          <a:prstGeom prst="rect">
            <a:avLst/>
          </a:prstGeom>
          <a:noFill/>
        </p:spPr>
        <p:txBody>
          <a:bodyPr wrap="square" rtlCol="0">
            <a:spAutoFit/>
          </a:bodyPr>
          <a:lstStyle/>
          <a:p>
            <a:pPr algn="just">
              <a:lnSpc>
                <a:spcPct val="150000"/>
              </a:lnSpc>
            </a:pPr>
            <a:r>
              <a:rPr lang="en-US" sz="3200" dirty="0">
                <a:latin typeface="UTM Avo" panose="02040603050506020204" pitchFamily="18" charset="0"/>
                <a:cs typeface="Arial" panose="020B0604020202020204" pitchFamily="34" charset="0"/>
              </a:rPr>
              <a:t>36 000 : 9</a:t>
            </a:r>
          </a:p>
          <a:p>
            <a:pPr algn="just">
              <a:lnSpc>
                <a:spcPct val="150000"/>
              </a:lnSpc>
            </a:pPr>
            <a:r>
              <a:rPr lang="en-US" sz="3200" dirty="0">
                <a:latin typeface="UTM Avo" panose="02040603050506020204" pitchFamily="18" charset="0"/>
                <a:cs typeface="Arial" panose="020B0604020202020204" pitchFamily="34" charset="0"/>
              </a:rPr>
              <a:t>42 000 : 7</a:t>
            </a:r>
          </a:p>
        </p:txBody>
      </p:sp>
      <p:sp>
        <p:nvSpPr>
          <p:cNvPr id="11" name="Rectangle 10">
            <a:extLst>
              <a:ext uri="{FF2B5EF4-FFF2-40B4-BE49-F238E27FC236}">
                <a16:creationId xmlns:a16="http://schemas.microsoft.com/office/drawing/2014/main" xmlns="" id="{7E1A781D-68EF-A696-98A1-86AB186DE21E}"/>
              </a:ext>
            </a:extLst>
          </p:cNvPr>
          <p:cNvSpPr/>
          <p:nvPr/>
        </p:nvSpPr>
        <p:spPr>
          <a:xfrm>
            <a:off x="2967060" y="1854975"/>
            <a:ext cx="1737814" cy="5148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UTM Avo" panose="02040603050506020204" pitchFamily="18" charset="0"/>
                <a:cs typeface="Arial" panose="020B0604020202020204" pitchFamily="34" charset="0"/>
              </a:rPr>
              <a:t>= 4 000</a:t>
            </a:r>
          </a:p>
        </p:txBody>
      </p:sp>
      <p:sp>
        <p:nvSpPr>
          <p:cNvPr id="12" name="Rectangle 11">
            <a:extLst>
              <a:ext uri="{FF2B5EF4-FFF2-40B4-BE49-F238E27FC236}">
                <a16:creationId xmlns:a16="http://schemas.microsoft.com/office/drawing/2014/main" xmlns="" id="{B4EB6D87-DC81-A549-7062-C92C5EF2FEE5}"/>
              </a:ext>
            </a:extLst>
          </p:cNvPr>
          <p:cNvSpPr/>
          <p:nvPr/>
        </p:nvSpPr>
        <p:spPr>
          <a:xfrm>
            <a:off x="3151312" y="2574361"/>
            <a:ext cx="1737814" cy="5148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UTM Avo" panose="02040603050506020204" pitchFamily="18" charset="0"/>
                <a:cs typeface="Arial" panose="020B0604020202020204" pitchFamily="34" charset="0"/>
              </a:rPr>
              <a:t>= 8 000</a:t>
            </a:r>
          </a:p>
        </p:txBody>
      </p:sp>
      <p:sp>
        <p:nvSpPr>
          <p:cNvPr id="13" name="Rectangle 12">
            <a:extLst>
              <a:ext uri="{FF2B5EF4-FFF2-40B4-BE49-F238E27FC236}">
                <a16:creationId xmlns:a16="http://schemas.microsoft.com/office/drawing/2014/main" xmlns="" id="{F333AC26-F8D0-BAC8-6D22-68EB052FF30A}"/>
              </a:ext>
            </a:extLst>
          </p:cNvPr>
          <p:cNvSpPr/>
          <p:nvPr/>
        </p:nvSpPr>
        <p:spPr>
          <a:xfrm>
            <a:off x="8801453" y="1867408"/>
            <a:ext cx="1655638" cy="5148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UTM Avo" panose="02040603050506020204" pitchFamily="18" charset="0"/>
                <a:cs typeface="Arial" panose="020B0604020202020204" pitchFamily="34" charset="0"/>
              </a:rPr>
              <a:t>= 4 000</a:t>
            </a:r>
          </a:p>
        </p:txBody>
      </p:sp>
      <p:sp>
        <p:nvSpPr>
          <p:cNvPr id="14" name="Rectangle 13">
            <a:extLst>
              <a:ext uri="{FF2B5EF4-FFF2-40B4-BE49-F238E27FC236}">
                <a16:creationId xmlns:a16="http://schemas.microsoft.com/office/drawing/2014/main" xmlns="" id="{B5931230-E8F8-2BE5-A0A8-4DC761F5AE52}"/>
              </a:ext>
            </a:extLst>
          </p:cNvPr>
          <p:cNvSpPr/>
          <p:nvPr/>
        </p:nvSpPr>
        <p:spPr>
          <a:xfrm>
            <a:off x="8801453" y="2586904"/>
            <a:ext cx="1655638" cy="5148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UTM Avo" panose="02040603050506020204" pitchFamily="18" charset="0"/>
                <a:cs typeface="Arial" panose="020B0604020202020204" pitchFamily="34" charset="0"/>
              </a:rPr>
              <a:t>= 6 000</a:t>
            </a:r>
          </a:p>
        </p:txBody>
      </p:sp>
    </p:spTree>
    <p:extLst>
      <p:ext uri="{BB962C8B-B14F-4D97-AF65-F5344CB8AC3E}">
        <p14:creationId xmlns:p14="http://schemas.microsoft.com/office/powerpoint/2010/main" val="54978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P spid="9" grpId="0"/>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F7A5543-D8EE-62DD-A303-9C2DA730664A}"/>
              </a:ext>
            </a:extLst>
          </p:cNvPr>
          <p:cNvSpPr/>
          <p:nvPr/>
        </p:nvSpPr>
        <p:spPr>
          <a:xfrm>
            <a:off x="878536" y="1808946"/>
            <a:ext cx="10434928" cy="523220"/>
          </a:xfrm>
          <a:prstGeom prst="rect">
            <a:avLst/>
          </a:prstGeom>
        </p:spPr>
        <p:txBody>
          <a:bodyPr wrap="square">
            <a:spAutoFit/>
          </a:bodyPr>
          <a:lstStyle/>
          <a:p>
            <a:pPr algn="ctr">
              <a:spcBef>
                <a:spcPts val="300"/>
              </a:spcBef>
              <a:spcAft>
                <a:spcPts val="300"/>
              </a:spcAft>
            </a:pPr>
            <a:r>
              <a:rPr lang="vi-VN"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Qua bài học hôm nay, các em biết thêm được điều gì?</a:t>
            </a:r>
            <a:endParaRPr lang="de-DE"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C7DBBB6D-DCCB-64C4-7857-A919A7B7C214}"/>
              </a:ext>
            </a:extLst>
          </p:cNvPr>
          <p:cNvSpPr/>
          <p:nvPr/>
        </p:nvSpPr>
        <p:spPr>
          <a:xfrm>
            <a:off x="878536" y="1808946"/>
            <a:ext cx="10434928" cy="954107"/>
          </a:xfrm>
          <a:prstGeom prst="rect">
            <a:avLst/>
          </a:prstGeom>
        </p:spPr>
        <p:txBody>
          <a:bodyPr wrap="square">
            <a:spAutoFit/>
          </a:bodyPr>
          <a:lstStyle/>
          <a:p>
            <a:pPr algn="ctr">
              <a:spcBef>
                <a:spcPts val="300"/>
              </a:spcBef>
              <a:spcAft>
                <a:spcPts val="300"/>
              </a:spcAft>
            </a:pPr>
            <a:r>
              <a:rPr lang="vi-VN"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 Khi thực hiện phép chia số có nhiều chữ số cho số có một chữ số, em nhắn bạn cần lưu ý những gì?</a:t>
            </a:r>
            <a:endParaRPr lang="de-DE"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2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grpSp>
        <p:nvGrpSpPr>
          <p:cNvPr id="2" name="Group 1">
            <a:extLst>
              <a:ext uri="{FF2B5EF4-FFF2-40B4-BE49-F238E27FC236}">
                <a16:creationId xmlns:a16="http://schemas.microsoft.com/office/drawing/2014/main" xmlns="" id="{A62E74E9-3D67-8FDF-F47F-2B6CD6D3F6C5}"/>
              </a:ext>
            </a:extLst>
          </p:cNvPr>
          <p:cNvGrpSpPr/>
          <p:nvPr/>
        </p:nvGrpSpPr>
        <p:grpSpPr>
          <a:xfrm>
            <a:off x="4727728" y="2592648"/>
            <a:ext cx="2736543" cy="1558939"/>
            <a:chOff x="309542" y="967667"/>
            <a:chExt cx="2878585" cy="1558939"/>
          </a:xfrm>
        </p:grpSpPr>
        <p:pic>
          <p:nvPicPr>
            <p:cNvPr id="3" name="Picture 2">
              <a:hlinkClick r:id="rId4"/>
              <a:extLst>
                <a:ext uri="{FF2B5EF4-FFF2-40B4-BE49-F238E27FC236}">
                  <a16:creationId xmlns:a16="http://schemas.microsoft.com/office/drawing/2014/main" xmlns="" id="{920B6681-1331-2BB5-B57F-6E7BA9CB6DC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xmlns="" id="{95B229A0-AC72-7367-8F09-7392902BD095}"/>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1" name="Google Shape;7596;p55">
            <a:extLst>
              <a:ext uri="{FF2B5EF4-FFF2-40B4-BE49-F238E27FC236}">
                <a16:creationId xmlns:a16="http://schemas.microsoft.com/office/drawing/2014/main" xmlns="" id="{96948CBD-F61C-411E-A754-23274D63BB4E}"/>
              </a:ext>
            </a:extLst>
          </p:cNvPr>
          <p:cNvSpPr txBox="1">
            <a:spLocks/>
          </p:cNvSpPr>
          <p:nvPr/>
        </p:nvSpPr>
        <p:spPr>
          <a:xfrm>
            <a:off x="2411116" y="1439223"/>
            <a:ext cx="704109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HƯỚNG DẪN VỀ NHÀ</a:t>
            </a:r>
          </a:p>
        </p:txBody>
      </p:sp>
      <p:sp>
        <p:nvSpPr>
          <p:cNvPr id="6" name="Rounded Rectangle 2">
            <a:extLst>
              <a:ext uri="{FF2B5EF4-FFF2-40B4-BE49-F238E27FC236}">
                <a16:creationId xmlns:a16="http://schemas.microsoft.com/office/drawing/2014/main" xmlns="" id="{F90260FD-D781-18C5-AA8C-049205B9C4FF}"/>
              </a:ext>
            </a:extLst>
          </p:cNvPr>
          <p:cNvSpPr/>
          <p:nvPr/>
        </p:nvSpPr>
        <p:spPr>
          <a:xfrm>
            <a:off x="2456837" y="2261731"/>
            <a:ext cx="7041089" cy="197499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UTM Avo" panose="02040603050506020204" pitchFamily="18" charset="0"/>
            </a:endParaRPr>
          </a:p>
        </p:txBody>
      </p:sp>
      <p:sp>
        <p:nvSpPr>
          <p:cNvPr id="7" name="Rectangle 6">
            <a:extLst>
              <a:ext uri="{FF2B5EF4-FFF2-40B4-BE49-F238E27FC236}">
                <a16:creationId xmlns:a16="http://schemas.microsoft.com/office/drawing/2014/main" xmlns="" id="{B124B284-4A2A-AA11-C949-EDE1139B01D5}"/>
              </a:ext>
            </a:extLst>
          </p:cNvPr>
          <p:cNvSpPr/>
          <p:nvPr/>
        </p:nvSpPr>
        <p:spPr>
          <a:xfrm>
            <a:off x="2685437" y="2459087"/>
            <a:ext cx="6602326" cy="1411990"/>
          </a:xfrm>
          <a:prstGeom prst="rect">
            <a:avLst/>
          </a:prstGeom>
        </p:spPr>
        <p:txBody>
          <a:bodyPr wrap="square">
            <a:spAutoFit/>
          </a:bodyPr>
          <a:lstStyle/>
          <a:p>
            <a:pPr algn="ctr">
              <a:lnSpc>
                <a:spcPct val="150000"/>
              </a:lnSpc>
            </a:pPr>
            <a:r>
              <a:rPr lang="vi-VN" sz="2000" dirty="0">
                <a:solidFill>
                  <a:schemeClr val="tx1"/>
                </a:solidFill>
                <a:latin typeface="UTM Avo" panose="02040603050506020204" pitchFamily="18" charset="0"/>
                <a:cs typeface="Arial" pitchFamily="34" charset="0"/>
              </a:rPr>
              <a:t>Ôn lại cách đặt tính rồi tính và tự nêu ví dụ về phép chia có nhiều chữ số với số có một chữ số trong phạm vi 100 000 và thực hiện tính toán.</a:t>
            </a:r>
            <a:endParaRPr lang="en-US" sz="2000" dirty="0">
              <a:solidFill>
                <a:schemeClr val="tx1"/>
              </a:solidFill>
              <a:latin typeface="UTM Avo" panose="02040603050506020204" pitchFamily="18" charset="0"/>
              <a:cs typeface="Arial" pitchFamily="34" charset="0"/>
            </a:endParaRPr>
          </a:p>
        </p:txBody>
      </p:sp>
    </p:spTree>
    <p:extLst>
      <p:ext uri="{BB962C8B-B14F-4D97-AF65-F5344CB8AC3E}">
        <p14:creationId xmlns:p14="http://schemas.microsoft.com/office/powerpoint/2010/main" val="392997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p:cTn id="7" dur="500" fill="hold"/>
                                        <p:tgtEl>
                                          <p:spTgt spid="261"/>
                                        </p:tgtEl>
                                        <p:attrNameLst>
                                          <p:attrName>ppt_w</p:attrName>
                                        </p:attrNameLst>
                                      </p:cBhvr>
                                      <p:tavLst>
                                        <p:tav tm="0">
                                          <p:val>
                                            <p:fltVal val="0"/>
                                          </p:val>
                                        </p:tav>
                                        <p:tav tm="100000">
                                          <p:val>
                                            <p:strVal val="#ppt_w"/>
                                          </p:val>
                                        </p:tav>
                                      </p:tavLst>
                                    </p:anim>
                                    <p:anim calcmode="lin" valueType="num">
                                      <p:cBhvr>
                                        <p:cTn id="8" dur="500" fill="hold"/>
                                        <p:tgtEl>
                                          <p:spTgt spid="261"/>
                                        </p:tgtEl>
                                        <p:attrNameLst>
                                          <p:attrName>ppt_h</p:attrName>
                                        </p:attrNameLst>
                                      </p:cBhvr>
                                      <p:tavLst>
                                        <p:tav tm="0">
                                          <p:val>
                                            <p:strVal val="#ppt_h"/>
                                          </p:val>
                                        </p:tav>
                                        <p:tav tm="100000">
                                          <p:val>
                                            <p:strVal val="#ppt_h"/>
                                          </p:val>
                                        </p:tav>
                                      </p:tavLst>
                                    </p:anim>
                                  </p:childTnLst>
                                </p:cTn>
                              </p:par>
                              <p:par>
                                <p:cTn id="9" presetID="2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4540957"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pic>
        <p:nvPicPr>
          <p:cNvPr id="85" name="Google Shape;85;p1"/>
          <p:cNvPicPr preferRelativeResize="0"/>
          <p:nvPr/>
        </p:nvPicPr>
        <p:blipFill rotWithShape="1">
          <a:blip r:embed="rId4">
            <a:alphaModFix/>
          </a:blip>
          <a:srcRect/>
          <a:stretch/>
        </p:blipFill>
        <p:spPr>
          <a:xfrm>
            <a:off x="4701956" y="3753145"/>
            <a:ext cx="2622541" cy="262254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86" name="Google Shape;86;p1"/>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833C0B"/>
                </a:solidFill>
                <a:effectLst/>
                <a:uLnTx/>
                <a:uFillTx/>
                <a:latin typeface="UTM Avo" panose="02040603050506020204" pitchFamily="18" charset="0"/>
                <a:cs typeface="Arial"/>
                <a:sym typeface="Arial"/>
              </a:rPr>
              <a:t>Để kết nối cộng đồng giáo viên và nhận thêm nhiều tài liệu giảng dạy,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mời quý thầy cô tham gia Group Facebook</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theo đường link: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7" name="Google Shape;87;p1"/>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sp>
        <p:nvSpPr>
          <p:cNvPr id="88" name="Google Shape;88;p1">
            <a:hlinkClick r:id="rId5"/>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a:ln>
                  <a:noFill/>
                </a:ln>
                <a:solidFill>
                  <a:srgbClr val="833C0B"/>
                </a:solidFill>
                <a:effectLst/>
                <a:uLnTx/>
                <a:uFillTx/>
                <a:latin typeface="UTM Avo" panose="02040603050506020204" pitchFamily="18" charset="0"/>
                <a:cs typeface="Arial"/>
                <a:sym typeface="Arial"/>
              </a:rPr>
              <a:t>Hoc10 – Đồng hành cùng giáo viên tiểu học</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9" name="Google Shape;89;p1"/>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Hoặc truy cập qua QR code</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pic>
        <p:nvPicPr>
          <p:cNvPr id="90" name="Google Shape;90;p1" descr="Ngón Trỏ, ngón tay, Máy tính Biểu tượng Tay - tay png tải về - Miễn phí  trong suốt Tay png Tải về."/>
          <p:cNvPicPr preferRelativeResize="0"/>
          <p:nvPr/>
        </p:nvPicPr>
        <p:blipFill rotWithShape="1">
          <a:blip r:embed="rId6">
            <a:alphaModFix/>
          </a:blip>
          <a:srcRect/>
          <a:stretch/>
        </p:blipFill>
        <p:spPr>
          <a:xfrm rot="-5400000">
            <a:off x="5444625" y="2851979"/>
            <a:ext cx="1053311" cy="7490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2921000"/>
            <a:ext cx="1157813"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2616200"/>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6" y="2514601"/>
            <a:ext cx="2075363" cy="17989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2209801"/>
            <a:ext cx="2324284" cy="2203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4" y="5009808"/>
            <a:ext cx="1407525" cy="14671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ADMIN\Desktop\Picture1 (2).png">
            <a:hlinkClick r:id="rId6"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44685" y="4971624"/>
            <a:ext cx="1727200" cy="15053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4749801"/>
            <a:ext cx="1683824" cy="13605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68435" y="4445001"/>
            <a:ext cx="1957965" cy="17065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2934527"/>
            <a:ext cx="273926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3763404"/>
            <a:ext cx="2032000" cy="197147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choi.png">
            <a:hlinkClick r:id="rId21" action="ppaction://hlinksldjump"/>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9425062" y="5867400"/>
            <a:ext cx="2330613"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Huong dan 3.png">
            <a:hlinkClick r:id="rId2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30139" y1="79636" x2="73416" y2="79636"/>
                        <a14:foregroundMark x1="73107" y1="78182" x2="85162" y2="92727"/>
                        <a14:foregroundMark x1="87017" y1="93455" x2="95981" y2="92000"/>
                        <a14:foregroundMark x1="3864" y1="57818" x2="19320"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508001" y="5867400"/>
            <a:ext cx="2189279" cy="93052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canstock6432558.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0" r="100000">
                        <a14:foregroundMark x1="42000" y1="88732" x2="45333" y2="93662"/>
                        <a14:foregroundMark x1="36000" y1="91549" x2="38000" y2="93662"/>
                        <a14:foregroundMark x1="32667" y1="83803" x2="36000" y2="87324"/>
                        <a14:backgroundMark x1="35333" y1="88732" x2="40000" y2="92254"/>
                        <a14:backgroundMark x1="33333" y1="80986" x2="36667" y2="86620"/>
                        <a14:backgroundMark x1="42000" y1="97887" x2="44000" y2="99296"/>
                        <a14:backgroundMark x1="30667" y1="80986" x2="32667" y2="8309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994401" y="519573"/>
            <a:ext cx="1783097" cy="1690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4871" y="922101"/>
            <a:ext cx="1662635" cy="748795"/>
          </a:xfrm>
          <a:prstGeom prst="rect">
            <a:avLst/>
          </a:prstGeom>
          <a:noFill/>
        </p:spPr>
        <p:txBody>
          <a:bodyPr wrap="none" rtlCol="0">
            <a:spAutoFit/>
          </a:bodyPr>
          <a:lstStyle/>
          <a:p>
            <a:pPr algn="ctr" defTabSz="1219170">
              <a:buClrTx/>
            </a:pPr>
            <a:r>
              <a:rPr lang="en-US" sz="2133" b="1" kern="1200" dirty="0">
                <a:solidFill>
                  <a:srgbClr val="990000"/>
                </a:solidFill>
                <a:latin typeface="UTM Avo" panose="02040603050506020204" pitchFamily="18" charset="0"/>
                <a:ea typeface="+mn-ea"/>
                <a:cs typeface="Arial" panose="020B0604020202020204" pitchFamily="34" charset="0"/>
              </a:rPr>
              <a:t>GIẢI CỨU</a:t>
            </a:r>
          </a:p>
          <a:p>
            <a:pPr algn="ctr" defTabSz="1219170">
              <a:buClrTx/>
            </a:pPr>
            <a:r>
              <a:rPr lang="en-US" sz="2133" b="1" kern="1200" dirty="0">
                <a:solidFill>
                  <a:srgbClr val="990000"/>
                </a:solidFill>
                <a:latin typeface="UTM Avo" panose="02040603050506020204" pitchFamily="18" charset="0"/>
                <a:ea typeface="+mn-ea"/>
                <a:cs typeface="Arial" panose="020B0604020202020204" pitchFamily="34" charset="0"/>
              </a:rPr>
              <a:t>THÚ CƯNG</a:t>
            </a:r>
          </a:p>
        </p:txBody>
      </p:sp>
      <p:pic>
        <p:nvPicPr>
          <p:cNvPr id="2" name="Picture 1">
            <a:extLst>
              <a:ext uri="{FF2B5EF4-FFF2-40B4-BE49-F238E27FC236}">
                <a16:creationId xmlns:a16="http://schemas.microsoft.com/office/drawing/2014/main" xmlns="" id="{73213136-22C6-8494-9CCC-B91FB8EBCACC}"/>
              </a:ext>
            </a:extLst>
          </p:cNvPr>
          <p:cNvPicPr>
            <a:picLocks noChangeAspect="1"/>
          </p:cNvPicPr>
          <p:nvPr/>
        </p:nvPicPr>
        <p:blipFill>
          <a:blip r:embed="rId29"/>
          <a:stretch>
            <a:fillRect/>
          </a:stretch>
        </p:blipFill>
        <p:spPr>
          <a:xfrm>
            <a:off x="0" y="0"/>
            <a:ext cx="607039" cy="676894"/>
          </a:xfrm>
          <a:prstGeom prst="rect">
            <a:avLst/>
          </a:prstGeom>
          <a:solidFill>
            <a:schemeClr val="bg1"/>
          </a:solidFill>
        </p:spPr>
      </p:pic>
    </p:spTree>
    <p:extLst>
      <p:ext uri="{BB962C8B-B14F-4D97-AF65-F5344CB8AC3E}">
        <p14:creationId xmlns:p14="http://schemas.microsoft.com/office/powerpoint/2010/main" val="35974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3718061"/>
            <a:ext cx="996367" cy="961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3462316"/>
            <a:ext cx="1450824" cy="1264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7" y="3406664"/>
            <a:ext cx="1785972" cy="1548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3158293"/>
            <a:ext cx="2000183" cy="1896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3" y="5519194"/>
            <a:ext cx="1211259" cy="12626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5244318"/>
            <a:ext cx="1449029" cy="11708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94400" y="5089358"/>
            <a:ext cx="1684944" cy="14685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3481941"/>
            <a:ext cx="2357299" cy="14972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4343108"/>
            <a:ext cx="1748656" cy="169656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540000" y="-2565400"/>
            <a:ext cx="8675733" cy="5237564"/>
            <a:chOff x="1905000" y="-1924050"/>
            <a:chExt cx="6506800" cy="3928173"/>
          </a:xfrm>
        </p:grpSpPr>
        <p:pic>
          <p:nvPicPr>
            <p:cNvPr id="3074" name="Picture 2" descr="C:\Users\ADMIN\Desktop\Tai nguyen thiet ke tro choi\Bảng gỗ\wooden-blank-sign-clipart-1.jpg"/>
            <p:cNvPicPr>
              <a:picLocks noChangeAspect="1" noChangeArrowheads="1"/>
            </p:cNvPicPr>
            <p:nvPr/>
          </p:nvPicPr>
          <p:blipFill>
            <a:blip r:embed="rId20">
              <a:extLst>
                <a:ext uri="{BEBA8EAE-BF5A-486C-A8C5-ECC9F3942E4B}">
                  <a14:imgProps xmlns:a14="http://schemas.microsoft.com/office/drawing/2010/main">
                    <a14:imgLayer r:embed="rId21">
                      <a14:imgEffect>
                        <a14:sharpenSoften amount="25000"/>
                      </a14:imgEffect>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905000" y="-1924050"/>
              <a:ext cx="6506800" cy="39281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51047" y="504678"/>
              <a:ext cx="5553213" cy="1177245"/>
            </a:xfrm>
            <a:prstGeom prst="rect">
              <a:avLst/>
            </a:prstGeom>
            <a:noFill/>
          </p:spPr>
          <p:txBody>
            <a:bodyPr wrap="square" rtlCol="0">
              <a:spAutoFit/>
            </a:bodyPr>
            <a:lstStyle/>
            <a:p>
              <a:pPr algn="ctr" defTabSz="1219170">
                <a:buClrTx/>
              </a:pPr>
              <a:r>
                <a:rPr lang="en-US" sz="2400" i="1" kern="1200" dirty="0" err="1">
                  <a:solidFill>
                    <a:srgbClr val="FFFFFF"/>
                  </a:solidFill>
                  <a:latin typeface="UTM Avo" panose="02040603050506020204" pitchFamily="18" charset="0"/>
                  <a:ea typeface="+mn-ea"/>
                  <a:cs typeface="+mn-cs"/>
                </a:rPr>
                <a:t>Các</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chú</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cún</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đã</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bị</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bắt</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cóc</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và</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bị</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nhốt</a:t>
              </a:r>
              <a:r>
                <a:rPr lang="en-US" sz="2400" i="1" kern="1200" dirty="0">
                  <a:solidFill>
                    <a:srgbClr val="FFFFFF"/>
                  </a:solidFill>
                  <a:latin typeface="UTM Avo" panose="02040603050506020204" pitchFamily="18" charset="0"/>
                  <a:ea typeface="+mn-ea"/>
                  <a:cs typeface="+mn-cs"/>
                </a:rPr>
                <a:t> </a:t>
              </a:r>
            </a:p>
            <a:p>
              <a:pPr algn="ctr" defTabSz="1219170">
                <a:buClrTx/>
              </a:pPr>
              <a:r>
                <a:rPr lang="en-US" sz="2400" i="1" kern="1200" dirty="0" err="1">
                  <a:solidFill>
                    <a:srgbClr val="FFFFFF"/>
                  </a:solidFill>
                  <a:latin typeface="UTM Avo" panose="02040603050506020204" pitchFamily="18" charset="0"/>
                  <a:ea typeface="+mn-ea"/>
                  <a:cs typeface="+mn-cs"/>
                </a:rPr>
                <a:t>trong</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những</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chiếc</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chuồng</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Trong</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lúc</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kẻ</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xấu</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đang</a:t>
              </a:r>
              <a:r>
                <a:rPr lang="en-US" sz="2400" i="1" kern="1200" dirty="0">
                  <a:solidFill>
                    <a:srgbClr val="FFFFFF"/>
                  </a:solidFill>
                  <a:latin typeface="UTM Avo" panose="02040603050506020204" pitchFamily="18" charset="0"/>
                  <a:ea typeface="+mn-ea"/>
                  <a:cs typeface="+mn-cs"/>
                </a:rPr>
                <a:t> say </a:t>
              </a:r>
              <a:r>
                <a:rPr lang="en-US" sz="2400" i="1" kern="1200" dirty="0" err="1">
                  <a:solidFill>
                    <a:srgbClr val="FFFFFF"/>
                  </a:solidFill>
                  <a:latin typeface="UTM Avo" panose="02040603050506020204" pitchFamily="18" charset="0"/>
                  <a:ea typeface="+mn-ea"/>
                  <a:cs typeface="+mn-cs"/>
                </a:rPr>
                <a:t>ngủ</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hãy</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cố</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gắng</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trả</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lời</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đúng</a:t>
              </a:r>
              <a:r>
                <a:rPr lang="en-US" sz="2400" i="1" kern="1200" dirty="0">
                  <a:solidFill>
                    <a:srgbClr val="FFFFFF"/>
                  </a:solidFill>
                  <a:latin typeface="UTM Avo" panose="02040603050506020204" pitchFamily="18" charset="0"/>
                  <a:ea typeface="+mn-ea"/>
                  <a:cs typeface="+mn-cs"/>
                </a:rPr>
                <a:t> </a:t>
              </a:r>
            </a:p>
            <a:p>
              <a:pPr algn="ctr" defTabSz="1219170">
                <a:buClrTx/>
              </a:pPr>
              <a:r>
                <a:rPr lang="en-US" sz="2400" i="1" kern="1200" dirty="0" err="1">
                  <a:solidFill>
                    <a:srgbClr val="FFFFFF"/>
                  </a:solidFill>
                  <a:latin typeface="UTM Avo" panose="02040603050506020204" pitchFamily="18" charset="0"/>
                  <a:ea typeface="+mn-ea"/>
                  <a:cs typeface="+mn-cs"/>
                </a:rPr>
                <a:t>các</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câu</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hỏi</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và</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giúp</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các</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chú</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cún</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trốn</a:t>
              </a:r>
              <a:r>
                <a:rPr lang="en-US" sz="2400" i="1" kern="1200" dirty="0">
                  <a:solidFill>
                    <a:srgbClr val="FFFFFF"/>
                  </a:solidFill>
                  <a:latin typeface="UTM Avo" panose="02040603050506020204" pitchFamily="18" charset="0"/>
                  <a:ea typeface="+mn-ea"/>
                  <a:cs typeface="+mn-cs"/>
                </a:rPr>
                <a:t> </a:t>
              </a:r>
              <a:r>
                <a:rPr lang="en-US" sz="2400" i="1" kern="1200" dirty="0" err="1">
                  <a:solidFill>
                    <a:srgbClr val="FFFFFF"/>
                  </a:solidFill>
                  <a:latin typeface="UTM Avo" panose="02040603050506020204" pitchFamily="18" charset="0"/>
                  <a:ea typeface="+mn-ea"/>
                  <a:cs typeface="+mn-cs"/>
                </a:rPr>
                <a:t>thoát</a:t>
              </a:r>
              <a:r>
                <a:rPr lang="en-US" sz="2400" i="1" kern="1200" dirty="0">
                  <a:solidFill>
                    <a:srgbClr val="FFFFFF"/>
                  </a:solidFill>
                  <a:latin typeface="UTM Avo" panose="02040603050506020204" pitchFamily="18" charset="0"/>
                  <a:ea typeface="+mn-ea"/>
                  <a:cs typeface="+mn-cs"/>
                </a:rPr>
                <a:t>.</a:t>
              </a:r>
            </a:p>
          </p:txBody>
        </p:sp>
      </p:grpSp>
      <p:pic>
        <p:nvPicPr>
          <p:cNvPr id="1026" name="Picture 2" descr="C:\Users\ADMIN\Desktop\Untitleda (2).pn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2132211" y="3718061"/>
            <a:ext cx="2372853" cy="21840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6"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44686" y="5384733"/>
            <a:ext cx="1486359" cy="12954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ADMIN\Desktop\Tai nguyen thiet ke tro choi\Bảng gỗ\choi.png">
            <a:hlinkClick r:id="rId25" action="ppaction://hlinksldjump"/>
          </p:cNvPr>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9425062" y="5867400"/>
            <a:ext cx="2330613" cy="99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ADAEEFA5-E75A-B9B2-F1FC-8A299DB49209}"/>
              </a:ext>
            </a:extLst>
          </p:cNvPr>
          <p:cNvPicPr>
            <a:picLocks noChangeAspect="1"/>
          </p:cNvPicPr>
          <p:nvPr/>
        </p:nvPicPr>
        <p:blipFill>
          <a:blip r:embed="rId28"/>
          <a:stretch>
            <a:fillRect/>
          </a:stretch>
        </p:blipFill>
        <p:spPr>
          <a:xfrm>
            <a:off x="0" y="0"/>
            <a:ext cx="607039" cy="676894"/>
          </a:xfrm>
          <a:prstGeom prst="rect">
            <a:avLst/>
          </a:prstGeom>
          <a:solidFill>
            <a:schemeClr val="bg1"/>
          </a:solidFill>
        </p:spPr>
      </p:pic>
    </p:spTree>
    <p:extLst>
      <p:ext uri="{BB962C8B-B14F-4D97-AF65-F5344CB8AC3E}">
        <p14:creationId xmlns:p14="http://schemas.microsoft.com/office/powerpoint/2010/main" val="172882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American Eskimo cartoo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7020314" y="629058"/>
            <a:ext cx="1006087" cy="9711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có liên qua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9362" y1="7489" x2="28936" y2="61674"/>
                        <a14:foregroundMark x1="24255" y1="5286" x2="25106" y2="19824"/>
                        <a14:foregroundMark x1="11489" y1="27753" x2="8085" y2="33921"/>
                        <a14:foregroundMark x1="32340" y1="55947" x2="29362" y2="87225"/>
                        <a14:foregroundMark x1="68085" y1="55507" x2="83404" y2="85463"/>
                        <a14:foregroundMark x1="95745" y1="63877" x2="83404" y2="70925"/>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6400800" y="4343401"/>
            <a:ext cx="1524000" cy="1625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C:\Users\ADMIN\Desktop\Picture1 (2).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85013" y="4140200"/>
            <a:ext cx="1946188"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ADMIN\Desktop\Dan cho chay tron\318767-1G20FT61680 (2).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97856">
                        <a14:foregroundMark x1="12865" y1="6301" x2="38791" y2="41096"/>
                        <a14:foregroundMark x1="27875" y1="10685" x2="26901" y2="18630"/>
                        <a14:foregroundMark x1="18324" y1="7671" x2="21053" y2="13151"/>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1947693" y="5338877"/>
            <a:ext cx="2116308" cy="1341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ADMIN\Desktop\Picture1 (2).png">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45347" y="4953000"/>
            <a:ext cx="2120253"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Users\ADMIN\Desktop\Picture1 (2).png">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43691" y="303051"/>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Dan cho chay tron\318767-1G20FT61680 (3).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149601" y="303051"/>
            <a:ext cx="1631951" cy="14145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2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30613" y="107160"/>
            <a:ext cx="1946188" cy="16962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ADMIN\Desktop\Dan cho chay tron\318767-1G20FT61680 (4).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6936375" y="1869982"/>
            <a:ext cx="1026076" cy="10695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descr="C:\Users\ADMIN\Desktop\Picture1 (2).png">
            <a:hlinkClick r:id="rId23"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53795" y="1637520"/>
            <a:ext cx="1472605" cy="12834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C:\Users\ADMIN\Desktop\Dan cho chay tron\Cartoon-puppies-vector (2).jpg"/>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64025" y="1976659"/>
            <a:ext cx="1191683" cy="9628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C:\Users\ADMIN\Desktop\Picture1 (2).png">
            <a:hlinkClick r:id="rId27"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013795" y="1844581"/>
            <a:ext cx="1472605" cy="12834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Desktop\Untitleda (2).pn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858920" y="755491"/>
            <a:ext cx="2372853" cy="218406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3657600" y="381000"/>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r>
              <a:rPr lang="en-US" sz="2400" b="1" kern="1200">
                <a:solidFill>
                  <a:prstClr val="black"/>
                </a:solidFill>
                <a:latin typeface="UTM Avo" panose="02040603050506020204" pitchFamily="18" charset="0"/>
              </a:rPr>
              <a:t>1</a:t>
            </a:r>
          </a:p>
        </p:txBody>
      </p:sp>
      <p:sp>
        <p:nvSpPr>
          <p:cNvPr id="22" name="Oval 21"/>
          <p:cNvSpPr/>
          <p:nvPr/>
        </p:nvSpPr>
        <p:spPr>
          <a:xfrm>
            <a:off x="7112000" y="482600"/>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r>
              <a:rPr lang="en-US" sz="2400" b="1" kern="1200" dirty="0">
                <a:solidFill>
                  <a:prstClr val="black"/>
                </a:solidFill>
                <a:latin typeface="UTM Avo" panose="02040603050506020204" pitchFamily="18" charset="0"/>
              </a:rPr>
              <a:t>2</a:t>
            </a:r>
          </a:p>
        </p:txBody>
      </p:sp>
      <p:sp>
        <p:nvSpPr>
          <p:cNvPr id="23" name="Oval 22"/>
          <p:cNvSpPr/>
          <p:nvPr/>
        </p:nvSpPr>
        <p:spPr>
          <a:xfrm>
            <a:off x="4470400" y="1803400"/>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r>
              <a:rPr lang="en-US" sz="2400" b="1" kern="1200" dirty="0">
                <a:solidFill>
                  <a:prstClr val="black"/>
                </a:solidFill>
                <a:latin typeface="UTM Avo" panose="02040603050506020204" pitchFamily="18" charset="0"/>
              </a:rPr>
              <a:t>3</a:t>
            </a:r>
          </a:p>
        </p:txBody>
      </p:sp>
      <p:sp>
        <p:nvSpPr>
          <p:cNvPr id="27" name="Oval 26"/>
          <p:cNvSpPr/>
          <p:nvPr/>
        </p:nvSpPr>
        <p:spPr>
          <a:xfrm>
            <a:off x="7112000" y="1679464"/>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r>
              <a:rPr lang="en-US" sz="2400" b="1" kern="1200" dirty="0">
                <a:solidFill>
                  <a:prstClr val="black"/>
                </a:solidFill>
                <a:latin typeface="UTM Avo" panose="02040603050506020204" pitchFamily="18" charset="0"/>
              </a:rPr>
              <a:t>4</a:t>
            </a:r>
          </a:p>
        </p:txBody>
      </p:sp>
      <p:sp>
        <p:nvSpPr>
          <p:cNvPr id="28" name="Oval 27"/>
          <p:cNvSpPr/>
          <p:nvPr/>
        </p:nvSpPr>
        <p:spPr>
          <a:xfrm>
            <a:off x="2844800" y="4930664"/>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r>
              <a:rPr lang="en-US" sz="2400" b="1" kern="1200" dirty="0">
                <a:solidFill>
                  <a:prstClr val="black"/>
                </a:solidFill>
                <a:latin typeface="UTM Avo" panose="02040603050506020204" pitchFamily="18" charset="0"/>
              </a:rPr>
              <a:t>5</a:t>
            </a:r>
          </a:p>
        </p:txBody>
      </p:sp>
      <p:sp>
        <p:nvSpPr>
          <p:cNvPr id="29" name="Oval 28"/>
          <p:cNvSpPr/>
          <p:nvPr/>
        </p:nvSpPr>
        <p:spPr>
          <a:xfrm>
            <a:off x="7112000" y="4117864"/>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pPr>
            <a:r>
              <a:rPr lang="en-US" sz="2400" b="1" kern="1200" dirty="0">
                <a:solidFill>
                  <a:prstClr val="black"/>
                </a:solidFill>
                <a:latin typeface="UTM Avo" panose="02040603050506020204" pitchFamily="18" charset="0"/>
              </a:rPr>
              <a:t>6</a:t>
            </a:r>
          </a:p>
        </p:txBody>
      </p:sp>
      <p:pic>
        <p:nvPicPr>
          <p:cNvPr id="8" name="Tieng-yeah-tre-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117987" y="7593541"/>
            <a:ext cx="541867" cy="541867"/>
          </a:xfrm>
          <a:prstGeom prst="rect">
            <a:avLst/>
          </a:prstGeom>
        </p:spPr>
      </p:pic>
      <p:pic>
        <p:nvPicPr>
          <p:cNvPr id="30" name="Tieng-yeah-tre-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321187" y="7796741"/>
            <a:ext cx="541867" cy="541867"/>
          </a:xfrm>
          <a:prstGeom prst="rect">
            <a:avLst/>
          </a:prstGeom>
        </p:spPr>
      </p:pic>
      <p:pic>
        <p:nvPicPr>
          <p:cNvPr id="31" name="Tieng-yeah-tre-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524387" y="7999941"/>
            <a:ext cx="541867" cy="541867"/>
          </a:xfrm>
          <a:prstGeom prst="rect">
            <a:avLst/>
          </a:prstGeom>
        </p:spPr>
      </p:pic>
      <p:pic>
        <p:nvPicPr>
          <p:cNvPr id="32" name="Tieng-yeah-tre-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727587" y="8203141"/>
            <a:ext cx="541867" cy="541867"/>
          </a:xfrm>
          <a:prstGeom prst="rect">
            <a:avLst/>
          </a:prstGeom>
        </p:spPr>
      </p:pic>
      <p:pic>
        <p:nvPicPr>
          <p:cNvPr id="33" name="Tieng-yeah-tre-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930787" y="8406341"/>
            <a:ext cx="541867" cy="541867"/>
          </a:xfrm>
          <a:prstGeom prst="rect">
            <a:avLst/>
          </a:prstGeom>
        </p:spPr>
      </p:pic>
      <p:pic>
        <p:nvPicPr>
          <p:cNvPr id="34" name="Tieng-yeah-tre-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1133987" y="8609541"/>
            <a:ext cx="541867" cy="541867"/>
          </a:xfrm>
          <a:prstGeom prst="rect">
            <a:avLst/>
          </a:prstGeom>
        </p:spPr>
      </p:pic>
      <p:sp>
        <p:nvSpPr>
          <p:cNvPr id="2" name="Pentagon 4">
            <a:hlinkClick r:id="" action="ppaction://hlinkshowjump?jump=nextslide"/>
            <a:extLst>
              <a:ext uri="{FF2B5EF4-FFF2-40B4-BE49-F238E27FC236}">
                <a16:creationId xmlns:a16="http://schemas.microsoft.com/office/drawing/2014/main" xmlns="" id="{A55F67DA-35E0-FDEE-ACF7-839BEEDA6599}"/>
              </a:ext>
            </a:extLst>
          </p:cNvPr>
          <p:cNvSpPr/>
          <p:nvPr/>
        </p:nvSpPr>
        <p:spPr>
          <a:xfrm>
            <a:off x="9969791" y="6217722"/>
            <a:ext cx="1946188" cy="462479"/>
          </a:xfrm>
          <a:prstGeom prst="homePlate">
            <a:avLst>
              <a:gd name="adj" fmla="val 1429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err="1">
                <a:ln>
                  <a:noFill/>
                </a:ln>
                <a:solidFill>
                  <a:schemeClr val="tx1"/>
                </a:solidFill>
                <a:effectLst/>
                <a:uLnTx/>
                <a:uFillTx/>
                <a:latin typeface="UTM Avo" panose="02040603050506020204" pitchFamily="18" charset="0"/>
                <a:ea typeface="+mn-ea"/>
                <a:cs typeface="+mn-cs"/>
              </a:rPr>
              <a:t>Phần</a:t>
            </a:r>
            <a:r>
              <a:rPr kumimoji="0" lang="en-US" i="0" u="none" strike="noStrike" kern="1200" cap="none" spc="0" normalizeH="0" baseline="0" noProof="0" dirty="0">
                <a:ln>
                  <a:noFill/>
                </a:ln>
                <a:solidFill>
                  <a:schemeClr val="tx1"/>
                </a:solidFill>
                <a:effectLst/>
                <a:uLnTx/>
                <a:uFillTx/>
                <a:latin typeface="UTM Avo" panose="02040603050506020204" pitchFamily="18" charset="0"/>
                <a:ea typeface="+mn-ea"/>
                <a:cs typeface="+mn-cs"/>
              </a:rPr>
              <a:t> </a:t>
            </a:r>
            <a:r>
              <a:rPr kumimoji="0" lang="en-US" i="0" u="none" strike="noStrike" kern="1200" cap="none" spc="0" normalizeH="0" baseline="0" noProof="0" dirty="0" err="1">
                <a:ln>
                  <a:noFill/>
                </a:ln>
                <a:solidFill>
                  <a:schemeClr val="tx1"/>
                </a:solidFill>
                <a:effectLst/>
                <a:uLnTx/>
                <a:uFillTx/>
                <a:latin typeface="UTM Avo" panose="02040603050506020204" pitchFamily="18" charset="0"/>
                <a:ea typeface="+mn-ea"/>
                <a:cs typeface="+mn-cs"/>
              </a:rPr>
              <a:t>tiếp</a:t>
            </a:r>
            <a:r>
              <a:rPr kumimoji="0" lang="en-US" i="0" u="none" strike="noStrike" kern="1200" cap="none" spc="0" normalizeH="0" baseline="0" noProof="0" dirty="0">
                <a:ln>
                  <a:noFill/>
                </a:ln>
                <a:solidFill>
                  <a:schemeClr val="tx1"/>
                </a:solidFill>
                <a:effectLst/>
                <a:uLnTx/>
                <a:uFillTx/>
                <a:latin typeface="UTM Avo" panose="02040603050506020204" pitchFamily="18" charset="0"/>
                <a:ea typeface="+mn-ea"/>
                <a:cs typeface="+mn-cs"/>
              </a:rPr>
              <a:t> </a:t>
            </a:r>
            <a:r>
              <a:rPr kumimoji="0" lang="en-US" i="0" u="none" strike="noStrike" kern="1200" cap="none" spc="0" normalizeH="0" baseline="0" noProof="0" dirty="0" err="1">
                <a:ln>
                  <a:noFill/>
                </a:ln>
                <a:solidFill>
                  <a:schemeClr val="tx1"/>
                </a:solidFill>
                <a:effectLst/>
                <a:uLnTx/>
                <a:uFillTx/>
                <a:latin typeface="UTM Avo" panose="02040603050506020204" pitchFamily="18" charset="0"/>
                <a:ea typeface="+mn-ea"/>
                <a:cs typeface="+mn-cs"/>
              </a:rPr>
              <a:t>theo</a:t>
            </a:r>
            <a:endParaRPr kumimoji="0" lang="en-US" i="0" u="none" strike="noStrike" kern="1200" cap="none" spc="0" normalizeH="0" baseline="0" noProof="0" dirty="0">
              <a:ln>
                <a:noFill/>
              </a:ln>
              <a:solidFill>
                <a:schemeClr val="tx1"/>
              </a:solidFill>
              <a:effectLst/>
              <a:uLnTx/>
              <a:uFillTx/>
              <a:latin typeface="UTM Avo" panose="02040603050506020204" pitchFamily="18" charset="0"/>
              <a:ea typeface="+mn-ea"/>
              <a:cs typeface="+mn-cs"/>
            </a:endParaRPr>
          </a:p>
        </p:txBody>
      </p:sp>
      <p:pic>
        <p:nvPicPr>
          <p:cNvPr id="3" name="Picture 2">
            <a:extLst>
              <a:ext uri="{FF2B5EF4-FFF2-40B4-BE49-F238E27FC236}">
                <a16:creationId xmlns:a16="http://schemas.microsoft.com/office/drawing/2014/main" xmlns="" id="{9301D745-751C-5291-5186-DF1B3E9E9E41}"/>
              </a:ext>
            </a:extLst>
          </p:cNvPr>
          <p:cNvPicPr>
            <a:picLocks noChangeAspect="1"/>
          </p:cNvPicPr>
          <p:nvPr/>
        </p:nvPicPr>
        <p:blipFill>
          <a:blip r:embed="rId31"/>
          <a:stretch>
            <a:fillRect/>
          </a:stretch>
        </p:blipFill>
        <p:spPr>
          <a:xfrm>
            <a:off x="0" y="0"/>
            <a:ext cx="607039" cy="676894"/>
          </a:xfrm>
          <a:prstGeom prst="rect">
            <a:avLst/>
          </a:prstGeom>
          <a:solidFill>
            <a:schemeClr val="bg1"/>
          </a:solidFill>
        </p:spPr>
      </p:pic>
    </p:spTree>
    <p:extLst>
      <p:ext uri="{BB962C8B-B14F-4D97-AF65-F5344CB8AC3E}">
        <p14:creationId xmlns:p14="http://schemas.microsoft.com/office/powerpoint/2010/main" val="4181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3"/>
                                        </p:tgtEl>
                                        <p:attrNameLst>
                                          <p:attrName>r</p:attrName>
                                        </p:attrNameLst>
                                      </p:cBhvr>
                                    </p:animRot>
                                    <p:animRot by="-240000">
                                      <p:cBhvr>
                                        <p:cTn id="7" dur="600" fill="hold">
                                          <p:stCondLst>
                                            <p:cond delay="600"/>
                                          </p:stCondLst>
                                        </p:cTn>
                                        <p:tgtEl>
                                          <p:spTgt spid="13"/>
                                        </p:tgtEl>
                                        <p:attrNameLst>
                                          <p:attrName>r</p:attrName>
                                        </p:attrNameLst>
                                      </p:cBhvr>
                                    </p:animRot>
                                    <p:animRot by="240000">
                                      <p:cBhvr>
                                        <p:cTn id="8" dur="600" fill="hold">
                                          <p:stCondLst>
                                            <p:cond delay="1200"/>
                                          </p:stCondLst>
                                        </p:cTn>
                                        <p:tgtEl>
                                          <p:spTgt spid="13"/>
                                        </p:tgtEl>
                                        <p:attrNameLst>
                                          <p:attrName>r</p:attrName>
                                        </p:attrNameLst>
                                      </p:cBhvr>
                                    </p:animRot>
                                    <p:animRot by="-240000">
                                      <p:cBhvr>
                                        <p:cTn id="9" dur="600" fill="hold">
                                          <p:stCondLst>
                                            <p:cond delay="1800"/>
                                          </p:stCondLst>
                                        </p:cTn>
                                        <p:tgtEl>
                                          <p:spTgt spid="13"/>
                                        </p:tgtEl>
                                        <p:attrNameLst>
                                          <p:attrName>r</p:attrName>
                                        </p:attrNameLst>
                                      </p:cBhvr>
                                    </p:animRot>
                                    <p:animRot by="120000">
                                      <p:cBhvr>
                                        <p:cTn id="10" dur="600" fill="hold">
                                          <p:stCondLst>
                                            <p:cond delay="2400"/>
                                          </p:stCondLst>
                                        </p:cTn>
                                        <p:tgtEl>
                                          <p:spTgt spid="1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2"/>
                                        </p:tgtEl>
                                        <p:attrNameLst>
                                          <p:attrName>r</p:attrName>
                                        </p:attrNameLst>
                                      </p:cBhvr>
                                    </p:animRot>
                                    <p:animRot by="-240000">
                                      <p:cBhvr>
                                        <p:cTn id="13" dur="600" fill="hold">
                                          <p:stCondLst>
                                            <p:cond delay="600"/>
                                          </p:stCondLst>
                                        </p:cTn>
                                        <p:tgtEl>
                                          <p:spTgt spid="1032"/>
                                        </p:tgtEl>
                                        <p:attrNameLst>
                                          <p:attrName>r</p:attrName>
                                        </p:attrNameLst>
                                      </p:cBhvr>
                                    </p:animRot>
                                    <p:animRot by="240000">
                                      <p:cBhvr>
                                        <p:cTn id="14" dur="600" fill="hold">
                                          <p:stCondLst>
                                            <p:cond delay="1200"/>
                                          </p:stCondLst>
                                        </p:cTn>
                                        <p:tgtEl>
                                          <p:spTgt spid="1032"/>
                                        </p:tgtEl>
                                        <p:attrNameLst>
                                          <p:attrName>r</p:attrName>
                                        </p:attrNameLst>
                                      </p:cBhvr>
                                    </p:animRot>
                                    <p:animRot by="-240000">
                                      <p:cBhvr>
                                        <p:cTn id="15" dur="600" fill="hold">
                                          <p:stCondLst>
                                            <p:cond delay="1800"/>
                                          </p:stCondLst>
                                        </p:cTn>
                                        <p:tgtEl>
                                          <p:spTgt spid="1032"/>
                                        </p:tgtEl>
                                        <p:attrNameLst>
                                          <p:attrName>r</p:attrName>
                                        </p:attrNameLst>
                                      </p:cBhvr>
                                    </p:animRot>
                                    <p:animRot by="120000">
                                      <p:cBhvr>
                                        <p:cTn id="16" dur="600" fill="hold">
                                          <p:stCondLst>
                                            <p:cond delay="2400"/>
                                          </p:stCondLst>
                                        </p:cTn>
                                        <p:tgtEl>
                                          <p:spTgt spid="10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030"/>
                                        </p:tgtEl>
                                        <p:attrNameLst>
                                          <p:attrName>r</p:attrName>
                                        </p:attrNameLst>
                                      </p:cBhvr>
                                    </p:animRot>
                                    <p:animRot by="-240000">
                                      <p:cBhvr>
                                        <p:cTn id="19" dur="600" fill="hold">
                                          <p:stCondLst>
                                            <p:cond delay="600"/>
                                          </p:stCondLst>
                                        </p:cTn>
                                        <p:tgtEl>
                                          <p:spTgt spid="1030"/>
                                        </p:tgtEl>
                                        <p:attrNameLst>
                                          <p:attrName>r</p:attrName>
                                        </p:attrNameLst>
                                      </p:cBhvr>
                                    </p:animRot>
                                    <p:animRot by="240000">
                                      <p:cBhvr>
                                        <p:cTn id="20" dur="600" fill="hold">
                                          <p:stCondLst>
                                            <p:cond delay="1200"/>
                                          </p:stCondLst>
                                        </p:cTn>
                                        <p:tgtEl>
                                          <p:spTgt spid="1030"/>
                                        </p:tgtEl>
                                        <p:attrNameLst>
                                          <p:attrName>r</p:attrName>
                                        </p:attrNameLst>
                                      </p:cBhvr>
                                    </p:animRot>
                                    <p:animRot by="-240000">
                                      <p:cBhvr>
                                        <p:cTn id="21" dur="600" fill="hold">
                                          <p:stCondLst>
                                            <p:cond delay="1800"/>
                                          </p:stCondLst>
                                        </p:cTn>
                                        <p:tgtEl>
                                          <p:spTgt spid="1030"/>
                                        </p:tgtEl>
                                        <p:attrNameLst>
                                          <p:attrName>r</p:attrName>
                                        </p:attrNameLst>
                                      </p:cBhvr>
                                    </p:animRot>
                                    <p:animRot by="120000">
                                      <p:cBhvr>
                                        <p:cTn id="22" dur="600" fill="hold">
                                          <p:stCondLst>
                                            <p:cond delay="2400"/>
                                          </p:stCondLst>
                                        </p:cTn>
                                        <p:tgtEl>
                                          <p:spTgt spid="1030"/>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17"/>
                                        </p:tgtEl>
                                        <p:attrNameLst>
                                          <p:attrName>r</p:attrName>
                                        </p:attrNameLst>
                                      </p:cBhvr>
                                    </p:animRot>
                                    <p:animRot by="-240000">
                                      <p:cBhvr>
                                        <p:cTn id="25" dur="600" fill="hold">
                                          <p:stCondLst>
                                            <p:cond delay="600"/>
                                          </p:stCondLst>
                                        </p:cTn>
                                        <p:tgtEl>
                                          <p:spTgt spid="17"/>
                                        </p:tgtEl>
                                        <p:attrNameLst>
                                          <p:attrName>r</p:attrName>
                                        </p:attrNameLst>
                                      </p:cBhvr>
                                    </p:animRot>
                                    <p:animRot by="240000">
                                      <p:cBhvr>
                                        <p:cTn id="26" dur="600" fill="hold">
                                          <p:stCondLst>
                                            <p:cond delay="1200"/>
                                          </p:stCondLst>
                                        </p:cTn>
                                        <p:tgtEl>
                                          <p:spTgt spid="17"/>
                                        </p:tgtEl>
                                        <p:attrNameLst>
                                          <p:attrName>r</p:attrName>
                                        </p:attrNameLst>
                                      </p:cBhvr>
                                    </p:animRot>
                                    <p:animRot by="-240000">
                                      <p:cBhvr>
                                        <p:cTn id="27" dur="600" fill="hold">
                                          <p:stCondLst>
                                            <p:cond delay="1800"/>
                                          </p:stCondLst>
                                        </p:cTn>
                                        <p:tgtEl>
                                          <p:spTgt spid="17"/>
                                        </p:tgtEl>
                                        <p:attrNameLst>
                                          <p:attrName>r</p:attrName>
                                        </p:attrNameLst>
                                      </p:cBhvr>
                                    </p:animRot>
                                    <p:animRot by="120000">
                                      <p:cBhvr>
                                        <p:cTn id="28" dur="600" fill="hold">
                                          <p:stCondLst>
                                            <p:cond delay="2400"/>
                                          </p:stCondLst>
                                        </p:cTn>
                                        <p:tgtEl>
                                          <p:spTgt spid="1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20"/>
                                        </p:tgtEl>
                                        <p:attrNameLst>
                                          <p:attrName>r</p:attrName>
                                        </p:attrNameLst>
                                      </p:cBhvr>
                                    </p:animRot>
                                    <p:animRot by="-240000">
                                      <p:cBhvr>
                                        <p:cTn id="31" dur="600" fill="hold">
                                          <p:stCondLst>
                                            <p:cond delay="600"/>
                                          </p:stCondLst>
                                        </p:cTn>
                                        <p:tgtEl>
                                          <p:spTgt spid="20"/>
                                        </p:tgtEl>
                                        <p:attrNameLst>
                                          <p:attrName>r</p:attrName>
                                        </p:attrNameLst>
                                      </p:cBhvr>
                                    </p:animRot>
                                    <p:animRot by="240000">
                                      <p:cBhvr>
                                        <p:cTn id="32" dur="600" fill="hold">
                                          <p:stCondLst>
                                            <p:cond delay="1200"/>
                                          </p:stCondLst>
                                        </p:cTn>
                                        <p:tgtEl>
                                          <p:spTgt spid="20"/>
                                        </p:tgtEl>
                                        <p:attrNameLst>
                                          <p:attrName>r</p:attrName>
                                        </p:attrNameLst>
                                      </p:cBhvr>
                                    </p:animRot>
                                    <p:animRot by="-240000">
                                      <p:cBhvr>
                                        <p:cTn id="33" dur="600" fill="hold">
                                          <p:stCondLst>
                                            <p:cond delay="1800"/>
                                          </p:stCondLst>
                                        </p:cTn>
                                        <p:tgtEl>
                                          <p:spTgt spid="20"/>
                                        </p:tgtEl>
                                        <p:attrNameLst>
                                          <p:attrName>r</p:attrName>
                                        </p:attrNameLst>
                                      </p:cBhvr>
                                    </p:animRot>
                                    <p:animRot by="120000">
                                      <p:cBhvr>
                                        <p:cTn id="34" dur="600" fill="hold">
                                          <p:stCondLst>
                                            <p:cond delay="2400"/>
                                          </p:stCondLst>
                                        </p:cTn>
                                        <p:tgtEl>
                                          <p:spTgt spid="2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300" fill="hold">
                                          <p:stCondLst>
                                            <p:cond delay="0"/>
                                          </p:stCondLst>
                                        </p:cTn>
                                        <p:tgtEl>
                                          <p:spTgt spid="25"/>
                                        </p:tgtEl>
                                        <p:attrNameLst>
                                          <p:attrName>r</p:attrName>
                                        </p:attrNameLst>
                                      </p:cBhvr>
                                    </p:animRot>
                                    <p:animRot by="-240000">
                                      <p:cBhvr>
                                        <p:cTn id="37" dur="600" fill="hold">
                                          <p:stCondLst>
                                            <p:cond delay="600"/>
                                          </p:stCondLst>
                                        </p:cTn>
                                        <p:tgtEl>
                                          <p:spTgt spid="25"/>
                                        </p:tgtEl>
                                        <p:attrNameLst>
                                          <p:attrName>r</p:attrName>
                                        </p:attrNameLst>
                                      </p:cBhvr>
                                    </p:animRot>
                                    <p:animRot by="240000">
                                      <p:cBhvr>
                                        <p:cTn id="38" dur="600" fill="hold">
                                          <p:stCondLst>
                                            <p:cond delay="1200"/>
                                          </p:stCondLst>
                                        </p:cTn>
                                        <p:tgtEl>
                                          <p:spTgt spid="25"/>
                                        </p:tgtEl>
                                        <p:attrNameLst>
                                          <p:attrName>r</p:attrName>
                                        </p:attrNameLst>
                                      </p:cBhvr>
                                    </p:animRot>
                                    <p:animRot by="-240000">
                                      <p:cBhvr>
                                        <p:cTn id="39" dur="600" fill="hold">
                                          <p:stCondLst>
                                            <p:cond delay="1800"/>
                                          </p:stCondLst>
                                        </p:cTn>
                                        <p:tgtEl>
                                          <p:spTgt spid="25"/>
                                        </p:tgtEl>
                                        <p:attrNameLst>
                                          <p:attrName>r</p:attrName>
                                        </p:attrNameLst>
                                      </p:cBhvr>
                                    </p:animRot>
                                    <p:animRot by="120000">
                                      <p:cBhvr>
                                        <p:cTn id="40" dur="600" fill="hold">
                                          <p:stCondLst>
                                            <p:cond delay="24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2"/>
                    </p:tgtEl>
                  </p:cond>
                </p:stCondLst>
                <p:endSync evt="end" delay="0">
                  <p:rtn val="all"/>
                </p:endSync>
                <p:childTnLst>
                  <p:par>
                    <p:cTn id="42" fill="hold">
                      <p:stCondLst>
                        <p:cond delay="0"/>
                      </p:stCondLst>
                      <p:childTnLst>
                        <p:par>
                          <p:cTn id="43" fill="hold">
                            <p:stCondLst>
                              <p:cond delay="0"/>
                            </p:stCondLst>
                            <p:childTnLst>
                              <p:par>
                                <p:cTn id="44" presetID="2" presetClass="exit" presetSubtype="4" fill="hold" nodeType="withEffect">
                                  <p:stCondLst>
                                    <p:cond delay="0"/>
                                  </p:stCondLst>
                                  <p:childTnLst>
                                    <p:anim calcmode="lin" valueType="num">
                                      <p:cBhvr additive="base">
                                        <p:cTn id="45" dur="500"/>
                                        <p:tgtEl>
                                          <p:spTgt spid="12"/>
                                        </p:tgtEl>
                                        <p:attrNameLst>
                                          <p:attrName>ppt_x</p:attrName>
                                        </p:attrNameLst>
                                      </p:cBhvr>
                                      <p:tavLst>
                                        <p:tav tm="0">
                                          <p:val>
                                            <p:strVal val="ppt_x"/>
                                          </p:val>
                                        </p:tav>
                                        <p:tav tm="100000">
                                          <p:val>
                                            <p:strVal val="ppt_x"/>
                                          </p:val>
                                        </p:tav>
                                      </p:tavLst>
                                    </p:anim>
                                    <p:anim calcmode="lin" valueType="num">
                                      <p:cBhvr additive="base">
                                        <p:cTn id="46" dur="500"/>
                                        <p:tgtEl>
                                          <p:spTgt spid="12"/>
                                        </p:tgtEl>
                                        <p:attrNameLst>
                                          <p:attrName>ppt_y</p:attrName>
                                        </p:attrNameLst>
                                      </p:cBhvr>
                                      <p:tavLst>
                                        <p:tav tm="0">
                                          <p:val>
                                            <p:strVal val="ppt_y"/>
                                          </p:val>
                                        </p:tav>
                                        <p:tav tm="100000">
                                          <p:val>
                                            <p:strVal val="1+ppt_h/2"/>
                                          </p:val>
                                        </p:tav>
                                      </p:tavLst>
                                    </p:anim>
                                    <p:set>
                                      <p:cBhvr>
                                        <p:cTn id="47" dur="1" fill="hold">
                                          <p:stCondLst>
                                            <p:cond delay="499"/>
                                          </p:stCondLst>
                                        </p:cTn>
                                        <p:tgtEl>
                                          <p:spTgt spid="12"/>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hidden"/>
                                      </p:to>
                                    </p:set>
                                  </p:childTnLst>
                                </p:cTn>
                              </p:par>
                            </p:childTnLst>
                          </p:cTn>
                        </p:par>
                        <p:par>
                          <p:cTn id="50" fill="hold">
                            <p:stCondLst>
                              <p:cond delay="500"/>
                            </p:stCondLst>
                            <p:childTnLst>
                              <p:par>
                                <p:cTn id="51" presetID="1" presetClass="mediacall" presetSubtype="0" fill="hold" nodeType="afterEffect">
                                  <p:stCondLst>
                                    <p:cond delay="0"/>
                                  </p:stCondLst>
                                  <p:childTnLst>
                                    <p:cmd type="call" cmd="playFrom(0.0)">
                                      <p:cBhvr>
                                        <p:cTn id="52" dur="4414" fill="hold"/>
                                        <p:tgtEl>
                                          <p:spTgt spid="34"/>
                                        </p:tgtEl>
                                      </p:cBhvr>
                                    </p:cmd>
                                  </p:childTnLst>
                                </p:cTn>
                              </p:par>
                              <p:par>
                                <p:cTn id="53" presetID="44" presetClass="path" presetSubtype="0" accel="50000" decel="50000" fill="hold" nodeType="withEffect">
                                  <p:stCondLst>
                                    <p:cond delay="0"/>
                                  </p:stCondLst>
                                  <p:childTnLst>
                                    <p:animMotion origin="layout" path="M 0.00833 0.01482 L 0.0809 -0.1395 C 0.09601 -0.17376 0.11892 -0.19259 0.14253 -0.19259 C 0.16962 -0.19259 0.19132 -0.17376 0.20642 -0.1395 L 0.27917 0.01482 " pathEditMode="relative" rAng="0" ptsTypes="FffFF">
                                      <p:cBhvr>
                                        <p:cTn id="54" dur="500" fill="hold"/>
                                        <p:tgtEl>
                                          <p:spTgt spid="1032"/>
                                        </p:tgtEl>
                                        <p:attrNameLst>
                                          <p:attrName>ppt_x</p:attrName>
                                          <p:attrName>ppt_y</p:attrName>
                                        </p:attrNameLst>
                                      </p:cBhvr>
                                      <p:rCtr x="13542" y="-10370"/>
                                    </p:animMotion>
                                  </p:childTnLst>
                                </p:cTn>
                              </p:par>
                            </p:childTnLst>
                          </p:cTn>
                        </p:par>
                        <p:par>
                          <p:cTn id="55" fill="hold">
                            <p:stCondLst>
                              <p:cond delay="4914"/>
                            </p:stCondLst>
                            <p:childTnLst>
                              <p:par>
                                <p:cTn id="56" presetID="63" presetClass="path" presetSubtype="0" accel="50000" decel="50000" fill="hold" nodeType="afterEffect">
                                  <p:stCondLst>
                                    <p:cond delay="0"/>
                                  </p:stCondLst>
                                  <p:childTnLst>
                                    <p:animMotion origin="layout" path="M 0.27083 -1.85185E-6 L 0.52083 -1.85185E-6 " pathEditMode="relative" rAng="0" ptsTypes="AA">
                                      <p:cBhvr>
                                        <p:cTn id="57" dur="2000" fill="hold"/>
                                        <p:tgtEl>
                                          <p:spTgt spid="1032"/>
                                        </p:tgtEl>
                                        <p:attrNameLst>
                                          <p:attrName>ppt_x</p:attrName>
                                          <p:attrName>ppt_y</p:attrName>
                                        </p:attrNameLst>
                                      </p:cBhvr>
                                      <p:rCtr x="12500" y="0"/>
                                    </p:animMotion>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withEffect">
                                  <p:stCondLst>
                                    <p:cond delay="0"/>
                                  </p:stCondLst>
                                  <p:childTnLst>
                                    <p:anim calcmode="lin" valueType="num">
                                      <p:cBhvr additive="base">
                                        <p:cTn id="62" dur="500"/>
                                        <p:tgtEl>
                                          <p:spTgt spid="14"/>
                                        </p:tgtEl>
                                        <p:attrNameLst>
                                          <p:attrName>ppt_x</p:attrName>
                                        </p:attrNameLst>
                                      </p:cBhvr>
                                      <p:tavLst>
                                        <p:tav tm="0">
                                          <p:val>
                                            <p:strVal val="ppt_x"/>
                                          </p:val>
                                        </p:tav>
                                        <p:tav tm="100000">
                                          <p:val>
                                            <p:strVal val="ppt_x"/>
                                          </p:val>
                                        </p:tav>
                                      </p:tavLst>
                                    </p:anim>
                                    <p:anim calcmode="lin" valueType="num">
                                      <p:cBhvr additive="base">
                                        <p:cTn id="63" dur="500"/>
                                        <p:tgtEl>
                                          <p:spTgt spid="14"/>
                                        </p:tgtEl>
                                        <p:attrNameLst>
                                          <p:attrName>ppt_y</p:attrName>
                                        </p:attrNameLst>
                                      </p:cBhvr>
                                      <p:tavLst>
                                        <p:tav tm="0">
                                          <p:val>
                                            <p:strVal val="ppt_y"/>
                                          </p:val>
                                        </p:tav>
                                        <p:tav tm="100000">
                                          <p:val>
                                            <p:strVal val="1+ppt_h/2"/>
                                          </p:val>
                                        </p:tav>
                                      </p:tavLst>
                                    </p:anim>
                                    <p:set>
                                      <p:cBhvr>
                                        <p:cTn id="64" dur="1" fill="hold">
                                          <p:stCondLst>
                                            <p:cond delay="499"/>
                                          </p:stCondLst>
                                        </p:cTn>
                                        <p:tgtEl>
                                          <p:spTgt spid="14"/>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hidden"/>
                                      </p:to>
                                    </p:set>
                                  </p:childTnLst>
                                </p:cTn>
                              </p:par>
                            </p:childTnLst>
                          </p:cTn>
                        </p:par>
                        <p:par>
                          <p:cTn id="67" fill="hold">
                            <p:stCondLst>
                              <p:cond delay="500"/>
                            </p:stCondLst>
                            <p:childTnLst>
                              <p:par>
                                <p:cTn id="68" presetID="1" presetClass="mediacall" presetSubtype="0" fill="hold" nodeType="afterEffect">
                                  <p:stCondLst>
                                    <p:cond delay="0"/>
                                  </p:stCondLst>
                                  <p:childTnLst>
                                    <p:cmd type="call" cmd="playFrom(0.0)">
                                      <p:cBhvr>
                                        <p:cTn id="69" dur="4414" fill="hold"/>
                                        <p:tgtEl>
                                          <p:spTgt spid="33"/>
                                        </p:tgtEl>
                                      </p:cBhvr>
                                    </p:cmd>
                                  </p:childTnLst>
                                </p:cTn>
                              </p:par>
                              <p:par>
                                <p:cTn id="70" presetID="63" presetClass="path" presetSubtype="0" accel="50000" decel="50000" fill="hold" nodeType="withEffect">
                                  <p:stCondLst>
                                    <p:cond delay="0"/>
                                  </p:stCondLst>
                                  <p:childTnLst>
                                    <p:animMotion origin="layout" path="M 0.00834 -0.00277 L 0.3941 -0.00586 " pathEditMode="relative" rAng="0" ptsTypes="AA">
                                      <p:cBhvr>
                                        <p:cTn id="71" dur="2000" fill="hold"/>
                                        <p:tgtEl>
                                          <p:spTgt spid="13"/>
                                        </p:tgtEl>
                                        <p:attrNameLst>
                                          <p:attrName>ppt_x</p:attrName>
                                          <p:attrName>ppt_y</p:attrName>
                                        </p:attrNameLst>
                                      </p:cBhvr>
                                      <p:rCtr x="19288" y="-154"/>
                                    </p:animMotion>
                                  </p:childTnLst>
                                </p:cTn>
                              </p:par>
                            </p:childTnLst>
                          </p:cTn>
                        </p:par>
                        <p:par>
                          <p:cTn id="72" fill="hold">
                            <p:stCondLst>
                              <p:cond delay="4914"/>
                            </p:stCondLst>
                            <p:childTnLst>
                              <p:par>
                                <p:cTn id="73" presetID="44" presetClass="path" presetSubtype="0" accel="50000" decel="50000" fill="hold" nodeType="afterEffect">
                                  <p:stCondLst>
                                    <p:cond delay="0"/>
                                  </p:stCondLst>
                                  <p:childTnLst>
                                    <p:animMotion origin="layout" path="M 0.38576 -0.00308 L 0.45712 -0.14876 C 0.47222 -0.18117 0.49462 -0.19876 0.51788 -0.19876 C 0.54462 -0.19876 0.5658 -0.18117 0.5809 -0.14876 L 0.65243 -0.00308 " pathEditMode="relative" rAng="0" ptsTypes="FffFF">
                                      <p:cBhvr>
                                        <p:cTn id="74" dur="500" fill="hold"/>
                                        <p:tgtEl>
                                          <p:spTgt spid="13"/>
                                        </p:tgtEl>
                                        <p:attrNameLst>
                                          <p:attrName>ppt_x</p:attrName>
                                          <p:attrName>ppt_y</p:attrName>
                                        </p:attrNameLst>
                                      </p:cBhvr>
                                      <p:rCtr x="13333" y="-9784"/>
                                    </p:animMotion>
                                  </p:childTnLst>
                                </p:cTn>
                              </p:par>
                            </p:childTnLst>
                          </p:cTn>
                        </p:par>
                        <p:par>
                          <p:cTn id="75" fill="hold">
                            <p:stCondLst>
                              <p:cond delay="5414"/>
                            </p:stCondLst>
                            <p:childTnLst>
                              <p:par>
                                <p:cTn id="76" presetID="63" presetClass="path" presetSubtype="0" accel="50000" decel="50000" fill="hold" nodeType="afterEffect">
                                  <p:stCondLst>
                                    <p:cond delay="0"/>
                                  </p:stCondLst>
                                  <p:childTnLst>
                                    <p:animMotion origin="layout" path="M 0.6441 -4.5679E-6 L 0.8941 -4.5679E-6 " pathEditMode="relative" rAng="0" ptsTypes="AA">
                                      <p:cBhvr>
                                        <p:cTn id="77" dur="2000" fill="hold"/>
                                        <p:tgtEl>
                                          <p:spTgt spid="13"/>
                                        </p:tgtEl>
                                        <p:attrNameLst>
                                          <p:attrName>ppt_x</p:attrName>
                                          <p:attrName>ppt_y</p:attrName>
                                        </p:attrNameLst>
                                      </p:cBhvr>
                                      <p:rCtr x="12500" y="0"/>
                                    </p:animMotion>
                                  </p:childTnLst>
                                </p:cTn>
                              </p:par>
                            </p:childTnLst>
                          </p:cTn>
                        </p:par>
                      </p:childTnLst>
                    </p:cTn>
                  </p:par>
                </p:childTnLst>
              </p:cTn>
              <p:nextCondLst>
                <p:cond evt="onClick" delay="0">
                  <p:tgtEl>
                    <p:spTgt spid="14"/>
                  </p:tgtEl>
                </p:cond>
              </p:nextCondLst>
            </p:seq>
            <p:seq concurrent="1" nextAc="seek">
              <p:cTn id="78" restart="whenNotActive" fill="hold" evtFilter="cancelBubble" nodeType="interactiveSeq">
                <p:stCondLst>
                  <p:cond evt="onClick" delay="0">
                    <p:tgtEl>
                      <p:spTgt spid="16"/>
                    </p:tgtEl>
                  </p:cond>
                </p:stCondLst>
                <p:endSync evt="end" delay="0">
                  <p:rtn val="all"/>
                </p:endSync>
                <p:childTnLst>
                  <p:par>
                    <p:cTn id="79" fill="hold">
                      <p:stCondLst>
                        <p:cond delay="0"/>
                      </p:stCondLst>
                      <p:childTnLst>
                        <p:par>
                          <p:cTn id="80" fill="hold">
                            <p:stCondLst>
                              <p:cond delay="0"/>
                            </p:stCondLst>
                            <p:childTnLst>
                              <p:par>
                                <p:cTn id="81" presetID="2" presetClass="exit" presetSubtype="4" fill="hold" nodeType="withEffect">
                                  <p:stCondLst>
                                    <p:cond delay="0"/>
                                  </p:stCondLst>
                                  <p:childTnLst>
                                    <p:anim calcmode="lin" valueType="num">
                                      <p:cBhvr additive="base">
                                        <p:cTn id="82" dur="1000"/>
                                        <p:tgtEl>
                                          <p:spTgt spid="16"/>
                                        </p:tgtEl>
                                        <p:attrNameLst>
                                          <p:attrName>ppt_x</p:attrName>
                                        </p:attrNameLst>
                                      </p:cBhvr>
                                      <p:tavLst>
                                        <p:tav tm="0">
                                          <p:val>
                                            <p:strVal val="ppt_x"/>
                                          </p:val>
                                        </p:tav>
                                        <p:tav tm="100000">
                                          <p:val>
                                            <p:strVal val="ppt_x"/>
                                          </p:val>
                                        </p:tav>
                                      </p:tavLst>
                                    </p:anim>
                                    <p:anim calcmode="lin" valueType="num">
                                      <p:cBhvr additive="base">
                                        <p:cTn id="83" dur="1000"/>
                                        <p:tgtEl>
                                          <p:spTgt spid="16"/>
                                        </p:tgtEl>
                                        <p:attrNameLst>
                                          <p:attrName>ppt_y</p:attrName>
                                        </p:attrNameLst>
                                      </p:cBhvr>
                                      <p:tavLst>
                                        <p:tav tm="0">
                                          <p:val>
                                            <p:strVal val="ppt_y"/>
                                          </p:val>
                                        </p:tav>
                                        <p:tav tm="100000">
                                          <p:val>
                                            <p:strVal val="1+ppt_h/2"/>
                                          </p:val>
                                        </p:tav>
                                      </p:tavLst>
                                    </p:anim>
                                    <p:set>
                                      <p:cBhvr>
                                        <p:cTn id="84" dur="1" fill="hold">
                                          <p:stCondLst>
                                            <p:cond delay="999"/>
                                          </p:stCondLst>
                                        </p:cTn>
                                        <p:tgtEl>
                                          <p:spTgt spid="16"/>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hidden"/>
                                      </p:to>
                                    </p:set>
                                  </p:childTnLst>
                                </p:cTn>
                              </p:par>
                            </p:childTnLst>
                          </p:cTn>
                        </p:par>
                        <p:par>
                          <p:cTn id="87" fill="hold">
                            <p:stCondLst>
                              <p:cond delay="1000"/>
                            </p:stCondLst>
                            <p:childTnLst>
                              <p:par>
                                <p:cTn id="88" presetID="1" presetClass="mediacall" presetSubtype="0" fill="hold" nodeType="afterEffect">
                                  <p:stCondLst>
                                    <p:cond delay="0"/>
                                  </p:stCondLst>
                                  <p:childTnLst>
                                    <p:cmd type="call" cmd="playFrom(0.0)">
                                      <p:cBhvr>
                                        <p:cTn id="89" dur="4414" fill="hold"/>
                                        <p:tgtEl>
                                          <p:spTgt spid="32"/>
                                        </p:tgtEl>
                                      </p:cBhvr>
                                    </p:cmd>
                                  </p:childTnLst>
                                </p:cTn>
                              </p:par>
                              <p:par>
                                <p:cTn id="90" presetID="44" presetClass="path" presetSubtype="0" accel="50000" decel="50000" fill="hold" nodeType="withEffect">
                                  <p:stCondLst>
                                    <p:cond delay="0"/>
                                  </p:stCondLst>
                                  <p:childTnLst>
                                    <p:animMotion origin="layout" path="M 1.11022E-16 7.40741E-7 L 0.0599 -0.15617 C 0.0724 -0.18982 0.09149 -0.20957 0.11094 -0.20957 C 0.13351 -0.20957 0.15139 -0.18982 0.16406 -0.15617 L 0.225 7.40741E-7 " pathEditMode="relative" rAng="0" ptsTypes="FffFF">
                                      <p:cBhvr>
                                        <p:cTn id="91" dur="1000" fill="hold"/>
                                        <p:tgtEl>
                                          <p:spTgt spid="1030"/>
                                        </p:tgtEl>
                                        <p:attrNameLst>
                                          <p:attrName>ppt_x</p:attrName>
                                          <p:attrName>ppt_y</p:attrName>
                                        </p:attrNameLst>
                                      </p:cBhvr>
                                      <p:rCtr x="11250" y="-10494"/>
                                    </p:animMotion>
                                  </p:childTnLst>
                                </p:cTn>
                              </p:par>
                            </p:childTnLst>
                          </p:cTn>
                        </p:par>
                        <p:par>
                          <p:cTn id="92" fill="hold">
                            <p:stCondLst>
                              <p:cond delay="5414"/>
                            </p:stCondLst>
                            <p:childTnLst>
                              <p:par>
                                <p:cTn id="93" presetID="63" presetClass="path" presetSubtype="0" accel="50000" decel="50000" fill="hold" nodeType="afterEffect">
                                  <p:stCondLst>
                                    <p:cond delay="0"/>
                                  </p:stCondLst>
                                  <p:childTnLst>
                                    <p:animMotion origin="layout" path="M 0.225 -4.44444E-6 L 0.50834 -4.44444E-6 " pathEditMode="relative" rAng="0" ptsTypes="AA">
                                      <p:cBhvr>
                                        <p:cTn id="94" dur="2000" fill="hold"/>
                                        <p:tgtEl>
                                          <p:spTgt spid="1030"/>
                                        </p:tgtEl>
                                        <p:attrNameLst>
                                          <p:attrName>ppt_x</p:attrName>
                                          <p:attrName>ppt_y</p:attrName>
                                        </p:attrNameLst>
                                      </p:cBhvr>
                                      <p:rCtr x="14167" y="0"/>
                                    </p:animMotion>
                                  </p:childTnLst>
                                </p:cTn>
                              </p:par>
                            </p:childTnLst>
                          </p:cTn>
                        </p:par>
                      </p:childTnLst>
                    </p:cTn>
                  </p:par>
                </p:childTnLst>
              </p:cTn>
              <p:nextCondLst>
                <p:cond evt="onClick" delay="0">
                  <p:tgtEl>
                    <p:spTgt spid="16"/>
                  </p:tgtEl>
                </p:cond>
              </p:nextCondLst>
            </p:seq>
            <p:seq concurrent="1" nextAc="seek">
              <p:cTn id="95" restart="whenNotActive" fill="hold" evtFilter="cancelBubble" nodeType="interactiveSeq">
                <p:stCondLst>
                  <p:cond evt="onClick" delay="0">
                    <p:tgtEl>
                      <p:spTgt spid="18"/>
                    </p:tgtEl>
                  </p:cond>
                </p:stCondLst>
                <p:endSync evt="end" delay="0">
                  <p:rtn val="all"/>
                </p:endSync>
                <p:childTnLst>
                  <p:par>
                    <p:cTn id="96" fill="hold">
                      <p:stCondLst>
                        <p:cond delay="0"/>
                      </p:stCondLst>
                      <p:childTnLst>
                        <p:par>
                          <p:cTn id="97" fill="hold">
                            <p:stCondLst>
                              <p:cond delay="0"/>
                            </p:stCondLst>
                            <p:childTnLst>
                              <p:par>
                                <p:cTn id="98" presetID="2" presetClass="exit" presetSubtype="4" fill="hold" nodeType="withEffect">
                                  <p:stCondLst>
                                    <p:cond delay="0"/>
                                  </p:stCondLst>
                                  <p:childTnLst>
                                    <p:anim calcmode="lin" valueType="num">
                                      <p:cBhvr additive="base">
                                        <p:cTn id="99" dur="1000"/>
                                        <p:tgtEl>
                                          <p:spTgt spid="18"/>
                                        </p:tgtEl>
                                        <p:attrNameLst>
                                          <p:attrName>ppt_x</p:attrName>
                                        </p:attrNameLst>
                                      </p:cBhvr>
                                      <p:tavLst>
                                        <p:tav tm="0">
                                          <p:val>
                                            <p:strVal val="ppt_x"/>
                                          </p:val>
                                        </p:tav>
                                        <p:tav tm="100000">
                                          <p:val>
                                            <p:strVal val="ppt_x"/>
                                          </p:val>
                                        </p:tav>
                                      </p:tavLst>
                                    </p:anim>
                                    <p:anim calcmode="lin" valueType="num">
                                      <p:cBhvr additive="base">
                                        <p:cTn id="100" dur="1000"/>
                                        <p:tgtEl>
                                          <p:spTgt spid="18"/>
                                        </p:tgtEl>
                                        <p:attrNameLst>
                                          <p:attrName>ppt_y</p:attrName>
                                        </p:attrNameLst>
                                      </p:cBhvr>
                                      <p:tavLst>
                                        <p:tav tm="0">
                                          <p:val>
                                            <p:strVal val="ppt_y"/>
                                          </p:val>
                                        </p:tav>
                                        <p:tav tm="100000">
                                          <p:val>
                                            <p:strVal val="1+ppt_h/2"/>
                                          </p:val>
                                        </p:tav>
                                      </p:tavLst>
                                    </p:anim>
                                    <p:set>
                                      <p:cBhvr>
                                        <p:cTn id="101" dur="1" fill="hold">
                                          <p:stCondLst>
                                            <p:cond delay="999"/>
                                          </p:stCondLst>
                                        </p:cTn>
                                        <p:tgtEl>
                                          <p:spTgt spid="18"/>
                                        </p:tgtEl>
                                        <p:attrNameLst>
                                          <p:attrName>style.visibility</p:attrName>
                                        </p:attrNameLst>
                                      </p:cBhvr>
                                      <p:to>
                                        <p:strVal val="hidden"/>
                                      </p:to>
                                    </p:set>
                                  </p:childTnLst>
                                </p:cTn>
                              </p:par>
                              <p:par>
                                <p:cTn id="102" presetID="1" presetClass="exit" presetSubtype="0" fill="hold" grpId="0" nodeType="withEffect">
                                  <p:stCondLst>
                                    <p:cond delay="0"/>
                                  </p:stCondLst>
                                  <p:childTnLst>
                                    <p:set>
                                      <p:cBhvr>
                                        <p:cTn id="103" dur="1" fill="hold">
                                          <p:stCondLst>
                                            <p:cond delay="0"/>
                                          </p:stCondLst>
                                        </p:cTn>
                                        <p:tgtEl>
                                          <p:spTgt spid="21"/>
                                        </p:tgtEl>
                                        <p:attrNameLst>
                                          <p:attrName>style.visibility</p:attrName>
                                        </p:attrNameLst>
                                      </p:cBhvr>
                                      <p:to>
                                        <p:strVal val="hidden"/>
                                      </p:to>
                                    </p:set>
                                  </p:childTnLst>
                                </p:cTn>
                              </p:par>
                            </p:childTnLst>
                          </p:cTn>
                        </p:par>
                        <p:par>
                          <p:cTn id="104" fill="hold">
                            <p:stCondLst>
                              <p:cond delay="1000"/>
                            </p:stCondLst>
                            <p:childTnLst>
                              <p:par>
                                <p:cTn id="105" presetID="1" presetClass="mediacall" presetSubtype="0" fill="hold" nodeType="afterEffect">
                                  <p:stCondLst>
                                    <p:cond delay="0"/>
                                  </p:stCondLst>
                                  <p:childTnLst>
                                    <p:cmd type="call" cmd="playFrom(0.0)">
                                      <p:cBhvr>
                                        <p:cTn id="106" dur="4414" fill="hold"/>
                                        <p:tgtEl>
                                          <p:spTgt spid="31"/>
                                        </p:tgtEl>
                                      </p:cBhvr>
                                    </p:cmd>
                                  </p:childTnLst>
                                </p:cTn>
                              </p:par>
                              <p:par>
                                <p:cTn id="107" presetID="63" presetClass="path" presetSubtype="0" accel="50000" decel="50000" fill="hold" nodeType="withEffect">
                                  <p:stCondLst>
                                    <p:cond delay="0"/>
                                  </p:stCondLst>
                                  <p:childTnLst>
                                    <p:animMotion origin="layout" path="M -3.61111E-6 -2.22222E-6 L 0.32483 0.01204 " pathEditMode="relative" rAng="0" ptsTypes="AA">
                                      <p:cBhvr>
                                        <p:cTn id="108" dur="2000" fill="hold"/>
                                        <p:tgtEl>
                                          <p:spTgt spid="17"/>
                                        </p:tgtEl>
                                        <p:attrNameLst>
                                          <p:attrName>ppt_x</p:attrName>
                                          <p:attrName>ppt_y</p:attrName>
                                        </p:attrNameLst>
                                      </p:cBhvr>
                                      <p:rCtr x="16233" y="586"/>
                                    </p:animMotion>
                                  </p:childTnLst>
                                </p:cTn>
                              </p:par>
                            </p:childTnLst>
                          </p:cTn>
                        </p:par>
                        <p:par>
                          <p:cTn id="109" fill="hold">
                            <p:stCondLst>
                              <p:cond delay="5414"/>
                            </p:stCondLst>
                            <p:childTnLst>
                              <p:par>
                                <p:cTn id="110" presetID="44" presetClass="path" presetSubtype="0" accel="50000" decel="50000" fill="hold" nodeType="afterEffect">
                                  <p:stCondLst>
                                    <p:cond delay="0"/>
                                  </p:stCondLst>
                                  <p:childTnLst>
                                    <p:animMotion origin="layout" path="M 0.32483 0.01204 L 0.37605 -0.11975 C 0.38698 -0.14907 0.40296 -0.16481 0.4198 -0.16481 C 0.43889 -0.16481 0.45417 -0.14907 0.46511 -0.11975 L 0.5165 0.01204 " pathEditMode="relative" rAng="0" ptsTypes="FffFF">
                                      <p:cBhvr>
                                        <p:cTn id="111" dur="500" fill="hold"/>
                                        <p:tgtEl>
                                          <p:spTgt spid="17"/>
                                        </p:tgtEl>
                                        <p:attrNameLst>
                                          <p:attrName>ppt_x</p:attrName>
                                          <p:attrName>ppt_y</p:attrName>
                                        </p:attrNameLst>
                                      </p:cBhvr>
                                      <p:rCtr x="9583" y="-8858"/>
                                    </p:animMotion>
                                  </p:childTnLst>
                                </p:cTn>
                              </p:par>
                            </p:childTnLst>
                          </p:cTn>
                        </p:par>
                        <p:par>
                          <p:cTn id="112" fill="hold">
                            <p:stCondLst>
                              <p:cond delay="5914"/>
                            </p:stCondLst>
                            <p:childTnLst>
                              <p:par>
                                <p:cTn id="113" presetID="63" presetClass="path" presetSubtype="0" accel="50000" decel="50000" fill="hold" nodeType="afterEffect">
                                  <p:stCondLst>
                                    <p:cond delay="0"/>
                                  </p:stCondLst>
                                  <p:childTnLst>
                                    <p:animMotion origin="layout" path="M 0.50816 -2.22222E-6 L 0.75816 -2.22222E-6 " pathEditMode="relative" rAng="0" ptsTypes="AA">
                                      <p:cBhvr>
                                        <p:cTn id="114" dur="2000" fill="hold"/>
                                        <p:tgtEl>
                                          <p:spTgt spid="17"/>
                                        </p:tgtEl>
                                        <p:attrNameLst>
                                          <p:attrName>ppt_x</p:attrName>
                                          <p:attrName>ppt_y</p:attrName>
                                        </p:attrNameLst>
                                      </p:cBhvr>
                                      <p:rCtr x="12500" y="0"/>
                                    </p:animMotion>
                                  </p:childTnLst>
                                </p:cTn>
                              </p:par>
                            </p:childTnLst>
                          </p:cTn>
                        </p:par>
                      </p:childTnLst>
                    </p:cTn>
                  </p:par>
                </p:childTnLst>
              </p:cTn>
              <p:nextCondLst>
                <p:cond evt="onClick" delay="0">
                  <p:tgtEl>
                    <p:spTgt spid="18"/>
                  </p:tgtEl>
                </p:cond>
              </p:nextCondLst>
            </p:seq>
            <p:seq concurrent="1" nextAc="seek">
              <p:cTn id="115" restart="whenNotActive" fill="hold" evtFilter="cancelBubble" nodeType="interactiveSeq">
                <p:stCondLst>
                  <p:cond evt="onClick" delay="0">
                    <p:tgtEl>
                      <p:spTgt spid="24"/>
                    </p:tgtEl>
                  </p:cond>
                </p:stCondLst>
                <p:endSync evt="end" delay="0">
                  <p:rtn val="all"/>
                </p:endSync>
                <p:childTnLst>
                  <p:par>
                    <p:cTn id="116" fill="hold">
                      <p:stCondLst>
                        <p:cond delay="0"/>
                      </p:stCondLst>
                      <p:childTnLst>
                        <p:par>
                          <p:cTn id="117" fill="hold">
                            <p:stCondLst>
                              <p:cond delay="0"/>
                            </p:stCondLst>
                            <p:childTnLst>
                              <p:par>
                                <p:cTn id="118" presetID="2" presetClass="exit" presetSubtype="4" fill="hold" nodeType="withEffect">
                                  <p:stCondLst>
                                    <p:cond delay="0"/>
                                  </p:stCondLst>
                                  <p:childTnLst>
                                    <p:anim calcmode="lin" valueType="num">
                                      <p:cBhvr additive="base">
                                        <p:cTn id="119" dur="1000"/>
                                        <p:tgtEl>
                                          <p:spTgt spid="24"/>
                                        </p:tgtEl>
                                        <p:attrNameLst>
                                          <p:attrName>ppt_x</p:attrName>
                                        </p:attrNameLst>
                                      </p:cBhvr>
                                      <p:tavLst>
                                        <p:tav tm="0">
                                          <p:val>
                                            <p:strVal val="ppt_x"/>
                                          </p:val>
                                        </p:tav>
                                        <p:tav tm="100000">
                                          <p:val>
                                            <p:strVal val="ppt_x"/>
                                          </p:val>
                                        </p:tav>
                                      </p:tavLst>
                                    </p:anim>
                                    <p:anim calcmode="lin" valueType="num">
                                      <p:cBhvr additive="base">
                                        <p:cTn id="120" dur="1000"/>
                                        <p:tgtEl>
                                          <p:spTgt spid="24"/>
                                        </p:tgtEl>
                                        <p:attrNameLst>
                                          <p:attrName>ppt_y</p:attrName>
                                        </p:attrNameLst>
                                      </p:cBhvr>
                                      <p:tavLst>
                                        <p:tav tm="0">
                                          <p:val>
                                            <p:strVal val="ppt_y"/>
                                          </p:val>
                                        </p:tav>
                                        <p:tav tm="100000">
                                          <p:val>
                                            <p:strVal val="1+ppt_h/2"/>
                                          </p:val>
                                        </p:tav>
                                      </p:tavLst>
                                    </p:anim>
                                    <p:set>
                                      <p:cBhvr>
                                        <p:cTn id="121" dur="1" fill="hold">
                                          <p:stCondLst>
                                            <p:cond delay="999"/>
                                          </p:stCondLst>
                                        </p:cTn>
                                        <p:tgtEl>
                                          <p:spTgt spid="24"/>
                                        </p:tgtEl>
                                        <p:attrNameLst>
                                          <p:attrName>style.visibility</p:attrName>
                                        </p:attrNameLst>
                                      </p:cBhvr>
                                      <p:to>
                                        <p:strVal val="hidden"/>
                                      </p:to>
                                    </p:set>
                                  </p:childTnLst>
                                </p:cTn>
                              </p:par>
                              <p:par>
                                <p:cTn id="122" presetID="1" presetClass="exit" presetSubtype="0" fill="hold" grpId="0" nodeType="withEffect">
                                  <p:stCondLst>
                                    <p:cond delay="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1000"/>
                            </p:stCondLst>
                            <p:childTnLst>
                              <p:par>
                                <p:cTn id="125" presetID="1" presetClass="mediacall" presetSubtype="0" fill="hold" nodeType="afterEffect">
                                  <p:stCondLst>
                                    <p:cond delay="0"/>
                                  </p:stCondLst>
                                  <p:childTnLst>
                                    <p:cmd type="call" cmd="playFrom(0.0)">
                                      <p:cBhvr>
                                        <p:cTn id="126" dur="4414" fill="hold"/>
                                        <p:tgtEl>
                                          <p:spTgt spid="30"/>
                                        </p:tgtEl>
                                      </p:cBhvr>
                                    </p:cmd>
                                  </p:childTnLst>
                                </p:cTn>
                              </p:par>
                              <p:par>
                                <p:cTn id="127" presetID="44" presetClass="path" presetSubtype="0" accel="50000" decel="50000" fill="hold" nodeType="withEffect">
                                  <p:stCondLst>
                                    <p:cond delay="0"/>
                                  </p:stCondLst>
                                  <p:childTnLst>
                                    <p:animMotion origin="layout" path="M 2.5E-6 3.33333E-6 L 0.07066 -0.14815 C 0.08559 -0.18148 0.10764 -0.19908 0.13073 -0.19908 C 0.15712 -0.19908 0.17812 -0.18148 0.19305 -0.14815 L 0.26406 3.33333E-6 " pathEditMode="relative" rAng="0" ptsTypes="FffFF">
                                      <p:cBhvr>
                                        <p:cTn id="128" dur="1000" fill="hold"/>
                                        <p:tgtEl>
                                          <p:spTgt spid="20"/>
                                        </p:tgtEl>
                                        <p:attrNameLst>
                                          <p:attrName>ppt_x</p:attrName>
                                          <p:attrName>ppt_y</p:attrName>
                                        </p:attrNameLst>
                                      </p:cBhvr>
                                      <p:rCtr x="13194" y="-9969"/>
                                    </p:animMotion>
                                  </p:childTnLst>
                                </p:cTn>
                              </p:par>
                            </p:childTnLst>
                          </p:cTn>
                        </p:par>
                        <p:par>
                          <p:cTn id="129" fill="hold">
                            <p:stCondLst>
                              <p:cond delay="5414"/>
                            </p:stCondLst>
                            <p:childTnLst>
                              <p:par>
                                <p:cTn id="130" presetID="63" presetClass="path" presetSubtype="0" accel="50000" decel="50000" fill="hold" nodeType="afterEffect">
                                  <p:stCondLst>
                                    <p:cond delay="0"/>
                                  </p:stCondLst>
                                  <p:childTnLst>
                                    <p:animMotion origin="layout" path="M 0.25573 2.71605E-6 L 0.50573 2.71605E-6 " pathEditMode="relative" rAng="0" ptsTypes="AA">
                                      <p:cBhvr>
                                        <p:cTn id="131" dur="2000" fill="hold"/>
                                        <p:tgtEl>
                                          <p:spTgt spid="20"/>
                                        </p:tgtEl>
                                        <p:attrNameLst>
                                          <p:attrName>ppt_x</p:attrName>
                                          <p:attrName>ppt_y</p:attrName>
                                        </p:attrNameLst>
                                      </p:cBhvr>
                                      <p:rCtr x="12500" y="0"/>
                                    </p:animMotion>
                                  </p:childTnLst>
                                </p:cTn>
                              </p:par>
                            </p:childTnLst>
                          </p:cTn>
                        </p:par>
                      </p:childTnLst>
                    </p:cTn>
                  </p:par>
                </p:childTnLst>
              </p:cTn>
              <p:nextCondLst>
                <p:cond evt="onClick" delay="0">
                  <p:tgtEl>
                    <p:spTgt spid="24"/>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2" presetClass="exit" presetSubtype="4" fill="hold" nodeType="withEffect">
                                  <p:stCondLst>
                                    <p:cond delay="0"/>
                                  </p:stCondLst>
                                  <p:childTnLst>
                                    <p:anim calcmode="lin" valueType="num">
                                      <p:cBhvr additive="base">
                                        <p:cTn id="136" dur="1000"/>
                                        <p:tgtEl>
                                          <p:spTgt spid="26"/>
                                        </p:tgtEl>
                                        <p:attrNameLst>
                                          <p:attrName>ppt_x</p:attrName>
                                        </p:attrNameLst>
                                      </p:cBhvr>
                                      <p:tavLst>
                                        <p:tav tm="0">
                                          <p:val>
                                            <p:strVal val="ppt_x"/>
                                          </p:val>
                                        </p:tav>
                                        <p:tav tm="100000">
                                          <p:val>
                                            <p:strVal val="ppt_x"/>
                                          </p:val>
                                        </p:tav>
                                      </p:tavLst>
                                    </p:anim>
                                    <p:anim calcmode="lin" valueType="num">
                                      <p:cBhvr additive="base">
                                        <p:cTn id="137" dur="1000"/>
                                        <p:tgtEl>
                                          <p:spTgt spid="26"/>
                                        </p:tgtEl>
                                        <p:attrNameLst>
                                          <p:attrName>ppt_y</p:attrName>
                                        </p:attrNameLst>
                                      </p:cBhvr>
                                      <p:tavLst>
                                        <p:tav tm="0">
                                          <p:val>
                                            <p:strVal val="ppt_y"/>
                                          </p:val>
                                        </p:tav>
                                        <p:tav tm="100000">
                                          <p:val>
                                            <p:strVal val="1+ppt_h/2"/>
                                          </p:val>
                                        </p:tav>
                                      </p:tavLst>
                                    </p:anim>
                                    <p:set>
                                      <p:cBhvr>
                                        <p:cTn id="138" dur="1" fill="hold">
                                          <p:stCondLst>
                                            <p:cond delay="999"/>
                                          </p:stCondLst>
                                        </p:cTn>
                                        <p:tgtEl>
                                          <p:spTgt spid="26"/>
                                        </p:tgtEl>
                                        <p:attrNameLst>
                                          <p:attrName>style.visibility</p:attrName>
                                        </p:attrNameLst>
                                      </p:cBhvr>
                                      <p:to>
                                        <p:strVal val="hidden"/>
                                      </p:to>
                                    </p:set>
                                  </p:childTnLst>
                                </p:cTn>
                              </p:par>
                              <p:par>
                                <p:cTn id="139" presetID="1" presetClass="exit" presetSubtype="0" fill="hold" grpId="0" nodeType="withEffect">
                                  <p:stCondLst>
                                    <p:cond delay="0"/>
                                  </p:stCondLst>
                                  <p:childTnLst>
                                    <p:set>
                                      <p:cBhvr>
                                        <p:cTn id="140" dur="1" fill="hold">
                                          <p:stCondLst>
                                            <p:cond delay="0"/>
                                          </p:stCondLst>
                                        </p:cTn>
                                        <p:tgtEl>
                                          <p:spTgt spid="23"/>
                                        </p:tgtEl>
                                        <p:attrNameLst>
                                          <p:attrName>style.visibility</p:attrName>
                                        </p:attrNameLst>
                                      </p:cBhvr>
                                      <p:to>
                                        <p:strVal val="hidden"/>
                                      </p:to>
                                    </p:set>
                                  </p:childTnLst>
                                </p:cTn>
                              </p:par>
                            </p:childTnLst>
                          </p:cTn>
                        </p:par>
                        <p:par>
                          <p:cTn id="141" fill="hold">
                            <p:stCondLst>
                              <p:cond delay="1000"/>
                            </p:stCondLst>
                            <p:childTnLst>
                              <p:par>
                                <p:cTn id="142" presetID="1" presetClass="mediacall" presetSubtype="0" fill="hold" nodeType="afterEffect">
                                  <p:stCondLst>
                                    <p:cond delay="0"/>
                                  </p:stCondLst>
                                  <p:childTnLst>
                                    <p:cmd type="call" cmd="playFrom(0.0)">
                                      <p:cBhvr>
                                        <p:cTn id="143" dur="4414" fill="hold"/>
                                        <p:tgtEl>
                                          <p:spTgt spid="8"/>
                                        </p:tgtEl>
                                      </p:cBhvr>
                                    </p:cmd>
                                  </p:childTnLst>
                                </p:cTn>
                              </p:par>
                              <p:par>
                                <p:cTn id="144" presetID="63" presetClass="path" presetSubtype="0" accel="50000" decel="50000" fill="hold" nodeType="withEffect">
                                  <p:stCondLst>
                                    <p:cond delay="0"/>
                                  </p:stCondLst>
                                  <p:childTnLst>
                                    <p:animMotion origin="layout" path="M 0 0 L 0.25 0 E" pathEditMode="relative" ptsTypes="">
                                      <p:cBhvr>
                                        <p:cTn id="145" dur="2000" fill="hold"/>
                                        <p:tgtEl>
                                          <p:spTgt spid="25"/>
                                        </p:tgtEl>
                                        <p:attrNameLst>
                                          <p:attrName>ppt_x</p:attrName>
                                          <p:attrName>ppt_y</p:attrName>
                                        </p:attrNameLst>
                                      </p:cBhvr>
                                    </p:animMotion>
                                  </p:childTnLst>
                                </p:cTn>
                              </p:par>
                            </p:childTnLst>
                          </p:cTn>
                        </p:par>
                        <p:par>
                          <p:cTn id="146" fill="hold">
                            <p:stCondLst>
                              <p:cond delay="5414"/>
                            </p:stCondLst>
                            <p:childTnLst>
                              <p:par>
                                <p:cTn id="147" presetID="44" presetClass="path" presetSubtype="0" accel="50000" decel="50000" fill="hold" nodeType="afterEffect">
                                  <p:stCondLst>
                                    <p:cond delay="0"/>
                                  </p:stCondLst>
                                  <p:childTnLst>
                                    <p:animMotion origin="layout" path="M 0.25 3.33333E-6 L 0.29896 -0.09507 C 0.3092 -0.11574 0.32465 -0.12686 0.34062 -0.12686 C 0.35902 -0.12686 0.37378 -0.11574 0.38402 -0.09507 L 0.43333 3.33333E-6 " pathEditMode="relative" rAng="0" ptsTypes="FffFF">
                                      <p:cBhvr>
                                        <p:cTn id="148" dur="500" fill="hold"/>
                                        <p:tgtEl>
                                          <p:spTgt spid="25"/>
                                        </p:tgtEl>
                                        <p:attrNameLst>
                                          <p:attrName>ppt_x</p:attrName>
                                          <p:attrName>ppt_y</p:attrName>
                                        </p:attrNameLst>
                                      </p:cBhvr>
                                      <p:rCtr x="9167" y="-6358"/>
                                    </p:animMotion>
                                  </p:childTnLst>
                                </p:cTn>
                              </p:par>
                            </p:childTnLst>
                          </p:cTn>
                        </p:par>
                        <p:par>
                          <p:cTn id="149" fill="hold">
                            <p:stCondLst>
                              <p:cond delay="5914"/>
                            </p:stCondLst>
                            <p:childTnLst>
                              <p:par>
                                <p:cTn id="150" presetID="63" presetClass="path" presetSubtype="0" accel="50000" decel="50000" fill="hold" nodeType="afterEffect">
                                  <p:stCondLst>
                                    <p:cond delay="0"/>
                                  </p:stCondLst>
                                  <p:childTnLst>
                                    <p:animMotion origin="layout" path="M 0.42639 -3.33333E-6 L 0.67639 -3.33333E-6 " pathEditMode="relative" rAng="0" ptsTypes="AA">
                                      <p:cBhvr>
                                        <p:cTn id="151" dur="2000" fill="hold"/>
                                        <p:tgtEl>
                                          <p:spTgt spid="25"/>
                                        </p:tgtEl>
                                        <p:attrNameLst>
                                          <p:attrName>ppt_x</p:attrName>
                                          <p:attrName>ppt_y</p:attrName>
                                        </p:attrNameLst>
                                      </p:cBhvr>
                                      <p:rCtr x="12500" y="0"/>
                                    </p:animMotion>
                                  </p:childTnLst>
                                </p:cTn>
                              </p:par>
                            </p:childTnLst>
                          </p:cTn>
                        </p:par>
                      </p:childTnLst>
                    </p:cTn>
                  </p:par>
                </p:childTnLst>
              </p:cTn>
              <p:nextCondLst>
                <p:cond evt="onClick" delay="0">
                  <p:tgtEl>
                    <p:spTgt spid="26"/>
                  </p:tgtEl>
                </p:cond>
              </p:nextCondLst>
            </p:seq>
            <p:audio>
              <p:cMediaNode vol="80000">
                <p:cTn id="152" fill="hold" display="0">
                  <p:stCondLst>
                    <p:cond delay="indefinite"/>
                  </p:stCondLst>
                  <p:endCondLst>
                    <p:cond evt="onStopAudio" delay="0">
                      <p:tgtEl>
                        <p:sldTgt/>
                      </p:tgtEl>
                    </p:cond>
                  </p:endCondLst>
                </p:cTn>
                <p:tgtEl>
                  <p:spTgt spid="8"/>
                </p:tgtEl>
              </p:cMediaNode>
            </p:audio>
            <p:audio>
              <p:cMediaNode vol="80000">
                <p:cTn id="153" fill="hold" display="0">
                  <p:stCondLst>
                    <p:cond delay="indefinite"/>
                  </p:stCondLst>
                  <p:endCondLst>
                    <p:cond evt="onStopAudio" delay="0">
                      <p:tgtEl>
                        <p:sldTgt/>
                      </p:tgtEl>
                    </p:cond>
                  </p:endCondLst>
                </p:cTn>
                <p:tgtEl>
                  <p:spTgt spid="30"/>
                </p:tgtEl>
              </p:cMediaNode>
            </p:audio>
            <p:audio>
              <p:cMediaNode vol="80000">
                <p:cTn id="154" fill="hold" display="0">
                  <p:stCondLst>
                    <p:cond delay="indefinite"/>
                  </p:stCondLst>
                  <p:endCondLst>
                    <p:cond evt="onStopAudio" delay="0">
                      <p:tgtEl>
                        <p:sldTgt/>
                      </p:tgtEl>
                    </p:cond>
                  </p:endCondLst>
                </p:cTn>
                <p:tgtEl>
                  <p:spTgt spid="31"/>
                </p:tgtEl>
              </p:cMediaNode>
            </p:audio>
            <p:audio>
              <p:cMediaNode vol="80000">
                <p:cTn id="155" fill="hold" display="0">
                  <p:stCondLst>
                    <p:cond delay="indefinite"/>
                  </p:stCondLst>
                  <p:endCondLst>
                    <p:cond evt="onStopAudio" delay="0">
                      <p:tgtEl>
                        <p:sldTgt/>
                      </p:tgtEl>
                    </p:cond>
                  </p:endCondLst>
                </p:cTn>
                <p:tgtEl>
                  <p:spTgt spid="32"/>
                </p:tgtEl>
              </p:cMediaNode>
            </p:audio>
            <p:audio>
              <p:cMediaNode vol="80000">
                <p:cTn id="156" fill="hold" display="0">
                  <p:stCondLst>
                    <p:cond delay="indefinite"/>
                  </p:stCondLst>
                  <p:endCondLst>
                    <p:cond evt="onStopAudio" delay="0">
                      <p:tgtEl>
                        <p:sldTgt/>
                      </p:tgtEl>
                    </p:cond>
                  </p:endCondLst>
                </p:cTn>
                <p:tgtEl>
                  <p:spTgt spid="33"/>
                </p:tgtEl>
              </p:cMediaNode>
            </p:audio>
            <p:audio>
              <p:cMediaNode vol="80000">
                <p:cTn id="157" fill="hold" display="0">
                  <p:stCondLst>
                    <p:cond delay="indefinite"/>
                  </p:stCondLst>
                  <p:endCondLst>
                    <p:cond evt="onStopAudio" delay="0">
                      <p:tgtEl>
                        <p:sldTgt/>
                      </p:tgtEl>
                    </p:cond>
                  </p:endCondLst>
                </p:cTn>
                <p:tgtEl>
                  <p:spTgt spid="34"/>
                </p:tgtEl>
              </p:cMediaNode>
            </p:audio>
          </p:childTnLst>
        </p:cTn>
      </p:par>
    </p:tnLst>
    <p:bldLst>
      <p:bldP spid="21" grpId="0" animBg="1"/>
      <p:bldP spid="22" grpId="0" animBg="1"/>
      <p:bldP spid="23"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ình ảnh có liên quan">
            <a:extLst>
              <a:ext uri="{FF2B5EF4-FFF2-40B4-BE49-F238E27FC236}">
                <a16:creationId xmlns:a16="http://schemas.microsoft.com/office/drawing/2014/main" xmlns="" id="{2CAEFF88-AC25-AE90-A73F-41BDD999AFE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281624" y="369085"/>
            <a:ext cx="7322985" cy="30599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912BEBF7-3C04-3EC3-0B74-26CC9B5CAF84}"/>
                  </a:ext>
                </a:extLst>
              </p:cNvPr>
              <p:cNvSpPr txBox="1"/>
              <p:nvPr/>
            </p:nvSpPr>
            <p:spPr>
              <a:xfrm>
                <a:off x="2393134" y="1183386"/>
                <a:ext cx="7099963" cy="1323439"/>
              </a:xfrm>
              <a:prstGeom prst="rect">
                <a:avLst/>
              </a:prstGeom>
              <a:noFill/>
            </p:spPr>
            <p:txBody>
              <a:bodyPr wrap="square" rtlCol="0">
                <a:spAutoFit/>
              </a:bodyPr>
              <a:lstStyle/>
              <a:p>
                <a:pPr algn="ctr" defTabSz="1219170">
                  <a:buClrTx/>
                </a:pPr>
                <a:r>
                  <a:rPr lang="en-US" sz="8000" kern="1200" dirty="0">
                    <a:solidFill>
                      <a:prstClr val="white"/>
                    </a:solidFill>
                    <a:latin typeface="UTM Avo" panose="02040603050506020204" pitchFamily="18" charset="0"/>
                    <a:ea typeface="+mn-ea"/>
                    <a:cs typeface="+mn-cs"/>
                  </a:rPr>
                  <a:t>5 </a:t>
                </a:r>
                <a14:m>
                  <m:oMath xmlns:m="http://schemas.openxmlformats.org/officeDocument/2006/math">
                    <m:r>
                      <a:rPr lang="en-US" sz="8000" i="1" kern="1200" dirty="0" smtClean="0">
                        <a:solidFill>
                          <a:prstClr val="white"/>
                        </a:solidFill>
                        <a:latin typeface="Cambria Math" panose="02040503050406030204" pitchFamily="18" charset="0"/>
                        <a:ea typeface="+mn-ea"/>
                        <a:cs typeface="+mn-cs"/>
                      </a:rPr>
                      <m:t>: </m:t>
                    </m:r>
                  </m:oMath>
                </a14:m>
                <a:r>
                  <a:rPr lang="en-US" sz="8000" kern="1200" dirty="0">
                    <a:solidFill>
                      <a:prstClr val="white"/>
                    </a:solidFill>
                    <a:latin typeface="UTM Avo" panose="02040603050506020204" pitchFamily="18" charset="0"/>
                    <a:ea typeface="+mn-ea"/>
                    <a:cs typeface="+mn-cs"/>
                  </a:rPr>
                  <a:t>4 </a:t>
                </a:r>
                <a14:m>
                  <m:oMath xmlns:m="http://schemas.openxmlformats.org/officeDocument/2006/math">
                    <m:r>
                      <a:rPr lang="en-US" sz="8000" i="1" kern="1200" dirty="0" smtClean="0">
                        <a:solidFill>
                          <a:prstClr val="white"/>
                        </a:solidFill>
                        <a:latin typeface="Cambria Math" panose="02040503050406030204" pitchFamily="18" charset="0"/>
                        <a:ea typeface="+mn-ea"/>
                        <a:cs typeface="+mn-cs"/>
                      </a:rPr>
                      <m:t>=</m:t>
                    </m:r>
                  </m:oMath>
                </a14:m>
                <a:r>
                  <a:rPr lang="en-US" sz="8000" kern="1200" dirty="0">
                    <a:solidFill>
                      <a:prstClr val="white"/>
                    </a:solidFill>
                    <a:latin typeface="UTM Avo" panose="02040603050506020204" pitchFamily="18" charset="0"/>
                    <a:ea typeface="+mn-ea"/>
                    <a:cs typeface="+mn-cs"/>
                  </a:rPr>
                  <a:t> ? </a:t>
                </a:r>
              </a:p>
            </p:txBody>
          </p:sp>
        </mc:Choice>
        <mc:Fallback xmlns="">
          <p:sp>
            <p:nvSpPr>
              <p:cNvPr id="3" name="TextBox 2">
                <a:extLst>
                  <a:ext uri="{FF2B5EF4-FFF2-40B4-BE49-F238E27FC236}">
                    <a16:creationId xmlns:a16="http://schemas.microsoft.com/office/drawing/2014/main" id="{912BEBF7-3C04-3EC3-0B74-26CC9B5CAF84}"/>
                  </a:ext>
                </a:extLst>
              </p:cNvPr>
              <p:cNvSpPr txBox="1">
                <a:spLocks noRot="1" noChangeAspect="1" noMove="1" noResize="1" noEditPoints="1" noAdjustHandles="1" noChangeArrowheads="1" noChangeShapeType="1" noTextEdit="1"/>
              </p:cNvSpPr>
              <p:nvPr/>
            </p:nvSpPr>
            <p:spPr>
              <a:xfrm>
                <a:off x="2393134" y="1183386"/>
                <a:ext cx="7099963" cy="1323439"/>
              </a:xfrm>
              <a:prstGeom prst="rect">
                <a:avLst/>
              </a:prstGeom>
              <a:blipFill>
                <a:blip r:embed="rId9"/>
                <a:stretch>
                  <a:fillRect t="-21659" b="-40092"/>
                </a:stretch>
              </a:blipFill>
            </p:spPr>
            <p:txBody>
              <a:bodyPr/>
              <a:lstStyle/>
              <a:p>
                <a:r>
                  <a:rPr lang="en-US">
                    <a:noFill/>
                  </a:rPr>
                  <a:t> </a:t>
                </a:r>
              </a:p>
            </p:txBody>
          </p:sp>
        </mc:Fallback>
      </mc:AlternateContent>
      <p:pic>
        <p:nvPicPr>
          <p:cNvPr id="4" name="Picture 4" descr="Hình ảnh có liên quan">
            <a:extLst>
              <a:ext uri="{FF2B5EF4-FFF2-40B4-BE49-F238E27FC236}">
                <a16:creationId xmlns:a16="http://schemas.microsoft.com/office/drawing/2014/main" xmlns="" id="{AF637DE7-7D2E-77E2-7C1A-D0D398A2B300}"/>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3299581" y="3492500"/>
            <a:ext cx="5219464" cy="26908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57C0B636-ED6A-04F9-20F2-BD9A52ACAC0F}"/>
                  </a:ext>
                </a:extLst>
              </p:cNvPr>
              <p:cNvSpPr txBox="1"/>
              <p:nvPr/>
            </p:nvSpPr>
            <p:spPr>
              <a:xfrm>
                <a:off x="3860799" y="3960753"/>
                <a:ext cx="4164632" cy="1754326"/>
              </a:xfrm>
              <a:prstGeom prst="rect">
                <a:avLst/>
              </a:prstGeom>
              <a:noFill/>
            </p:spPr>
            <p:txBody>
              <a:bodyPr wrap="square" rtlCol="0">
                <a:spAutoFit/>
              </a:bodyPr>
              <a:lstStyle/>
              <a:p>
                <a:pPr algn="ctr" defTabSz="1219170">
                  <a:buClrTx/>
                </a:pPr>
                <a:r>
                  <a:rPr lang="vi-VN" sz="5400" kern="1200" dirty="0">
                    <a:solidFill>
                      <a:prstClr val="white"/>
                    </a:solidFill>
                    <a:latin typeface="UTM Avo" panose="02040603050506020204" pitchFamily="18" charset="0"/>
                    <a:ea typeface="+mn-ea"/>
                    <a:cs typeface="+mn-cs"/>
                  </a:rPr>
                  <a:t>5 </a:t>
                </a:r>
                <a14:m>
                  <m:oMath xmlns:m="http://schemas.openxmlformats.org/officeDocument/2006/math">
                    <m:r>
                      <a:rPr lang="vi-VN" sz="5400" i="1" kern="1200" dirty="0" smtClean="0">
                        <a:solidFill>
                          <a:prstClr val="white"/>
                        </a:solidFill>
                        <a:latin typeface="Cambria Math" panose="02040503050406030204" pitchFamily="18" charset="0"/>
                        <a:ea typeface="+mn-ea"/>
                        <a:cs typeface="+mn-cs"/>
                      </a:rPr>
                      <m:t>:</m:t>
                    </m:r>
                  </m:oMath>
                </a14:m>
                <a:r>
                  <a:rPr lang="vi-VN" sz="5400" kern="1200" dirty="0">
                    <a:solidFill>
                      <a:prstClr val="white"/>
                    </a:solidFill>
                    <a:latin typeface="UTM Avo" panose="02040603050506020204" pitchFamily="18" charset="0"/>
                    <a:ea typeface="+mn-ea"/>
                    <a:cs typeface="+mn-cs"/>
                  </a:rPr>
                  <a:t> 4 </a:t>
                </a:r>
                <a14:m>
                  <m:oMath xmlns:m="http://schemas.openxmlformats.org/officeDocument/2006/math">
                    <m:r>
                      <a:rPr lang="vi-VN" sz="5400" i="1" kern="1200" dirty="0" smtClean="0">
                        <a:solidFill>
                          <a:prstClr val="white"/>
                        </a:solidFill>
                        <a:latin typeface="Cambria Math" panose="02040503050406030204" pitchFamily="18" charset="0"/>
                        <a:ea typeface="+mn-ea"/>
                        <a:cs typeface="+mn-cs"/>
                      </a:rPr>
                      <m:t>=</m:t>
                    </m:r>
                  </m:oMath>
                </a14:m>
                <a:r>
                  <a:rPr lang="vi-VN" sz="5400" kern="1200" dirty="0">
                    <a:solidFill>
                      <a:prstClr val="white"/>
                    </a:solidFill>
                    <a:latin typeface="UTM Avo" panose="02040603050506020204" pitchFamily="18" charset="0"/>
                    <a:ea typeface="+mn-ea"/>
                    <a:cs typeface="+mn-cs"/>
                  </a:rPr>
                  <a:t> 1</a:t>
                </a:r>
                <a:endParaRPr lang="en-US" sz="5400" kern="1200" dirty="0">
                  <a:solidFill>
                    <a:prstClr val="white"/>
                  </a:solidFill>
                  <a:latin typeface="UTM Avo" panose="02040603050506020204" pitchFamily="18" charset="0"/>
                  <a:ea typeface="+mn-ea"/>
                  <a:cs typeface="+mn-cs"/>
                </a:endParaRPr>
              </a:p>
              <a:p>
                <a:pPr algn="ctr" defTabSz="1219170">
                  <a:buClrTx/>
                </a:pPr>
                <a:r>
                  <a:rPr lang="vi-VN" sz="5400" kern="1200" dirty="0">
                    <a:solidFill>
                      <a:prstClr val="white"/>
                    </a:solidFill>
                    <a:latin typeface="UTM Avo" panose="02040603050506020204" pitchFamily="18" charset="0"/>
                    <a:ea typeface="+mn-ea"/>
                    <a:cs typeface="+mn-cs"/>
                  </a:rPr>
                  <a:t>(dư 1) </a:t>
                </a:r>
                <a:endParaRPr lang="en-US" sz="5400" kern="1200" dirty="0">
                  <a:solidFill>
                    <a:prstClr val="white"/>
                  </a:solidFill>
                  <a:latin typeface="UTM Avo" panose="02040603050506020204" pitchFamily="18" charset="0"/>
                  <a:ea typeface="+mn-ea"/>
                  <a:cs typeface="+mn-cs"/>
                </a:endParaRPr>
              </a:p>
            </p:txBody>
          </p:sp>
        </mc:Choice>
        <mc:Fallback xmlns="">
          <p:sp>
            <p:nvSpPr>
              <p:cNvPr id="5" name="TextBox 4">
                <a:extLst>
                  <a:ext uri="{FF2B5EF4-FFF2-40B4-BE49-F238E27FC236}">
                    <a16:creationId xmlns:a16="http://schemas.microsoft.com/office/drawing/2014/main" id="{57C0B636-ED6A-04F9-20F2-BD9A52ACAC0F}"/>
                  </a:ext>
                </a:extLst>
              </p:cNvPr>
              <p:cNvSpPr txBox="1">
                <a:spLocks noRot="1" noChangeAspect="1" noMove="1" noResize="1" noEditPoints="1" noAdjustHandles="1" noChangeArrowheads="1" noChangeShapeType="1" noTextEdit="1"/>
              </p:cNvSpPr>
              <p:nvPr/>
            </p:nvSpPr>
            <p:spPr>
              <a:xfrm>
                <a:off x="3860799" y="3960753"/>
                <a:ext cx="4164632" cy="1754326"/>
              </a:xfrm>
              <a:prstGeom prst="rect">
                <a:avLst/>
              </a:prstGeom>
              <a:blipFill>
                <a:blip r:embed="rId12"/>
                <a:stretch>
                  <a:fillRect t="-10417" b="-20139"/>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xmlns="" id="{D8197826-62EE-CCD4-9F7A-162A34753B56}"/>
              </a:ext>
            </a:extLst>
          </p:cNvPr>
          <p:cNvPicPr>
            <a:picLocks noChangeAspect="1"/>
          </p:cNvPicPr>
          <p:nvPr/>
        </p:nvPicPr>
        <p:blipFill>
          <a:blip r:embed="rId13"/>
          <a:stretch>
            <a:fillRect/>
          </a:stretch>
        </p:blipFill>
        <p:spPr>
          <a:xfrm>
            <a:off x="0" y="0"/>
            <a:ext cx="607039" cy="676894"/>
          </a:xfrm>
          <a:prstGeom prst="rect">
            <a:avLst/>
          </a:prstGeom>
          <a:solidFill>
            <a:schemeClr val="bg1"/>
          </a:solidFill>
        </p:spPr>
      </p:pic>
    </p:spTree>
    <p:extLst>
      <p:ext uri="{BB962C8B-B14F-4D97-AF65-F5344CB8AC3E}">
        <p14:creationId xmlns:p14="http://schemas.microsoft.com/office/powerpoint/2010/main" val="3636648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C:\Users\ADMIN\Desktop\Dan cho chay tron\PoolnoFog.jpg">
            <a:extLst>
              <a:ext uri="{FF2B5EF4-FFF2-40B4-BE49-F238E27FC236}">
                <a16:creationId xmlns:a16="http://schemas.microsoft.com/office/drawing/2014/main" xmlns="" id="{0BB5363B-3099-EC37-08B9-24CB649AE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Tai nguyen thiet ke tro choi\Bảng gỗ\1a.png">
            <a:hlinkClick r:id="rId4" action="ppaction://hlinksldjump"/>
            <a:extLst>
              <a:ext uri="{FF2B5EF4-FFF2-40B4-BE49-F238E27FC236}">
                <a16:creationId xmlns:a16="http://schemas.microsoft.com/office/drawing/2014/main" xmlns="" id="{3A4B3627-71E6-567D-5AA1-3956EF3BC7B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có liên quan">
            <a:extLst>
              <a:ext uri="{FF2B5EF4-FFF2-40B4-BE49-F238E27FC236}">
                <a16:creationId xmlns:a16="http://schemas.microsoft.com/office/drawing/2014/main" xmlns="" id="{2406F29C-4913-18EA-A7A1-BBEDD57CD9A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281624" y="369085"/>
            <a:ext cx="7322985" cy="30599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350A2966-CB79-7A16-524D-7F0A925A1445}"/>
                  </a:ext>
                </a:extLst>
              </p:cNvPr>
              <p:cNvSpPr txBox="1"/>
              <p:nvPr/>
            </p:nvSpPr>
            <p:spPr>
              <a:xfrm>
                <a:off x="2393134" y="1183386"/>
                <a:ext cx="7099963" cy="1323439"/>
              </a:xfrm>
              <a:prstGeom prst="rect">
                <a:avLst/>
              </a:prstGeom>
              <a:noFill/>
            </p:spPr>
            <p:txBody>
              <a:bodyPr wrap="square" rtlCol="0">
                <a:spAutoFit/>
              </a:bodyPr>
              <a:lstStyle/>
              <a:p>
                <a:pPr algn="ctr" defTabSz="1219170">
                  <a:buClrTx/>
                </a:pPr>
                <a:r>
                  <a:rPr lang="en-US" sz="8000" kern="1200" dirty="0">
                    <a:solidFill>
                      <a:prstClr val="white"/>
                    </a:solidFill>
                    <a:latin typeface="UTM Avo" panose="02040603050506020204" pitchFamily="18" charset="0"/>
                    <a:ea typeface="+mn-ea"/>
                    <a:cs typeface="+mn-cs"/>
                  </a:rPr>
                  <a:t>4 </a:t>
                </a:r>
                <a14:m>
                  <m:oMath xmlns:m="http://schemas.openxmlformats.org/officeDocument/2006/math">
                    <m:r>
                      <a:rPr lang="en-US" sz="8000" i="1" kern="1200" dirty="0" smtClean="0">
                        <a:solidFill>
                          <a:prstClr val="white"/>
                        </a:solidFill>
                        <a:latin typeface="Cambria Math" panose="02040503050406030204" pitchFamily="18" charset="0"/>
                        <a:ea typeface="+mn-ea"/>
                        <a:cs typeface="+mn-cs"/>
                      </a:rPr>
                      <m:t>: </m:t>
                    </m:r>
                  </m:oMath>
                </a14:m>
                <a:r>
                  <a:rPr lang="en-US" sz="8000" kern="1200" dirty="0">
                    <a:solidFill>
                      <a:prstClr val="white"/>
                    </a:solidFill>
                    <a:latin typeface="UTM Avo" panose="02040603050506020204" pitchFamily="18" charset="0"/>
                    <a:ea typeface="+mn-ea"/>
                    <a:cs typeface="+mn-cs"/>
                  </a:rPr>
                  <a:t>5 </a:t>
                </a:r>
                <a14:m>
                  <m:oMath xmlns:m="http://schemas.openxmlformats.org/officeDocument/2006/math">
                    <m:r>
                      <a:rPr lang="en-US" sz="8000" i="1" kern="1200" dirty="0" smtClean="0">
                        <a:solidFill>
                          <a:prstClr val="white"/>
                        </a:solidFill>
                        <a:latin typeface="Cambria Math" panose="02040503050406030204" pitchFamily="18" charset="0"/>
                        <a:ea typeface="+mn-ea"/>
                        <a:cs typeface="+mn-cs"/>
                      </a:rPr>
                      <m:t>=</m:t>
                    </m:r>
                  </m:oMath>
                </a14:m>
                <a:r>
                  <a:rPr lang="en-US" sz="8000" kern="1200" dirty="0">
                    <a:solidFill>
                      <a:prstClr val="white"/>
                    </a:solidFill>
                    <a:latin typeface="UTM Avo" panose="02040603050506020204" pitchFamily="18" charset="0"/>
                    <a:ea typeface="+mn-ea"/>
                    <a:cs typeface="+mn-cs"/>
                  </a:rPr>
                  <a:t> ? </a:t>
                </a:r>
              </a:p>
            </p:txBody>
          </p:sp>
        </mc:Choice>
        <mc:Fallback xmlns="">
          <p:sp>
            <p:nvSpPr>
              <p:cNvPr id="10" name="TextBox 9">
                <a:extLst>
                  <a:ext uri="{FF2B5EF4-FFF2-40B4-BE49-F238E27FC236}">
                    <a16:creationId xmlns:a16="http://schemas.microsoft.com/office/drawing/2014/main" id="{350A2966-CB79-7A16-524D-7F0A925A1445}"/>
                  </a:ext>
                </a:extLst>
              </p:cNvPr>
              <p:cNvSpPr txBox="1">
                <a:spLocks noRot="1" noChangeAspect="1" noMove="1" noResize="1" noEditPoints="1" noAdjustHandles="1" noChangeArrowheads="1" noChangeShapeType="1" noTextEdit="1"/>
              </p:cNvSpPr>
              <p:nvPr/>
            </p:nvSpPr>
            <p:spPr>
              <a:xfrm>
                <a:off x="2393134" y="1183386"/>
                <a:ext cx="7099963" cy="1323439"/>
              </a:xfrm>
              <a:prstGeom prst="rect">
                <a:avLst/>
              </a:prstGeom>
              <a:blipFill>
                <a:blip r:embed="rId9"/>
                <a:stretch>
                  <a:fillRect t="-21659" b="-40092"/>
                </a:stretch>
              </a:blipFill>
            </p:spPr>
            <p:txBody>
              <a:bodyPr/>
              <a:lstStyle/>
              <a:p>
                <a:r>
                  <a:rPr lang="en-US">
                    <a:noFill/>
                  </a:rPr>
                  <a:t> </a:t>
                </a:r>
              </a:p>
            </p:txBody>
          </p:sp>
        </mc:Fallback>
      </mc:AlternateContent>
      <p:pic>
        <p:nvPicPr>
          <p:cNvPr id="11" name="Picture 4" descr="Hình ảnh có liên quan">
            <a:extLst>
              <a:ext uri="{FF2B5EF4-FFF2-40B4-BE49-F238E27FC236}">
                <a16:creationId xmlns:a16="http://schemas.microsoft.com/office/drawing/2014/main" xmlns="" id="{EB967019-6914-C8CB-DB89-72322C2E09B1}"/>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3299581" y="3492500"/>
            <a:ext cx="5219464" cy="26908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099018F0-17D6-4D4F-E983-3907B4036C22}"/>
                  </a:ext>
                </a:extLst>
              </p:cNvPr>
              <p:cNvSpPr txBox="1"/>
              <p:nvPr/>
            </p:nvSpPr>
            <p:spPr>
              <a:xfrm>
                <a:off x="3860799" y="3960753"/>
                <a:ext cx="4164632" cy="1754326"/>
              </a:xfrm>
              <a:prstGeom prst="rect">
                <a:avLst/>
              </a:prstGeom>
              <a:noFill/>
            </p:spPr>
            <p:txBody>
              <a:bodyPr wrap="square" rtlCol="0">
                <a:spAutoFit/>
              </a:bodyPr>
              <a:lstStyle/>
              <a:p>
                <a:pPr algn="ctr" defTabSz="1219170">
                  <a:buClrTx/>
                </a:pPr>
                <a:r>
                  <a:rPr lang="en-US" sz="5400" kern="1200" dirty="0">
                    <a:solidFill>
                      <a:prstClr val="white"/>
                    </a:solidFill>
                    <a:latin typeface="UTM Avo" panose="02040603050506020204" pitchFamily="18" charset="0"/>
                    <a:ea typeface="+mn-ea"/>
                    <a:cs typeface="+mn-cs"/>
                  </a:rPr>
                  <a:t>4</a:t>
                </a:r>
                <a:r>
                  <a:rPr lang="vi-VN" sz="5400" kern="1200" dirty="0">
                    <a:solidFill>
                      <a:prstClr val="white"/>
                    </a:solidFill>
                    <a:latin typeface="UTM Avo" panose="02040603050506020204" pitchFamily="18" charset="0"/>
                    <a:ea typeface="+mn-ea"/>
                    <a:cs typeface="+mn-cs"/>
                  </a:rPr>
                  <a:t> </a:t>
                </a:r>
                <a14:m>
                  <m:oMath xmlns:m="http://schemas.openxmlformats.org/officeDocument/2006/math">
                    <m:r>
                      <a:rPr lang="vi-VN" sz="5400" i="1" kern="1200" dirty="0" smtClean="0">
                        <a:solidFill>
                          <a:prstClr val="white"/>
                        </a:solidFill>
                        <a:latin typeface="Cambria Math" panose="02040503050406030204" pitchFamily="18" charset="0"/>
                        <a:ea typeface="+mn-ea"/>
                        <a:cs typeface="+mn-cs"/>
                      </a:rPr>
                      <m:t>:</m:t>
                    </m:r>
                  </m:oMath>
                </a14:m>
                <a:r>
                  <a:rPr lang="vi-VN" sz="5400" kern="1200" dirty="0">
                    <a:solidFill>
                      <a:prstClr val="white"/>
                    </a:solidFill>
                    <a:latin typeface="UTM Avo" panose="02040603050506020204" pitchFamily="18" charset="0"/>
                    <a:ea typeface="+mn-ea"/>
                    <a:cs typeface="+mn-cs"/>
                  </a:rPr>
                  <a:t> </a:t>
                </a:r>
                <a:r>
                  <a:rPr lang="en-US" sz="5400" kern="1200" dirty="0">
                    <a:solidFill>
                      <a:prstClr val="white"/>
                    </a:solidFill>
                    <a:latin typeface="UTM Avo" panose="02040603050506020204" pitchFamily="18" charset="0"/>
                    <a:ea typeface="+mn-ea"/>
                    <a:cs typeface="+mn-cs"/>
                  </a:rPr>
                  <a:t>5</a:t>
                </a:r>
                <a14:m>
                  <m:oMath xmlns:m="http://schemas.openxmlformats.org/officeDocument/2006/math">
                    <m:r>
                      <a:rPr lang="en-US" sz="5400" b="0" i="0" kern="1200" dirty="0" smtClean="0">
                        <a:solidFill>
                          <a:prstClr val="white"/>
                        </a:solidFill>
                        <a:latin typeface="Cambria Math" panose="02040503050406030204" pitchFamily="18" charset="0"/>
                        <a:ea typeface="+mn-ea"/>
                        <a:cs typeface="+mn-cs"/>
                      </a:rPr>
                      <m:t> </m:t>
                    </m:r>
                    <m:r>
                      <a:rPr lang="vi-VN" sz="5400" i="1" kern="1200" dirty="0" smtClean="0">
                        <a:solidFill>
                          <a:prstClr val="white"/>
                        </a:solidFill>
                        <a:latin typeface="Cambria Math" panose="02040503050406030204" pitchFamily="18" charset="0"/>
                        <a:ea typeface="+mn-ea"/>
                        <a:cs typeface="+mn-cs"/>
                      </a:rPr>
                      <m:t>=</m:t>
                    </m:r>
                  </m:oMath>
                </a14:m>
                <a:r>
                  <a:rPr lang="vi-VN" sz="5400" kern="1200" dirty="0">
                    <a:solidFill>
                      <a:prstClr val="white"/>
                    </a:solidFill>
                    <a:latin typeface="UTM Avo" panose="02040603050506020204" pitchFamily="18" charset="0"/>
                    <a:ea typeface="+mn-ea"/>
                    <a:cs typeface="+mn-cs"/>
                  </a:rPr>
                  <a:t> </a:t>
                </a:r>
                <a:r>
                  <a:rPr lang="en-US" sz="5400" kern="1200" dirty="0">
                    <a:solidFill>
                      <a:prstClr val="white"/>
                    </a:solidFill>
                    <a:latin typeface="UTM Avo" panose="02040603050506020204" pitchFamily="18" charset="0"/>
                    <a:ea typeface="+mn-ea"/>
                    <a:cs typeface="+mn-cs"/>
                  </a:rPr>
                  <a:t>0</a:t>
                </a:r>
              </a:p>
              <a:p>
                <a:pPr algn="ctr" defTabSz="1219170">
                  <a:buClrTx/>
                </a:pPr>
                <a:r>
                  <a:rPr lang="vi-VN" sz="5400" kern="1200" dirty="0">
                    <a:solidFill>
                      <a:prstClr val="white"/>
                    </a:solidFill>
                    <a:latin typeface="UTM Avo" panose="02040603050506020204" pitchFamily="18" charset="0"/>
                    <a:ea typeface="+mn-ea"/>
                    <a:cs typeface="+mn-cs"/>
                  </a:rPr>
                  <a:t>(dư </a:t>
                </a:r>
                <a:r>
                  <a:rPr lang="en-US" sz="5400" kern="1200" dirty="0">
                    <a:solidFill>
                      <a:prstClr val="white"/>
                    </a:solidFill>
                    <a:latin typeface="UTM Avo" panose="02040603050506020204" pitchFamily="18" charset="0"/>
                    <a:ea typeface="+mn-ea"/>
                    <a:cs typeface="+mn-cs"/>
                  </a:rPr>
                  <a:t>4</a:t>
                </a:r>
                <a:r>
                  <a:rPr lang="vi-VN" sz="5400" kern="1200" dirty="0">
                    <a:solidFill>
                      <a:prstClr val="white"/>
                    </a:solidFill>
                    <a:latin typeface="UTM Avo" panose="02040603050506020204" pitchFamily="18" charset="0"/>
                    <a:ea typeface="+mn-ea"/>
                    <a:cs typeface="+mn-cs"/>
                  </a:rPr>
                  <a:t>) </a:t>
                </a:r>
                <a:endParaRPr lang="en-US" sz="5400" kern="1200" dirty="0">
                  <a:solidFill>
                    <a:prstClr val="white"/>
                  </a:solidFill>
                  <a:latin typeface="UTM Avo" panose="02040603050506020204" pitchFamily="18" charset="0"/>
                  <a:ea typeface="+mn-ea"/>
                  <a:cs typeface="+mn-cs"/>
                </a:endParaRPr>
              </a:p>
            </p:txBody>
          </p:sp>
        </mc:Choice>
        <mc:Fallback xmlns="">
          <p:sp>
            <p:nvSpPr>
              <p:cNvPr id="12" name="TextBox 11">
                <a:extLst>
                  <a:ext uri="{FF2B5EF4-FFF2-40B4-BE49-F238E27FC236}">
                    <a16:creationId xmlns:a16="http://schemas.microsoft.com/office/drawing/2014/main" id="{099018F0-17D6-4D4F-E983-3907B4036C22}"/>
                  </a:ext>
                </a:extLst>
              </p:cNvPr>
              <p:cNvSpPr txBox="1">
                <a:spLocks noRot="1" noChangeAspect="1" noMove="1" noResize="1" noEditPoints="1" noAdjustHandles="1" noChangeArrowheads="1" noChangeShapeType="1" noTextEdit="1"/>
              </p:cNvSpPr>
              <p:nvPr/>
            </p:nvSpPr>
            <p:spPr>
              <a:xfrm>
                <a:off x="3860799" y="3960753"/>
                <a:ext cx="4164632" cy="1754326"/>
              </a:xfrm>
              <a:prstGeom prst="rect">
                <a:avLst/>
              </a:prstGeom>
              <a:blipFill>
                <a:blip r:embed="rId12"/>
                <a:stretch>
                  <a:fillRect t="-10417" b="-20139"/>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2858FDAE-684C-8FA5-C865-573ADF5B4CFE}"/>
              </a:ext>
            </a:extLst>
          </p:cNvPr>
          <p:cNvPicPr>
            <a:picLocks noChangeAspect="1"/>
          </p:cNvPicPr>
          <p:nvPr/>
        </p:nvPicPr>
        <p:blipFill>
          <a:blip r:embed="rId13"/>
          <a:stretch>
            <a:fillRect/>
          </a:stretch>
        </p:blipFill>
        <p:spPr>
          <a:xfrm>
            <a:off x="0" y="0"/>
            <a:ext cx="607039" cy="676894"/>
          </a:xfrm>
          <a:prstGeom prst="rect">
            <a:avLst/>
          </a:prstGeom>
          <a:solidFill>
            <a:schemeClr val="bg1"/>
          </a:solidFill>
        </p:spPr>
      </p:pic>
    </p:spTree>
    <p:extLst>
      <p:ext uri="{BB962C8B-B14F-4D97-AF65-F5344CB8AC3E}">
        <p14:creationId xmlns:p14="http://schemas.microsoft.com/office/powerpoint/2010/main" val="3956592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C:\Users\ADMIN\Desktop\Dan cho chay tron\PoolnoFog.jpg">
            <a:extLst>
              <a:ext uri="{FF2B5EF4-FFF2-40B4-BE49-F238E27FC236}">
                <a16:creationId xmlns:a16="http://schemas.microsoft.com/office/drawing/2014/main" xmlns="" id="{FCB826B9-06C3-3E1C-26DF-59FCD14A9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Tai nguyen thiet ke tro choi\Bảng gỗ\1a.png">
            <a:hlinkClick r:id="rId4" action="ppaction://hlinksldjump"/>
            <a:extLst>
              <a:ext uri="{FF2B5EF4-FFF2-40B4-BE49-F238E27FC236}">
                <a16:creationId xmlns:a16="http://schemas.microsoft.com/office/drawing/2014/main" xmlns="" id="{6FEA61BC-608D-A8F6-6B2E-E6216DD8782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có liên quan">
            <a:extLst>
              <a:ext uri="{FF2B5EF4-FFF2-40B4-BE49-F238E27FC236}">
                <a16:creationId xmlns:a16="http://schemas.microsoft.com/office/drawing/2014/main" xmlns="" id="{FF938B8B-2A58-8D9C-5474-BD4D0075811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281624" y="369085"/>
            <a:ext cx="7322985" cy="30599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E2617EDD-BD92-0EC3-7B5B-A6CDA618A6A1}"/>
                  </a:ext>
                </a:extLst>
              </p:cNvPr>
              <p:cNvSpPr txBox="1"/>
              <p:nvPr/>
            </p:nvSpPr>
            <p:spPr>
              <a:xfrm>
                <a:off x="2393134" y="1183386"/>
                <a:ext cx="7099963" cy="1323439"/>
              </a:xfrm>
              <a:prstGeom prst="rect">
                <a:avLst/>
              </a:prstGeom>
              <a:noFill/>
            </p:spPr>
            <p:txBody>
              <a:bodyPr wrap="square" rtlCol="0">
                <a:spAutoFit/>
              </a:bodyPr>
              <a:lstStyle/>
              <a:p>
                <a:pPr algn="ctr" defTabSz="1219170">
                  <a:buClrTx/>
                </a:pPr>
                <a:r>
                  <a:rPr lang="en-US" sz="8000" kern="1200" dirty="0">
                    <a:solidFill>
                      <a:prstClr val="white"/>
                    </a:solidFill>
                    <a:latin typeface="UTM Avo" panose="02040603050506020204" pitchFamily="18" charset="0"/>
                    <a:ea typeface="+mn-ea"/>
                    <a:cs typeface="+mn-cs"/>
                  </a:rPr>
                  <a:t>8 </a:t>
                </a:r>
                <a14:m>
                  <m:oMath xmlns:m="http://schemas.openxmlformats.org/officeDocument/2006/math">
                    <m:r>
                      <a:rPr lang="en-US" sz="8000" i="1" kern="1200" dirty="0" smtClean="0">
                        <a:solidFill>
                          <a:prstClr val="white"/>
                        </a:solidFill>
                        <a:latin typeface="Cambria Math" panose="02040503050406030204" pitchFamily="18" charset="0"/>
                        <a:ea typeface="+mn-ea"/>
                        <a:cs typeface="+mn-cs"/>
                      </a:rPr>
                      <m:t>: </m:t>
                    </m:r>
                  </m:oMath>
                </a14:m>
                <a:r>
                  <a:rPr lang="en-US" sz="8000" kern="1200" dirty="0">
                    <a:solidFill>
                      <a:prstClr val="white"/>
                    </a:solidFill>
                    <a:latin typeface="UTM Avo" panose="02040603050506020204" pitchFamily="18" charset="0"/>
                    <a:ea typeface="+mn-ea"/>
                    <a:cs typeface="+mn-cs"/>
                  </a:rPr>
                  <a:t>3 </a:t>
                </a:r>
                <a14:m>
                  <m:oMath xmlns:m="http://schemas.openxmlformats.org/officeDocument/2006/math">
                    <m:r>
                      <a:rPr lang="en-US" sz="8000" i="1" kern="1200" dirty="0" smtClean="0">
                        <a:solidFill>
                          <a:prstClr val="white"/>
                        </a:solidFill>
                        <a:latin typeface="Cambria Math" panose="02040503050406030204" pitchFamily="18" charset="0"/>
                        <a:ea typeface="+mn-ea"/>
                        <a:cs typeface="+mn-cs"/>
                      </a:rPr>
                      <m:t>=</m:t>
                    </m:r>
                  </m:oMath>
                </a14:m>
                <a:r>
                  <a:rPr lang="en-US" sz="8000" kern="1200" dirty="0">
                    <a:solidFill>
                      <a:prstClr val="white"/>
                    </a:solidFill>
                    <a:latin typeface="UTM Avo" panose="02040603050506020204" pitchFamily="18" charset="0"/>
                    <a:ea typeface="+mn-ea"/>
                    <a:cs typeface="+mn-cs"/>
                  </a:rPr>
                  <a:t> ? </a:t>
                </a:r>
              </a:p>
            </p:txBody>
          </p:sp>
        </mc:Choice>
        <mc:Fallback xmlns="">
          <p:sp>
            <p:nvSpPr>
              <p:cNvPr id="10" name="TextBox 9">
                <a:extLst>
                  <a:ext uri="{FF2B5EF4-FFF2-40B4-BE49-F238E27FC236}">
                    <a16:creationId xmlns:a16="http://schemas.microsoft.com/office/drawing/2014/main" id="{E2617EDD-BD92-0EC3-7B5B-A6CDA618A6A1}"/>
                  </a:ext>
                </a:extLst>
              </p:cNvPr>
              <p:cNvSpPr txBox="1">
                <a:spLocks noRot="1" noChangeAspect="1" noMove="1" noResize="1" noEditPoints="1" noAdjustHandles="1" noChangeArrowheads="1" noChangeShapeType="1" noTextEdit="1"/>
              </p:cNvSpPr>
              <p:nvPr/>
            </p:nvSpPr>
            <p:spPr>
              <a:xfrm>
                <a:off x="2393134" y="1183386"/>
                <a:ext cx="7099963" cy="1323439"/>
              </a:xfrm>
              <a:prstGeom prst="rect">
                <a:avLst/>
              </a:prstGeom>
              <a:blipFill>
                <a:blip r:embed="rId9"/>
                <a:stretch>
                  <a:fillRect t="-21659" b="-40092"/>
                </a:stretch>
              </a:blipFill>
            </p:spPr>
            <p:txBody>
              <a:bodyPr/>
              <a:lstStyle/>
              <a:p>
                <a:r>
                  <a:rPr lang="en-US">
                    <a:noFill/>
                  </a:rPr>
                  <a:t> </a:t>
                </a:r>
              </a:p>
            </p:txBody>
          </p:sp>
        </mc:Fallback>
      </mc:AlternateContent>
      <p:pic>
        <p:nvPicPr>
          <p:cNvPr id="11" name="Picture 4" descr="Hình ảnh có liên quan">
            <a:extLst>
              <a:ext uri="{FF2B5EF4-FFF2-40B4-BE49-F238E27FC236}">
                <a16:creationId xmlns:a16="http://schemas.microsoft.com/office/drawing/2014/main" xmlns="" id="{CC1ADD22-0234-05C1-7FDB-98D549DA28BC}"/>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3299581" y="3492500"/>
            <a:ext cx="5219464" cy="26908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386A6FE9-8B77-6118-4386-80CF1CB08236}"/>
                  </a:ext>
                </a:extLst>
              </p:cNvPr>
              <p:cNvSpPr txBox="1"/>
              <p:nvPr/>
            </p:nvSpPr>
            <p:spPr>
              <a:xfrm>
                <a:off x="3860799" y="3960753"/>
                <a:ext cx="4164632" cy="1754326"/>
              </a:xfrm>
              <a:prstGeom prst="rect">
                <a:avLst/>
              </a:prstGeom>
              <a:noFill/>
            </p:spPr>
            <p:txBody>
              <a:bodyPr wrap="square" rtlCol="0">
                <a:spAutoFit/>
              </a:bodyPr>
              <a:lstStyle/>
              <a:p>
                <a:pPr algn="ctr" defTabSz="1219170">
                  <a:buClrTx/>
                </a:pPr>
                <a:r>
                  <a:rPr lang="en-US" sz="5400" kern="1200" dirty="0">
                    <a:solidFill>
                      <a:prstClr val="white"/>
                    </a:solidFill>
                    <a:latin typeface="UTM Avo" panose="02040603050506020204" pitchFamily="18" charset="0"/>
                    <a:ea typeface="+mn-ea"/>
                    <a:cs typeface="+mn-cs"/>
                  </a:rPr>
                  <a:t>8</a:t>
                </a:r>
                <a:r>
                  <a:rPr lang="vi-VN" sz="5400" kern="1200" dirty="0">
                    <a:solidFill>
                      <a:prstClr val="white"/>
                    </a:solidFill>
                    <a:latin typeface="UTM Avo" panose="02040603050506020204" pitchFamily="18" charset="0"/>
                    <a:ea typeface="+mn-ea"/>
                    <a:cs typeface="+mn-cs"/>
                  </a:rPr>
                  <a:t> </a:t>
                </a:r>
                <a14:m>
                  <m:oMath xmlns:m="http://schemas.openxmlformats.org/officeDocument/2006/math">
                    <m:r>
                      <a:rPr lang="vi-VN" sz="5400" i="1" kern="1200" dirty="0" smtClean="0">
                        <a:solidFill>
                          <a:prstClr val="white"/>
                        </a:solidFill>
                        <a:latin typeface="Cambria Math" panose="02040503050406030204" pitchFamily="18" charset="0"/>
                        <a:ea typeface="+mn-ea"/>
                        <a:cs typeface="+mn-cs"/>
                      </a:rPr>
                      <m:t>:</m:t>
                    </m:r>
                  </m:oMath>
                </a14:m>
                <a:r>
                  <a:rPr lang="vi-VN" sz="5400" kern="1200" dirty="0">
                    <a:solidFill>
                      <a:prstClr val="white"/>
                    </a:solidFill>
                    <a:latin typeface="UTM Avo" panose="02040603050506020204" pitchFamily="18" charset="0"/>
                    <a:ea typeface="+mn-ea"/>
                    <a:cs typeface="+mn-cs"/>
                  </a:rPr>
                  <a:t> </a:t>
                </a:r>
                <a:r>
                  <a:rPr lang="en-US" sz="5400" kern="1200" dirty="0">
                    <a:solidFill>
                      <a:prstClr val="white"/>
                    </a:solidFill>
                    <a:latin typeface="UTM Avo" panose="02040603050506020204" pitchFamily="18" charset="0"/>
                    <a:ea typeface="+mn-ea"/>
                    <a:cs typeface="+mn-cs"/>
                  </a:rPr>
                  <a:t>3</a:t>
                </a:r>
                <a:r>
                  <a:rPr lang="vi-VN" sz="5400" kern="1200" dirty="0">
                    <a:solidFill>
                      <a:prstClr val="white"/>
                    </a:solidFill>
                    <a:latin typeface="UTM Avo" panose="02040603050506020204" pitchFamily="18" charset="0"/>
                    <a:ea typeface="+mn-ea"/>
                    <a:cs typeface="+mn-cs"/>
                  </a:rPr>
                  <a:t> </a:t>
                </a:r>
                <a14:m>
                  <m:oMath xmlns:m="http://schemas.openxmlformats.org/officeDocument/2006/math">
                    <m:r>
                      <a:rPr lang="vi-VN" sz="5400" i="1" kern="1200" dirty="0" smtClean="0">
                        <a:solidFill>
                          <a:prstClr val="white"/>
                        </a:solidFill>
                        <a:latin typeface="Cambria Math" panose="02040503050406030204" pitchFamily="18" charset="0"/>
                        <a:ea typeface="+mn-ea"/>
                        <a:cs typeface="+mn-cs"/>
                      </a:rPr>
                      <m:t>=</m:t>
                    </m:r>
                  </m:oMath>
                </a14:m>
                <a:r>
                  <a:rPr lang="vi-VN" sz="5400" kern="1200" dirty="0">
                    <a:solidFill>
                      <a:prstClr val="white"/>
                    </a:solidFill>
                    <a:latin typeface="UTM Avo" panose="02040603050506020204" pitchFamily="18" charset="0"/>
                    <a:ea typeface="+mn-ea"/>
                    <a:cs typeface="+mn-cs"/>
                  </a:rPr>
                  <a:t> </a:t>
                </a:r>
                <a:r>
                  <a:rPr lang="en-US" sz="5400" kern="1200" dirty="0">
                    <a:solidFill>
                      <a:prstClr val="white"/>
                    </a:solidFill>
                    <a:latin typeface="UTM Avo" panose="02040603050506020204" pitchFamily="18" charset="0"/>
                    <a:ea typeface="+mn-ea"/>
                    <a:cs typeface="+mn-cs"/>
                  </a:rPr>
                  <a:t>2</a:t>
                </a:r>
              </a:p>
              <a:p>
                <a:pPr algn="ctr" defTabSz="1219170">
                  <a:buClrTx/>
                </a:pPr>
                <a:r>
                  <a:rPr lang="vi-VN" sz="5400" kern="1200" dirty="0">
                    <a:solidFill>
                      <a:prstClr val="white"/>
                    </a:solidFill>
                    <a:latin typeface="UTM Avo" panose="02040603050506020204" pitchFamily="18" charset="0"/>
                    <a:ea typeface="+mn-ea"/>
                    <a:cs typeface="+mn-cs"/>
                  </a:rPr>
                  <a:t>(dư </a:t>
                </a:r>
                <a:r>
                  <a:rPr lang="en-US" sz="5400" kern="1200" dirty="0">
                    <a:solidFill>
                      <a:prstClr val="white"/>
                    </a:solidFill>
                    <a:latin typeface="UTM Avo" panose="02040603050506020204" pitchFamily="18" charset="0"/>
                    <a:ea typeface="+mn-ea"/>
                    <a:cs typeface="+mn-cs"/>
                  </a:rPr>
                  <a:t>2</a:t>
                </a:r>
                <a:r>
                  <a:rPr lang="vi-VN" sz="5400" kern="1200" dirty="0">
                    <a:solidFill>
                      <a:prstClr val="white"/>
                    </a:solidFill>
                    <a:latin typeface="UTM Avo" panose="02040603050506020204" pitchFamily="18" charset="0"/>
                    <a:ea typeface="+mn-ea"/>
                    <a:cs typeface="+mn-cs"/>
                  </a:rPr>
                  <a:t>) </a:t>
                </a:r>
                <a:endParaRPr lang="en-US" sz="5400" kern="1200" dirty="0">
                  <a:solidFill>
                    <a:prstClr val="white"/>
                  </a:solidFill>
                  <a:latin typeface="UTM Avo" panose="02040603050506020204" pitchFamily="18" charset="0"/>
                  <a:ea typeface="+mn-ea"/>
                  <a:cs typeface="+mn-cs"/>
                </a:endParaRPr>
              </a:p>
            </p:txBody>
          </p:sp>
        </mc:Choice>
        <mc:Fallback xmlns="">
          <p:sp>
            <p:nvSpPr>
              <p:cNvPr id="12" name="TextBox 11">
                <a:extLst>
                  <a:ext uri="{FF2B5EF4-FFF2-40B4-BE49-F238E27FC236}">
                    <a16:creationId xmlns:a16="http://schemas.microsoft.com/office/drawing/2014/main" id="{386A6FE9-8B77-6118-4386-80CF1CB08236}"/>
                  </a:ext>
                </a:extLst>
              </p:cNvPr>
              <p:cNvSpPr txBox="1">
                <a:spLocks noRot="1" noChangeAspect="1" noMove="1" noResize="1" noEditPoints="1" noAdjustHandles="1" noChangeArrowheads="1" noChangeShapeType="1" noTextEdit="1"/>
              </p:cNvSpPr>
              <p:nvPr/>
            </p:nvSpPr>
            <p:spPr>
              <a:xfrm>
                <a:off x="3860799" y="3960753"/>
                <a:ext cx="4164632" cy="1754326"/>
              </a:xfrm>
              <a:prstGeom prst="rect">
                <a:avLst/>
              </a:prstGeom>
              <a:blipFill>
                <a:blip r:embed="rId12"/>
                <a:stretch>
                  <a:fillRect t="-10417" b="-20139"/>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9E355717-14FC-264F-55B0-71F29B26F782}"/>
              </a:ext>
            </a:extLst>
          </p:cNvPr>
          <p:cNvPicPr>
            <a:picLocks noChangeAspect="1"/>
          </p:cNvPicPr>
          <p:nvPr/>
        </p:nvPicPr>
        <p:blipFill>
          <a:blip r:embed="rId13"/>
          <a:stretch>
            <a:fillRect/>
          </a:stretch>
        </p:blipFill>
        <p:spPr>
          <a:xfrm>
            <a:off x="0" y="0"/>
            <a:ext cx="607039" cy="676894"/>
          </a:xfrm>
          <a:prstGeom prst="rect">
            <a:avLst/>
          </a:prstGeom>
          <a:solidFill>
            <a:schemeClr val="bg1"/>
          </a:solidFill>
        </p:spPr>
      </p:pic>
    </p:spTree>
    <p:extLst>
      <p:ext uri="{BB962C8B-B14F-4D97-AF65-F5344CB8AC3E}">
        <p14:creationId xmlns:p14="http://schemas.microsoft.com/office/powerpoint/2010/main" val="122142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C:\Users\ADMIN\Desktop\Dan cho chay tron\PoolnoFog.jpg">
            <a:extLst>
              <a:ext uri="{FF2B5EF4-FFF2-40B4-BE49-F238E27FC236}">
                <a16:creationId xmlns:a16="http://schemas.microsoft.com/office/drawing/2014/main" xmlns="" id="{01C6A4F4-9E27-982B-7BC2-73FCE930C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Tai nguyen thiet ke tro choi\Bảng gỗ\1a.png">
            <a:hlinkClick r:id="rId4" action="ppaction://hlinksldjump"/>
            <a:extLst>
              <a:ext uri="{FF2B5EF4-FFF2-40B4-BE49-F238E27FC236}">
                <a16:creationId xmlns:a16="http://schemas.microsoft.com/office/drawing/2014/main" xmlns="" id="{044F0B60-9F60-AC09-881C-81256E8E68B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có liên quan">
            <a:extLst>
              <a:ext uri="{FF2B5EF4-FFF2-40B4-BE49-F238E27FC236}">
                <a16:creationId xmlns:a16="http://schemas.microsoft.com/office/drawing/2014/main" xmlns="" id="{BD13F5C9-CAC0-B3A1-4A4F-A3D1E049E33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281624" y="369085"/>
            <a:ext cx="7322985" cy="30599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B4C0BB52-9F48-310C-4D24-9906CA8D1606}"/>
                  </a:ext>
                </a:extLst>
              </p:cNvPr>
              <p:cNvSpPr txBox="1"/>
              <p:nvPr/>
            </p:nvSpPr>
            <p:spPr>
              <a:xfrm>
                <a:off x="2393134" y="1183386"/>
                <a:ext cx="7099963" cy="1323439"/>
              </a:xfrm>
              <a:prstGeom prst="rect">
                <a:avLst/>
              </a:prstGeom>
              <a:noFill/>
            </p:spPr>
            <p:txBody>
              <a:bodyPr wrap="square" rtlCol="0">
                <a:spAutoFit/>
              </a:bodyPr>
              <a:lstStyle/>
              <a:p>
                <a:pPr algn="ctr" defTabSz="1219170">
                  <a:buClrTx/>
                </a:pPr>
                <a:r>
                  <a:rPr lang="en-US" sz="8000" kern="1200" dirty="0">
                    <a:solidFill>
                      <a:prstClr val="white"/>
                    </a:solidFill>
                    <a:latin typeface="UTM Avo" panose="02040603050506020204" pitchFamily="18" charset="0"/>
                    <a:ea typeface="+mn-ea"/>
                    <a:cs typeface="+mn-cs"/>
                  </a:rPr>
                  <a:t>3 </a:t>
                </a:r>
                <a14:m>
                  <m:oMath xmlns:m="http://schemas.openxmlformats.org/officeDocument/2006/math">
                    <m:r>
                      <a:rPr lang="en-US" sz="8000" i="1" kern="1200" dirty="0" smtClean="0">
                        <a:solidFill>
                          <a:prstClr val="white"/>
                        </a:solidFill>
                        <a:latin typeface="Cambria Math" panose="02040503050406030204" pitchFamily="18" charset="0"/>
                        <a:ea typeface="+mn-ea"/>
                        <a:cs typeface="+mn-cs"/>
                      </a:rPr>
                      <m:t>: </m:t>
                    </m:r>
                  </m:oMath>
                </a14:m>
                <a:r>
                  <a:rPr lang="en-US" sz="8000" kern="1200" dirty="0">
                    <a:solidFill>
                      <a:prstClr val="white"/>
                    </a:solidFill>
                    <a:latin typeface="UTM Avo" panose="02040603050506020204" pitchFamily="18" charset="0"/>
                    <a:ea typeface="+mn-ea"/>
                    <a:cs typeface="+mn-cs"/>
                  </a:rPr>
                  <a:t>8 </a:t>
                </a:r>
                <a14:m>
                  <m:oMath xmlns:m="http://schemas.openxmlformats.org/officeDocument/2006/math">
                    <m:r>
                      <a:rPr lang="en-US" sz="8000" i="1" kern="1200" dirty="0" smtClean="0">
                        <a:solidFill>
                          <a:prstClr val="white"/>
                        </a:solidFill>
                        <a:latin typeface="Cambria Math" panose="02040503050406030204" pitchFamily="18" charset="0"/>
                        <a:ea typeface="+mn-ea"/>
                        <a:cs typeface="+mn-cs"/>
                      </a:rPr>
                      <m:t>=</m:t>
                    </m:r>
                  </m:oMath>
                </a14:m>
                <a:r>
                  <a:rPr lang="en-US" sz="8000" kern="1200" dirty="0">
                    <a:solidFill>
                      <a:prstClr val="white"/>
                    </a:solidFill>
                    <a:latin typeface="UTM Avo" panose="02040603050506020204" pitchFamily="18" charset="0"/>
                    <a:ea typeface="+mn-ea"/>
                    <a:cs typeface="+mn-cs"/>
                  </a:rPr>
                  <a:t> ? </a:t>
                </a:r>
              </a:p>
            </p:txBody>
          </p:sp>
        </mc:Choice>
        <mc:Fallback xmlns="">
          <p:sp>
            <p:nvSpPr>
              <p:cNvPr id="10" name="TextBox 9">
                <a:extLst>
                  <a:ext uri="{FF2B5EF4-FFF2-40B4-BE49-F238E27FC236}">
                    <a16:creationId xmlns:a16="http://schemas.microsoft.com/office/drawing/2014/main" id="{B4C0BB52-9F48-310C-4D24-9906CA8D1606}"/>
                  </a:ext>
                </a:extLst>
              </p:cNvPr>
              <p:cNvSpPr txBox="1">
                <a:spLocks noRot="1" noChangeAspect="1" noMove="1" noResize="1" noEditPoints="1" noAdjustHandles="1" noChangeArrowheads="1" noChangeShapeType="1" noTextEdit="1"/>
              </p:cNvSpPr>
              <p:nvPr/>
            </p:nvSpPr>
            <p:spPr>
              <a:xfrm>
                <a:off x="2393134" y="1183386"/>
                <a:ext cx="7099963" cy="1323439"/>
              </a:xfrm>
              <a:prstGeom prst="rect">
                <a:avLst/>
              </a:prstGeom>
              <a:blipFill>
                <a:blip r:embed="rId9"/>
                <a:stretch>
                  <a:fillRect t="-21659" b="-40092"/>
                </a:stretch>
              </a:blipFill>
            </p:spPr>
            <p:txBody>
              <a:bodyPr/>
              <a:lstStyle/>
              <a:p>
                <a:r>
                  <a:rPr lang="en-US">
                    <a:noFill/>
                  </a:rPr>
                  <a:t> </a:t>
                </a:r>
              </a:p>
            </p:txBody>
          </p:sp>
        </mc:Fallback>
      </mc:AlternateContent>
      <p:pic>
        <p:nvPicPr>
          <p:cNvPr id="11" name="Picture 4" descr="Hình ảnh có liên quan">
            <a:extLst>
              <a:ext uri="{FF2B5EF4-FFF2-40B4-BE49-F238E27FC236}">
                <a16:creationId xmlns:a16="http://schemas.microsoft.com/office/drawing/2014/main" xmlns="" id="{E3B70D01-93E7-E02D-9D80-A97FC0C82A07}"/>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3299581" y="3492500"/>
            <a:ext cx="5219464" cy="26908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E02154B4-5879-B69B-C4D6-19C5791D3249}"/>
                  </a:ext>
                </a:extLst>
              </p:cNvPr>
              <p:cNvSpPr txBox="1"/>
              <p:nvPr/>
            </p:nvSpPr>
            <p:spPr>
              <a:xfrm>
                <a:off x="3860799" y="3960753"/>
                <a:ext cx="4164632" cy="1754326"/>
              </a:xfrm>
              <a:prstGeom prst="rect">
                <a:avLst/>
              </a:prstGeom>
              <a:noFill/>
            </p:spPr>
            <p:txBody>
              <a:bodyPr wrap="square" rtlCol="0">
                <a:spAutoFit/>
              </a:bodyPr>
              <a:lstStyle/>
              <a:p>
                <a:pPr algn="ctr" defTabSz="1219170">
                  <a:buClrTx/>
                </a:pPr>
                <a:r>
                  <a:rPr lang="en-US" sz="5400" kern="1200" dirty="0">
                    <a:solidFill>
                      <a:prstClr val="white"/>
                    </a:solidFill>
                    <a:latin typeface="UTM Avo" panose="02040603050506020204" pitchFamily="18" charset="0"/>
                    <a:ea typeface="+mn-ea"/>
                    <a:cs typeface="+mn-cs"/>
                  </a:rPr>
                  <a:t>3</a:t>
                </a:r>
                <a:r>
                  <a:rPr lang="vi-VN" sz="5400" kern="1200" dirty="0">
                    <a:solidFill>
                      <a:prstClr val="white"/>
                    </a:solidFill>
                    <a:latin typeface="UTM Avo" panose="02040603050506020204" pitchFamily="18" charset="0"/>
                    <a:ea typeface="+mn-ea"/>
                    <a:cs typeface="+mn-cs"/>
                  </a:rPr>
                  <a:t> </a:t>
                </a:r>
                <a14:m>
                  <m:oMath xmlns:m="http://schemas.openxmlformats.org/officeDocument/2006/math">
                    <m:r>
                      <a:rPr lang="vi-VN" sz="5400" i="1" kern="1200" dirty="0" smtClean="0">
                        <a:solidFill>
                          <a:prstClr val="white"/>
                        </a:solidFill>
                        <a:latin typeface="Cambria Math" panose="02040503050406030204" pitchFamily="18" charset="0"/>
                        <a:ea typeface="+mn-ea"/>
                        <a:cs typeface="+mn-cs"/>
                      </a:rPr>
                      <m:t>:</m:t>
                    </m:r>
                  </m:oMath>
                </a14:m>
                <a:r>
                  <a:rPr lang="vi-VN" sz="5400" kern="1200" dirty="0">
                    <a:solidFill>
                      <a:prstClr val="white"/>
                    </a:solidFill>
                    <a:latin typeface="UTM Avo" panose="02040603050506020204" pitchFamily="18" charset="0"/>
                    <a:ea typeface="+mn-ea"/>
                    <a:cs typeface="+mn-cs"/>
                  </a:rPr>
                  <a:t> </a:t>
                </a:r>
                <a:r>
                  <a:rPr lang="en-US" sz="5400" kern="1200" dirty="0">
                    <a:solidFill>
                      <a:prstClr val="white"/>
                    </a:solidFill>
                    <a:latin typeface="UTM Avo" panose="02040603050506020204" pitchFamily="18" charset="0"/>
                    <a:ea typeface="+mn-ea"/>
                    <a:cs typeface="+mn-cs"/>
                  </a:rPr>
                  <a:t>8</a:t>
                </a:r>
                <a:r>
                  <a:rPr lang="vi-VN" sz="5400" kern="1200" dirty="0">
                    <a:solidFill>
                      <a:prstClr val="white"/>
                    </a:solidFill>
                    <a:latin typeface="UTM Avo" panose="02040603050506020204" pitchFamily="18" charset="0"/>
                    <a:ea typeface="+mn-ea"/>
                    <a:cs typeface="+mn-cs"/>
                  </a:rPr>
                  <a:t> </a:t>
                </a:r>
                <a14:m>
                  <m:oMath xmlns:m="http://schemas.openxmlformats.org/officeDocument/2006/math">
                    <m:r>
                      <a:rPr lang="vi-VN" sz="5400" i="1" kern="1200" dirty="0" smtClean="0">
                        <a:solidFill>
                          <a:prstClr val="white"/>
                        </a:solidFill>
                        <a:latin typeface="Cambria Math" panose="02040503050406030204" pitchFamily="18" charset="0"/>
                        <a:ea typeface="+mn-ea"/>
                        <a:cs typeface="+mn-cs"/>
                      </a:rPr>
                      <m:t>=</m:t>
                    </m:r>
                  </m:oMath>
                </a14:m>
                <a:r>
                  <a:rPr lang="vi-VN" sz="5400" kern="1200" dirty="0">
                    <a:solidFill>
                      <a:prstClr val="white"/>
                    </a:solidFill>
                    <a:latin typeface="UTM Avo" panose="02040603050506020204" pitchFamily="18" charset="0"/>
                    <a:ea typeface="+mn-ea"/>
                    <a:cs typeface="+mn-cs"/>
                  </a:rPr>
                  <a:t> </a:t>
                </a:r>
                <a:r>
                  <a:rPr lang="en-US" sz="5400" kern="1200" dirty="0">
                    <a:solidFill>
                      <a:prstClr val="white"/>
                    </a:solidFill>
                    <a:latin typeface="UTM Avo" panose="02040603050506020204" pitchFamily="18" charset="0"/>
                    <a:ea typeface="+mn-ea"/>
                    <a:cs typeface="+mn-cs"/>
                  </a:rPr>
                  <a:t>0</a:t>
                </a:r>
              </a:p>
              <a:p>
                <a:pPr algn="ctr" defTabSz="1219170">
                  <a:buClrTx/>
                </a:pPr>
                <a:r>
                  <a:rPr lang="vi-VN" sz="5400" kern="1200" dirty="0">
                    <a:solidFill>
                      <a:prstClr val="white"/>
                    </a:solidFill>
                    <a:latin typeface="UTM Avo" panose="02040603050506020204" pitchFamily="18" charset="0"/>
                    <a:ea typeface="+mn-ea"/>
                    <a:cs typeface="+mn-cs"/>
                  </a:rPr>
                  <a:t>(dư </a:t>
                </a:r>
                <a:r>
                  <a:rPr lang="en-US" sz="5400" kern="1200" dirty="0">
                    <a:solidFill>
                      <a:prstClr val="white"/>
                    </a:solidFill>
                    <a:latin typeface="UTM Avo" panose="02040603050506020204" pitchFamily="18" charset="0"/>
                    <a:ea typeface="+mn-ea"/>
                    <a:cs typeface="+mn-cs"/>
                  </a:rPr>
                  <a:t>3</a:t>
                </a:r>
                <a:r>
                  <a:rPr lang="vi-VN" sz="5400" kern="1200" dirty="0">
                    <a:solidFill>
                      <a:prstClr val="white"/>
                    </a:solidFill>
                    <a:latin typeface="UTM Avo" panose="02040603050506020204" pitchFamily="18" charset="0"/>
                    <a:ea typeface="+mn-ea"/>
                    <a:cs typeface="+mn-cs"/>
                  </a:rPr>
                  <a:t>) </a:t>
                </a:r>
                <a:endParaRPr lang="en-US" sz="5400" kern="1200" dirty="0">
                  <a:solidFill>
                    <a:prstClr val="white"/>
                  </a:solidFill>
                  <a:latin typeface="UTM Avo" panose="02040603050506020204" pitchFamily="18" charset="0"/>
                  <a:ea typeface="+mn-ea"/>
                  <a:cs typeface="+mn-cs"/>
                </a:endParaRPr>
              </a:p>
            </p:txBody>
          </p:sp>
        </mc:Choice>
        <mc:Fallback xmlns="">
          <p:sp>
            <p:nvSpPr>
              <p:cNvPr id="12" name="TextBox 11">
                <a:extLst>
                  <a:ext uri="{FF2B5EF4-FFF2-40B4-BE49-F238E27FC236}">
                    <a16:creationId xmlns:a16="http://schemas.microsoft.com/office/drawing/2014/main" id="{E02154B4-5879-B69B-C4D6-19C5791D3249}"/>
                  </a:ext>
                </a:extLst>
              </p:cNvPr>
              <p:cNvSpPr txBox="1">
                <a:spLocks noRot="1" noChangeAspect="1" noMove="1" noResize="1" noEditPoints="1" noAdjustHandles="1" noChangeArrowheads="1" noChangeShapeType="1" noTextEdit="1"/>
              </p:cNvSpPr>
              <p:nvPr/>
            </p:nvSpPr>
            <p:spPr>
              <a:xfrm>
                <a:off x="3860799" y="3960753"/>
                <a:ext cx="4164632" cy="1754326"/>
              </a:xfrm>
              <a:prstGeom prst="rect">
                <a:avLst/>
              </a:prstGeom>
              <a:blipFill>
                <a:blip r:embed="rId12"/>
                <a:stretch>
                  <a:fillRect t="-10417" b="-20139"/>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5689A884-A128-041F-F1D6-B6388084F222}"/>
              </a:ext>
            </a:extLst>
          </p:cNvPr>
          <p:cNvPicPr>
            <a:picLocks noChangeAspect="1"/>
          </p:cNvPicPr>
          <p:nvPr/>
        </p:nvPicPr>
        <p:blipFill>
          <a:blip r:embed="rId13"/>
          <a:stretch>
            <a:fillRect/>
          </a:stretch>
        </p:blipFill>
        <p:spPr>
          <a:xfrm>
            <a:off x="0" y="0"/>
            <a:ext cx="607039" cy="676894"/>
          </a:xfrm>
          <a:prstGeom prst="rect">
            <a:avLst/>
          </a:prstGeom>
          <a:solidFill>
            <a:schemeClr val="bg1"/>
          </a:solidFill>
        </p:spPr>
      </p:pic>
    </p:spTree>
    <p:extLst>
      <p:ext uri="{BB962C8B-B14F-4D97-AF65-F5344CB8AC3E}">
        <p14:creationId xmlns:p14="http://schemas.microsoft.com/office/powerpoint/2010/main" val="28362429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549</Words>
  <Application>Microsoft Office PowerPoint</Application>
  <PresentationFormat>Custom</PresentationFormat>
  <Paragraphs>92</Paragraphs>
  <Slides>22</Slides>
  <Notes>19</Notes>
  <HiddenSlides>6</HiddenSlides>
  <MMClips>6</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Quý trọng thời gian</dc:title>
  <dc:creator>Ziczac</dc:creator>
  <cp:lastModifiedBy>DELL</cp:lastModifiedBy>
  <cp:revision>50</cp:revision>
  <dcterms:modified xsi:type="dcterms:W3CDTF">2024-03-11T14:25:12Z</dcterms:modified>
</cp:coreProperties>
</file>