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4" r:id="rId5"/>
    <p:sldId id="439" r:id="rId6"/>
    <p:sldId id="440" r:id="rId7"/>
    <p:sldId id="441" r:id="rId8"/>
    <p:sldId id="433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CCFF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9" d="100"/>
          <a:sy n="49" d="100"/>
        </p:scale>
        <p:origin x="204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6.jp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4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0536" y="4491676"/>
            <a:ext cx="12656582" cy="15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84" y="60613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98666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4817760" cy="1400833"/>
            <a:chOff x="1508917" y="1888664"/>
            <a:chExt cx="12600620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2600620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 định được các dạng địa hình núi, đồi, cao nguyên và đồng bằng trên sa bàn và mô tả đúng chúng.</a:t>
              </a:r>
              <a:r>
                <a:rPr lang="nl-NL" sz="3600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(làm việc cá nhân)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219116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44105" y="3491541"/>
            <a:ext cx="572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thật kỹ hình 3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95"/>
              </p:ext>
            </p:extLst>
          </p:nvPr>
        </p:nvGraphicFramePr>
        <p:xfrm>
          <a:off x="303593" y="4594427"/>
          <a:ext cx="8811298" cy="152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11298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400833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và chỉ các dạng địa hình: núi, đồi, cao nguyên, đồng bằng, sông, hồ, biển.</a:t>
                      </a:r>
                      <a:endParaRPr lang="en-US" sz="3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3C1B2F6-77D7-C578-7A41-63032560F12D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10CA5F-DA60-9F98-5885-A2704786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19" y="3018511"/>
            <a:ext cx="7126390" cy="4436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10A3E-E8EB-F044-2A9D-C50B5EBBF74E}"/>
              </a:ext>
            </a:extLst>
          </p:cNvPr>
          <p:cNvSpPr txBox="1"/>
          <p:nvPr/>
        </p:nvSpPr>
        <p:spPr>
          <a:xfrm>
            <a:off x="10594726" y="33599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72A39-2F7D-A594-CC4D-AF19397C1F88}"/>
              </a:ext>
            </a:extLst>
          </p:cNvPr>
          <p:cNvSpPr txBox="1"/>
          <p:nvPr/>
        </p:nvSpPr>
        <p:spPr>
          <a:xfrm>
            <a:off x="10338984" y="457828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8C098-8480-60CD-4AED-74B952D4DFA3}"/>
              </a:ext>
            </a:extLst>
          </p:cNvPr>
          <p:cNvSpPr txBox="1"/>
          <p:nvPr/>
        </p:nvSpPr>
        <p:spPr>
          <a:xfrm>
            <a:off x="13152993" y="499625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D64BF-CA34-28D8-F5ED-23EE5C6497B5}"/>
              </a:ext>
            </a:extLst>
          </p:cNvPr>
          <p:cNvSpPr txBox="1"/>
          <p:nvPr/>
        </p:nvSpPr>
        <p:spPr>
          <a:xfrm>
            <a:off x="14749748" y="5642586"/>
            <a:ext cx="147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DCB07-36C7-819D-A081-FC8E4CF9811A}"/>
              </a:ext>
            </a:extLst>
          </p:cNvPr>
          <p:cNvSpPr txBox="1"/>
          <p:nvPr/>
        </p:nvSpPr>
        <p:spPr>
          <a:xfrm>
            <a:off x="13624718" y="5983227"/>
            <a:ext cx="8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F174C-1B56-E736-3846-AD826575A49C}"/>
              </a:ext>
            </a:extLst>
          </p:cNvPr>
          <p:cNvSpPr txBox="1"/>
          <p:nvPr/>
        </p:nvSpPr>
        <p:spPr>
          <a:xfrm>
            <a:off x="10406114" y="6714886"/>
            <a:ext cx="172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806F5-DCBF-BA8F-5AB4-C9F97E659307}"/>
              </a:ext>
            </a:extLst>
          </p:cNvPr>
          <p:cNvSpPr txBox="1"/>
          <p:nvPr/>
        </p:nvSpPr>
        <p:spPr>
          <a:xfrm>
            <a:off x="10706309" y="5796473"/>
            <a:ext cx="124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4" grpId="0"/>
      <p:bldP spid="2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2443205" y="806880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824907" y="4173094"/>
            <a:ext cx="828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hình 4, em hãy mô tả núi, đồi, cao nguyên, đồng bằng dựa vào các từ gợi ý: cao, dốc, tương đối tròn, thoải, thấp, đỉnh thường nhọn, bằng phẳng.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563190-21AB-FF06-1898-09F769B2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68" y="2755361"/>
            <a:ext cx="7136219" cy="4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Top 9 Cao nguyên đẹp nhất Việt Nam - Toplist.vn">
            <a:extLst>
              <a:ext uri="{FF2B5EF4-FFF2-40B4-BE49-F238E27FC236}">
                <a16:creationId xmlns:a16="http://schemas.microsoft.com/office/drawing/2014/main" id="{CB37BAA6-3E71-9952-359A-0C25310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3864318"/>
            <a:ext cx="7759284" cy="4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ao nguyên đẹp mê hồn ở Việt Nam | Báo Dân trí">
            <a:extLst>
              <a:ext uri="{FF2B5EF4-FFF2-40B4-BE49-F238E27FC236}">
                <a16:creationId xmlns:a16="http://schemas.microsoft.com/office/drawing/2014/main" id="{14341DF7-6C5F-EE7C-3E57-F5AF474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3912987"/>
            <a:ext cx="7057215" cy="47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73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Đồng bằng sông Cửu Long - “Con gà đẻ trứng vàng” của kinh tế Việt Nam -">
            <a:extLst>
              <a:ext uri="{FF2B5EF4-FFF2-40B4-BE49-F238E27FC236}">
                <a16:creationId xmlns:a16="http://schemas.microsoft.com/office/drawing/2014/main" id="{19B9F8DF-AE06-C199-6CBD-FC0CCA72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2" y="3809680"/>
            <a:ext cx="7229258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ới thiệu Đồng bằng sông Cửu Long">
            <a:extLst>
              <a:ext uri="{FF2B5EF4-FFF2-40B4-BE49-F238E27FC236}">
                <a16:creationId xmlns:a16="http://schemas.microsoft.com/office/drawing/2014/main" id="{8C93DBA3-9D17-9E32-6AE3-2417A801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3733293"/>
            <a:ext cx="6324600" cy="45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2ABC6-5224-B921-88B2-4B95E27505C6}"/>
              </a:ext>
            </a:extLst>
          </p:cNvPr>
          <p:cNvSpPr txBox="1"/>
          <p:nvPr/>
        </p:nvSpPr>
        <p:spPr>
          <a:xfrm>
            <a:off x="2347119" y="800820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Nam </a:t>
            </a:r>
            <a:r>
              <a:rPr lang="en-US" sz="2400" dirty="0" err="1"/>
              <a:t>Bộ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063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chè</a:t>
            </a:r>
            <a:endParaRPr lang="en-US" sz="2400" dirty="0"/>
          </a:p>
        </p:txBody>
      </p:sp>
      <p:pic>
        <p:nvPicPr>
          <p:cNvPr id="3074" name="Picture 2" descr="Ngắm đồi chè Long Cốc...">
            <a:extLst>
              <a:ext uri="{FF2B5EF4-FFF2-40B4-BE49-F238E27FC236}">
                <a16:creationId xmlns:a16="http://schemas.microsoft.com/office/drawing/2014/main" id="{98E5027A-0DE5-D5FF-8CEB-9F1A935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2" y="3769251"/>
            <a:ext cx="6951396" cy="41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ên đồi chè Cầu Đất Đà Lạt - Trải nghiệm săn mây buổi sáng sớm">
            <a:extLst>
              <a:ext uri="{FF2B5EF4-FFF2-40B4-BE49-F238E27FC236}">
                <a16:creationId xmlns:a16="http://schemas.microsoft.com/office/drawing/2014/main" id="{16D342C0-7630-A689-CA54-275CBD51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81" y="3826878"/>
            <a:ext cx="6102351" cy="40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3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45901" y="1908788"/>
            <a:ext cx="13487401" cy="677108"/>
            <a:chOff x="1508917" y="1888664"/>
            <a:chExt cx="18220866" cy="1061481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8220866" cy="1061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hoàn thiện bảng sau khi quan sát các hình trên . 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838376"/>
              <a:ext cx="158704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BE0A2F9-64BF-7264-2956-26DD1DDB6258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11D78-2BD7-B9E2-75DB-990FE87B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2" y="2607889"/>
            <a:ext cx="7525818" cy="4783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358B6-09A9-0D05-165D-81EAFAA9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287" y="2611136"/>
            <a:ext cx="8016351" cy="5308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7B91ED-A223-0A7F-E247-42936D1E9977}"/>
              </a:ext>
            </a:extLst>
          </p:cNvPr>
          <p:cNvSpPr txBox="1"/>
          <p:nvPr/>
        </p:nvSpPr>
        <p:spPr>
          <a:xfrm>
            <a:off x="1661319" y="809049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 kết quả,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520</Words>
  <Application>Microsoft Office PowerPoint</Application>
  <PresentationFormat>Custom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1094</cp:revision>
  <dcterms:created xsi:type="dcterms:W3CDTF">2008-09-09T22:52:10Z</dcterms:created>
  <dcterms:modified xsi:type="dcterms:W3CDTF">2022-07-22T01:23:57Z</dcterms:modified>
</cp:coreProperties>
</file>