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2" r:id="rId4"/>
    <p:sldId id="274" r:id="rId5"/>
    <p:sldId id="266" r:id="rId6"/>
    <p:sldId id="264" r:id="rId7"/>
    <p:sldId id="273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1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3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3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A6F0-59F2-4F59-B8D8-7987C6C4BFA5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524000" y="5257800"/>
            <a:ext cx="9144000" cy="1600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10614"/>
            <a:ext cx="11290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UTM Avo" pitchFamily="18" charset="0"/>
              </a:rPr>
              <a:t>  Chào mừng các con đến tiết học vần</a:t>
            </a:r>
            <a:endParaRPr lang="vi-VN" sz="8000" b="1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8" y="0"/>
            <a:ext cx="122466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1043189"/>
            <a:ext cx="121919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itchFamily="18" charset="0"/>
              </a:rPr>
              <a:t>Chào mừng các con đến tiết học vần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6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5787" y="1579006"/>
            <a:ext cx="184244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008000"/>
                </a:solidFill>
                <a:latin typeface="UTM Avo" panose="02040603050506020204" pitchFamily="18" charset="0"/>
              </a:rPr>
              <a:t>om</a:t>
            </a:r>
            <a:endParaRPr lang="en-US" sz="80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-179868"/>
            <a:ext cx="76962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UTM Avo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 smtClean="0"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UTM Avo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UTM Avo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UTM Avo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 err="1">
                <a:latin typeface="UTM Avo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UTM Avo" pitchFamily="18" charset="0"/>
                <a:cs typeface="Times New Roman" panose="02020603050405020304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0070C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6263" y="1121764"/>
            <a:ext cx="9673107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 47: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- op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1938" y="1629591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008000"/>
                </a:solidFill>
                <a:latin typeface="UTM Avo" panose="02040603050506020204" pitchFamily="18" charset="0"/>
              </a:rPr>
              <a:t>op</a:t>
            </a:r>
            <a:endParaRPr lang="en-US" sz="80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52015" y="5913151"/>
            <a:ext cx="3319323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UTM Avo" pitchFamily="18" charset="0"/>
              </a:rPr>
              <a:t>đom</a:t>
            </a:r>
            <a:r>
              <a:rPr lang="en-US" sz="48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UTM Avo" pitchFamily="18" charset="0"/>
              </a:rPr>
              <a:t>đóm</a:t>
            </a:r>
            <a:endParaRPr lang="en-US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2933" y="5945822"/>
            <a:ext cx="2514600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UTM Avo" pitchFamily="18" charset="0"/>
              </a:rPr>
              <a:t>họp</a:t>
            </a:r>
            <a:r>
              <a:rPr lang="en-US" sz="48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UTM Avo" pitchFamily="18" charset="0"/>
              </a:rPr>
              <a:t>tổ</a:t>
            </a:r>
            <a:endParaRPr lang="en-US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t="33939" r="50312" b="30145"/>
          <a:stretch/>
        </p:blipFill>
        <p:spPr bwMode="auto">
          <a:xfrm>
            <a:off x="2139909" y="2849896"/>
            <a:ext cx="2931431" cy="262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2" t="24323" r="15869" b="33436"/>
          <a:stretch/>
        </p:blipFill>
        <p:spPr bwMode="auto">
          <a:xfrm>
            <a:off x="6646453" y="2935882"/>
            <a:ext cx="2752674" cy="292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9541" r="51399" b="19543"/>
          <a:stretch/>
        </p:blipFill>
        <p:spPr bwMode="auto">
          <a:xfrm>
            <a:off x="0" y="0"/>
            <a:ext cx="12192000" cy="696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3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0499" y="33232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UTM Avo" panose="02040603050506020204" pitchFamily="18" charset="0"/>
              </a:rPr>
              <a:t>3. </a:t>
            </a:r>
            <a:r>
              <a:rPr lang="en-US" sz="3600" dirty="0" err="1" smtClean="0"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đọc</a:t>
            </a:r>
            <a:endParaRPr lang="en-US" sz="36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805749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884126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252755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31132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28012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06389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48995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27372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13566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91943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19304" y="2880410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116146" y="3235123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20270" r="22179" b="13408"/>
          <a:stretch/>
        </p:blipFill>
        <p:spPr bwMode="auto">
          <a:xfrm>
            <a:off x="150499" y="972398"/>
            <a:ext cx="11818588" cy="609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9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0499" y="33232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UTM Avo" panose="02040603050506020204" pitchFamily="18" charset="0"/>
              </a:rPr>
              <a:t>3. </a:t>
            </a:r>
            <a:r>
              <a:rPr lang="en-US" sz="3600" dirty="0" err="1" smtClean="0"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đọc</a:t>
            </a:r>
            <a:endParaRPr lang="en-US" sz="36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805749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884126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252755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31132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28012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06389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48995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27372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13566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91943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19304" y="2880410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116146" y="3235123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20270" r="22179" b="13408"/>
          <a:stretch/>
        </p:blipFill>
        <p:spPr bwMode="auto">
          <a:xfrm>
            <a:off x="123203" y="0"/>
            <a:ext cx="12041502" cy="706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69380" y="1895932"/>
            <a:ext cx="69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1242" y="1361590"/>
            <a:ext cx="69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7696" y="853272"/>
            <a:ext cx="69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5558" y="874979"/>
            <a:ext cx="69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86255" y="342323"/>
            <a:ext cx="69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3510" y="324128"/>
            <a:ext cx="69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567" y="0"/>
            <a:ext cx="4211979" cy="913186"/>
          </a:xfr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mtClean="0">
                <a:latin typeface="UTM Avo" panose="02040603050506020204" pitchFamily="18" charset="0"/>
              </a:rPr>
              <a:t>Nghỉ giải lao</a:t>
            </a:r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34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132"/>
            <a:ext cx="12192000" cy="51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 Cào Cào Remix Nhạc Thiếu Nhi Remix Sôi Động Hay Nhất Cho Bé Yêu HEO CON 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34" y="913186"/>
            <a:ext cx="12096466" cy="45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0232" r="22713" b="11753"/>
          <a:stretch/>
        </p:blipFill>
        <p:spPr bwMode="auto">
          <a:xfrm>
            <a:off x="-150125" y="0"/>
            <a:ext cx="12596883" cy="70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7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Pictures\Các-câu-nói-tạm-biệt-trong-tiếng-Tru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57</Words>
  <Application>Microsoft Office PowerPoint</Application>
  <PresentationFormat>Custom</PresentationFormat>
  <Paragraphs>18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63</cp:revision>
  <dcterms:created xsi:type="dcterms:W3CDTF">2020-08-08T01:31:20Z</dcterms:created>
  <dcterms:modified xsi:type="dcterms:W3CDTF">2020-10-29T12:56:14Z</dcterms:modified>
</cp:coreProperties>
</file>