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media/image5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4" r:id="rId3"/>
    <p:sldId id="257" r:id="rId4"/>
    <p:sldId id="295" r:id="rId5"/>
    <p:sldId id="296" r:id="rId6"/>
    <p:sldId id="259" r:id="rId7"/>
    <p:sldId id="297" r:id="rId8"/>
    <p:sldId id="262" r:id="rId9"/>
    <p:sldId id="266" r:id="rId10"/>
    <p:sldId id="267" r:id="rId11"/>
    <p:sldId id="268" r:id="rId12"/>
    <p:sldId id="263" r:id="rId13"/>
    <p:sldId id="269" r:id="rId14"/>
    <p:sldId id="264" r:id="rId15"/>
    <p:sldId id="265" r:id="rId16"/>
    <p:sldId id="298" r:id="rId17"/>
    <p:sldId id="303" r:id="rId18"/>
    <p:sldId id="258" r:id="rId19"/>
    <p:sldId id="300" r:id="rId20"/>
    <p:sldId id="260" r:id="rId21"/>
    <p:sldId id="261" r:id="rId22"/>
    <p:sldId id="271" r:id="rId23"/>
    <p:sldId id="272" r:id="rId24"/>
    <p:sldId id="278" r:id="rId25"/>
    <p:sldId id="282" r:id="rId26"/>
    <p:sldId id="283" r:id="rId27"/>
    <p:sldId id="284" r:id="rId28"/>
    <p:sldId id="285" r:id="rId29"/>
    <p:sldId id="286" r:id="rId30"/>
    <p:sldId id="289" r:id="rId31"/>
    <p:sldId id="290" r:id="rId32"/>
    <p:sldId id="291" r:id="rId33"/>
    <p:sldId id="292" r:id="rId34"/>
    <p:sldId id="287" r:id="rId35"/>
    <p:sldId id="301" r:id="rId36"/>
    <p:sldId id="288" r:id="rId37"/>
  </p:sldIdLst>
  <p:sldSz cx="9144000" cy="6858000" type="screen4x3"/>
  <p:notesSz cx="6858000" cy="9144000"/>
  <p:custShowLst>
    <p:custShow name="L1" id="0">
      <p:sldLst>
        <p:sld r:id="rId30"/>
      </p:sldLst>
    </p:custShow>
    <p:custShow name="L2" id="1">
      <p:sldLst>
        <p:sld r:id="rId31"/>
      </p:sldLst>
    </p:custShow>
    <p:custShow name="L3" id="2">
      <p:sldLst>
        <p:sld r:id="rId32"/>
      </p:sldLst>
    </p:custShow>
    <p:custShow name="L4" id="3">
      <p:sldLst>
        <p:sld r:id="rId33"/>
      </p:sldLst>
    </p:custShow>
    <p:custShow name="L5" id="4">
      <p:sldLst>
        <p:sld r:id="rId34"/>
      </p:sldLst>
    </p:custShow>
    <p:custShow name="L6" id="5">
      <p:sldLst>
        <p:sld r:id="rId3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FF00"/>
    <a:srgbClr val="FF66CC"/>
    <a:srgbClr val="CC9900"/>
    <a:srgbClr val="CCCC00"/>
    <a:srgbClr val="EEE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DF67-5EBB-45CB-BEF3-D406958039C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E1-5958-4928-B5BA-A72E818D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8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DF67-5EBB-45CB-BEF3-D406958039C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E1-5958-4928-B5BA-A72E818D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DF67-5EBB-45CB-BEF3-D406958039C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E1-5958-4928-B5BA-A72E818D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E52D-B0D2-42EC-BF66-BB2576A02AB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247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F52DD-1383-4ECB-ABAE-99FE21F62C2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0492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68CD8-D42C-41FE-BF9A-C914B23ED3E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7556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3AEA1-7715-40E4-933E-BD70AE61D33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2943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094AC-701A-424C-AAD0-B24576A4553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351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CAA5-3964-4D4F-9530-4D325778550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5007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F712B-5CDF-4F72-A292-6425B38FEA8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0073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85354-5226-4E54-A25D-424BE11950B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265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DF67-5EBB-45CB-BEF3-D406958039C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E1-5958-4928-B5BA-A72E818D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46A86-E77C-4173-82FA-D5C3E6C0C8D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9925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6FE9F-8E3F-4723-9C34-11D1668DDF5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0306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EB850-CCEA-4563-B8BB-EE8E7511B49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0909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1809C-1702-4678-9A50-E35BA1CB897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1073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E2222-B23C-4951-9FF7-EE0054DEE3E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094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DF67-5EBB-45CB-BEF3-D406958039C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E1-5958-4928-B5BA-A72E818D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DF67-5EBB-45CB-BEF3-D406958039C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E1-5958-4928-B5BA-A72E818D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DF67-5EBB-45CB-BEF3-D406958039C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E1-5958-4928-B5BA-A72E818D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DF67-5EBB-45CB-BEF3-D406958039C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E1-5958-4928-B5BA-A72E818D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2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DF67-5EBB-45CB-BEF3-D406958039C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E1-5958-4928-B5BA-A72E818D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5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DF67-5EBB-45CB-BEF3-D406958039C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E1-5958-4928-B5BA-A72E818D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CDF67-5EBB-45CB-BEF3-D406958039C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D3AE1-5958-4928-B5BA-A72E818D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CDF67-5EBB-45CB-BEF3-D406958039C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D3AE1-5958-4928-B5BA-A72E818D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0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88C76-1895-4E50-93FC-2506FE8A787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9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wmf"/><Relationship Id="rId12" Type="http://schemas.openxmlformats.org/officeDocument/2006/relationships/image" Target="../media/image7.gif"/><Relationship Id="rId2" Type="http://schemas.openxmlformats.org/officeDocument/2006/relationships/audio" Target="file:///H:\nothings%20gonna%20change%20my%20love%20for%20you%20(%20guitar)%20-%20Guitar%20-%20320%20lyrics_%20upload%20b&#7903;i%20thanhloi1009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png"/><Relationship Id="rId5" Type="http://schemas.openxmlformats.org/officeDocument/2006/relationships/image" Target="../media/image4.gif"/><Relationship Id="rId10" Type="http://schemas.openxmlformats.org/officeDocument/2006/relationships/image" Target="../media/image5.gif"/><Relationship Id="rId4" Type="http://schemas.openxmlformats.org/officeDocument/2006/relationships/audio" Target="../media/audio1.wav"/><Relationship Id="rId9" Type="http://schemas.openxmlformats.org/officeDocument/2006/relationships/image" Target="../media/image3.wmf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2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2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2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CD%20Ti&#7871;ng%20Anh%205%20-HK1/1B/02%20Track%202.mp3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U6_L1_p1a.mp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U6_L1-p1-warm-up/index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U6_L1_p1b.mp3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U6_L1_p1c.mp3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U6_L1_p1d.mp3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gif"/><Relationship Id="rId12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slide" Target="slide35.xml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59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3" Type="http://schemas.openxmlformats.org/officeDocument/2006/relationships/image" Target="../media/image60.jpg"/><Relationship Id="rId7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THAI%20BAO/video/The%20Greetings%20Song_cut.wmv" TargetMode="External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2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2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7162800" y="4191000"/>
            <a:ext cx="609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36867" name="AutoShape 9"/>
          <p:cNvSpPr>
            <a:spLocks noChangeArrowheads="1"/>
          </p:cNvSpPr>
          <p:nvPr/>
        </p:nvSpPr>
        <p:spPr bwMode="auto">
          <a:xfrm>
            <a:off x="3222625" y="2541588"/>
            <a:ext cx="2247900" cy="828675"/>
          </a:xfrm>
          <a:prstGeom prst="wave">
            <a:avLst>
              <a:gd name="adj1" fmla="val 20644"/>
              <a:gd name="adj2" fmla="val -5144"/>
            </a:avLst>
          </a:prstGeom>
          <a:solidFill>
            <a:srgbClr val="96969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2052" name="Picture 6" descr="flower2DivWHT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" y="0"/>
            <a:ext cx="89916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flower2DivWHT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638800"/>
            <a:ext cx="899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lower2DivWHT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49499" y="2867025"/>
            <a:ext cx="5524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flower2DivWHT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18188" y="2935287"/>
            <a:ext cx="55245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6" name="Group 10"/>
          <p:cNvGrpSpPr>
            <a:grpSpLocks/>
          </p:cNvGrpSpPr>
          <p:nvPr/>
        </p:nvGrpSpPr>
        <p:grpSpPr bwMode="auto">
          <a:xfrm>
            <a:off x="3703638" y="1676400"/>
            <a:ext cx="1365250" cy="1325563"/>
            <a:chOff x="3888" y="1872"/>
            <a:chExt cx="3184" cy="2592"/>
          </a:xfrm>
        </p:grpSpPr>
        <p:graphicFrame>
          <p:nvGraphicFramePr>
            <p:cNvPr id="2069" name="Object 11"/>
            <p:cNvGraphicFramePr>
              <a:graphicFrameLocks noChangeAspect="1"/>
            </p:cNvGraphicFramePr>
            <p:nvPr/>
          </p:nvGraphicFramePr>
          <p:xfrm>
            <a:off x="4320" y="2675"/>
            <a:ext cx="2201" cy="17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r:id="rId6" imgW="751637" imgH="534924" progId="">
                    <p:embed/>
                  </p:oleObj>
                </mc:Choice>
                <mc:Fallback>
                  <p:oleObj r:id="rId6" imgW="751637" imgH="53492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675"/>
                          <a:ext cx="2201" cy="1789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0" name="Freeform 12"/>
            <p:cNvSpPr>
              <a:spLocks noChangeArrowheads="1"/>
            </p:cNvSpPr>
            <p:nvPr/>
          </p:nvSpPr>
          <p:spPr bwMode="auto">
            <a:xfrm>
              <a:off x="4627" y="2369"/>
              <a:ext cx="2445" cy="1237"/>
            </a:xfrm>
            <a:custGeom>
              <a:avLst/>
              <a:gdLst>
                <a:gd name="T0" fmla="*/ 492 w 2445"/>
                <a:gd name="T1" fmla="*/ 30 h 1237"/>
                <a:gd name="T2" fmla="*/ 613 w 2445"/>
                <a:gd name="T3" fmla="*/ 62 h 1237"/>
                <a:gd name="T4" fmla="*/ 723 w 2445"/>
                <a:gd name="T5" fmla="*/ 64 h 1237"/>
                <a:gd name="T6" fmla="*/ 829 w 2445"/>
                <a:gd name="T7" fmla="*/ 55 h 1237"/>
                <a:gd name="T8" fmla="*/ 926 w 2445"/>
                <a:gd name="T9" fmla="*/ 42 h 1237"/>
                <a:gd name="T10" fmla="*/ 1016 w 2445"/>
                <a:gd name="T11" fmla="*/ 40 h 1237"/>
                <a:gd name="T12" fmla="*/ 1103 w 2445"/>
                <a:gd name="T13" fmla="*/ 59 h 1237"/>
                <a:gd name="T14" fmla="*/ 1185 w 2445"/>
                <a:gd name="T15" fmla="*/ 116 h 1237"/>
                <a:gd name="T16" fmla="*/ 1265 w 2445"/>
                <a:gd name="T17" fmla="*/ 121 h 1237"/>
                <a:gd name="T18" fmla="*/ 1336 w 2445"/>
                <a:gd name="T19" fmla="*/ 62 h 1237"/>
                <a:gd name="T20" fmla="*/ 1398 w 2445"/>
                <a:gd name="T21" fmla="*/ 27 h 1237"/>
                <a:gd name="T22" fmla="*/ 1457 w 2445"/>
                <a:gd name="T23" fmla="*/ 13 h 1237"/>
                <a:gd name="T24" fmla="*/ 1506 w 2445"/>
                <a:gd name="T25" fmla="*/ 10 h 1237"/>
                <a:gd name="T26" fmla="*/ 1556 w 2445"/>
                <a:gd name="T27" fmla="*/ 20 h 1237"/>
                <a:gd name="T28" fmla="*/ 1606 w 2445"/>
                <a:gd name="T29" fmla="*/ 32 h 1237"/>
                <a:gd name="T30" fmla="*/ 1662 w 2445"/>
                <a:gd name="T31" fmla="*/ 45 h 1237"/>
                <a:gd name="T32" fmla="*/ 1724 w 2445"/>
                <a:gd name="T33" fmla="*/ 57 h 1237"/>
                <a:gd name="T34" fmla="*/ 1795 w 2445"/>
                <a:gd name="T35" fmla="*/ 59 h 1237"/>
                <a:gd name="T36" fmla="*/ 1880 w 2445"/>
                <a:gd name="T37" fmla="*/ 55 h 1237"/>
                <a:gd name="T38" fmla="*/ 1975 w 2445"/>
                <a:gd name="T39" fmla="*/ 35 h 1237"/>
                <a:gd name="T40" fmla="*/ 2035 w 2445"/>
                <a:gd name="T41" fmla="*/ 42 h 1237"/>
                <a:gd name="T42" fmla="*/ 2061 w 2445"/>
                <a:gd name="T43" fmla="*/ 99 h 1237"/>
                <a:gd name="T44" fmla="*/ 2098 w 2445"/>
                <a:gd name="T45" fmla="*/ 156 h 1237"/>
                <a:gd name="T46" fmla="*/ 2134 w 2445"/>
                <a:gd name="T47" fmla="*/ 195 h 1237"/>
                <a:gd name="T48" fmla="*/ 2445 w 2445"/>
                <a:gd name="T49" fmla="*/ 1178 h 1237"/>
                <a:gd name="T50" fmla="*/ 1381 w 2445"/>
                <a:gd name="T51" fmla="*/ 1180 h 1237"/>
                <a:gd name="T52" fmla="*/ 1398 w 2445"/>
                <a:gd name="T53" fmla="*/ 1198 h 1237"/>
                <a:gd name="T54" fmla="*/ 1413 w 2445"/>
                <a:gd name="T55" fmla="*/ 1217 h 1237"/>
                <a:gd name="T56" fmla="*/ 1405 w 2445"/>
                <a:gd name="T57" fmla="*/ 1235 h 1237"/>
                <a:gd name="T58" fmla="*/ 1349 w 2445"/>
                <a:gd name="T59" fmla="*/ 1237 h 1237"/>
                <a:gd name="T60" fmla="*/ 1247 w 2445"/>
                <a:gd name="T61" fmla="*/ 1237 h 1237"/>
                <a:gd name="T62" fmla="*/ 1139 w 2445"/>
                <a:gd name="T63" fmla="*/ 1237 h 1237"/>
                <a:gd name="T64" fmla="*/ 1066 w 2445"/>
                <a:gd name="T65" fmla="*/ 1237 h 1237"/>
                <a:gd name="T66" fmla="*/ 1029 w 2445"/>
                <a:gd name="T67" fmla="*/ 1235 h 1237"/>
                <a:gd name="T68" fmla="*/ 1014 w 2445"/>
                <a:gd name="T69" fmla="*/ 1217 h 1237"/>
                <a:gd name="T70" fmla="*/ 1027 w 2445"/>
                <a:gd name="T71" fmla="*/ 1198 h 1237"/>
                <a:gd name="T72" fmla="*/ 1044 w 2445"/>
                <a:gd name="T73" fmla="*/ 1180 h 1237"/>
                <a:gd name="T74" fmla="*/ 0 w 2445"/>
                <a:gd name="T75" fmla="*/ 1178 h 1237"/>
                <a:gd name="T76" fmla="*/ 285 w 2445"/>
                <a:gd name="T77" fmla="*/ 185 h 1237"/>
                <a:gd name="T78" fmla="*/ 319 w 2445"/>
                <a:gd name="T79" fmla="*/ 158 h 1237"/>
                <a:gd name="T80" fmla="*/ 352 w 2445"/>
                <a:gd name="T81" fmla="*/ 119 h 1237"/>
                <a:gd name="T82" fmla="*/ 375 w 2445"/>
                <a:gd name="T83" fmla="*/ 72 h 1237"/>
                <a:gd name="T84" fmla="*/ 416 w 2445"/>
                <a:gd name="T85" fmla="*/ 52 h 12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445" h="1237">
                  <a:moveTo>
                    <a:pt x="427" y="0"/>
                  </a:moveTo>
                  <a:lnTo>
                    <a:pt x="492" y="30"/>
                  </a:lnTo>
                  <a:lnTo>
                    <a:pt x="552" y="50"/>
                  </a:lnTo>
                  <a:lnTo>
                    <a:pt x="613" y="62"/>
                  </a:lnTo>
                  <a:lnTo>
                    <a:pt x="669" y="67"/>
                  </a:lnTo>
                  <a:lnTo>
                    <a:pt x="723" y="64"/>
                  </a:lnTo>
                  <a:lnTo>
                    <a:pt x="777" y="62"/>
                  </a:lnTo>
                  <a:lnTo>
                    <a:pt x="829" y="55"/>
                  </a:lnTo>
                  <a:lnTo>
                    <a:pt x="878" y="47"/>
                  </a:lnTo>
                  <a:lnTo>
                    <a:pt x="926" y="42"/>
                  </a:lnTo>
                  <a:lnTo>
                    <a:pt x="971" y="40"/>
                  </a:lnTo>
                  <a:lnTo>
                    <a:pt x="1016" y="40"/>
                  </a:lnTo>
                  <a:lnTo>
                    <a:pt x="1060" y="47"/>
                  </a:lnTo>
                  <a:lnTo>
                    <a:pt x="1103" y="59"/>
                  </a:lnTo>
                  <a:lnTo>
                    <a:pt x="1144" y="82"/>
                  </a:lnTo>
                  <a:lnTo>
                    <a:pt x="1185" y="116"/>
                  </a:lnTo>
                  <a:lnTo>
                    <a:pt x="1224" y="160"/>
                  </a:lnTo>
                  <a:lnTo>
                    <a:pt x="1265" y="121"/>
                  </a:lnTo>
                  <a:lnTo>
                    <a:pt x="1301" y="87"/>
                  </a:lnTo>
                  <a:lnTo>
                    <a:pt x="1336" y="62"/>
                  </a:lnTo>
                  <a:lnTo>
                    <a:pt x="1368" y="40"/>
                  </a:lnTo>
                  <a:lnTo>
                    <a:pt x="1398" y="27"/>
                  </a:lnTo>
                  <a:lnTo>
                    <a:pt x="1429" y="18"/>
                  </a:lnTo>
                  <a:lnTo>
                    <a:pt x="1457" y="13"/>
                  </a:lnTo>
                  <a:lnTo>
                    <a:pt x="1483" y="10"/>
                  </a:lnTo>
                  <a:lnTo>
                    <a:pt x="1506" y="10"/>
                  </a:lnTo>
                  <a:lnTo>
                    <a:pt x="1530" y="15"/>
                  </a:lnTo>
                  <a:lnTo>
                    <a:pt x="1556" y="20"/>
                  </a:lnTo>
                  <a:lnTo>
                    <a:pt x="1580" y="25"/>
                  </a:lnTo>
                  <a:lnTo>
                    <a:pt x="1606" y="32"/>
                  </a:lnTo>
                  <a:lnTo>
                    <a:pt x="1634" y="40"/>
                  </a:lnTo>
                  <a:lnTo>
                    <a:pt x="1662" y="45"/>
                  </a:lnTo>
                  <a:lnTo>
                    <a:pt x="1692" y="52"/>
                  </a:lnTo>
                  <a:lnTo>
                    <a:pt x="1724" y="57"/>
                  </a:lnTo>
                  <a:lnTo>
                    <a:pt x="1759" y="59"/>
                  </a:lnTo>
                  <a:lnTo>
                    <a:pt x="1795" y="59"/>
                  </a:lnTo>
                  <a:lnTo>
                    <a:pt x="1836" y="59"/>
                  </a:lnTo>
                  <a:lnTo>
                    <a:pt x="1880" y="55"/>
                  </a:lnTo>
                  <a:lnTo>
                    <a:pt x="1925" y="47"/>
                  </a:lnTo>
                  <a:lnTo>
                    <a:pt x="1975" y="35"/>
                  </a:lnTo>
                  <a:lnTo>
                    <a:pt x="2029" y="20"/>
                  </a:lnTo>
                  <a:lnTo>
                    <a:pt x="2035" y="42"/>
                  </a:lnTo>
                  <a:lnTo>
                    <a:pt x="2048" y="69"/>
                  </a:lnTo>
                  <a:lnTo>
                    <a:pt x="2061" y="99"/>
                  </a:lnTo>
                  <a:lnTo>
                    <a:pt x="2078" y="128"/>
                  </a:lnTo>
                  <a:lnTo>
                    <a:pt x="2098" y="156"/>
                  </a:lnTo>
                  <a:lnTo>
                    <a:pt x="2117" y="180"/>
                  </a:lnTo>
                  <a:lnTo>
                    <a:pt x="2134" y="195"/>
                  </a:lnTo>
                  <a:lnTo>
                    <a:pt x="2154" y="202"/>
                  </a:lnTo>
                  <a:lnTo>
                    <a:pt x="2445" y="1178"/>
                  </a:lnTo>
                  <a:lnTo>
                    <a:pt x="1377" y="1178"/>
                  </a:lnTo>
                  <a:lnTo>
                    <a:pt x="1381" y="1180"/>
                  </a:lnTo>
                  <a:lnTo>
                    <a:pt x="1388" y="1188"/>
                  </a:lnTo>
                  <a:lnTo>
                    <a:pt x="1398" y="1198"/>
                  </a:lnTo>
                  <a:lnTo>
                    <a:pt x="1407" y="1208"/>
                  </a:lnTo>
                  <a:lnTo>
                    <a:pt x="1413" y="1217"/>
                  </a:lnTo>
                  <a:lnTo>
                    <a:pt x="1413" y="1227"/>
                  </a:lnTo>
                  <a:lnTo>
                    <a:pt x="1405" y="1235"/>
                  </a:lnTo>
                  <a:lnTo>
                    <a:pt x="1383" y="1237"/>
                  </a:lnTo>
                  <a:lnTo>
                    <a:pt x="1349" y="1237"/>
                  </a:lnTo>
                  <a:lnTo>
                    <a:pt x="1301" y="1237"/>
                  </a:lnTo>
                  <a:lnTo>
                    <a:pt x="1247" y="1237"/>
                  </a:lnTo>
                  <a:lnTo>
                    <a:pt x="1191" y="1237"/>
                  </a:lnTo>
                  <a:lnTo>
                    <a:pt x="1139" y="1237"/>
                  </a:lnTo>
                  <a:lnTo>
                    <a:pt x="1096" y="1237"/>
                  </a:lnTo>
                  <a:lnTo>
                    <a:pt x="1066" y="1237"/>
                  </a:lnTo>
                  <a:lnTo>
                    <a:pt x="1055" y="1237"/>
                  </a:lnTo>
                  <a:lnTo>
                    <a:pt x="1029" y="1235"/>
                  </a:lnTo>
                  <a:lnTo>
                    <a:pt x="1016" y="1227"/>
                  </a:lnTo>
                  <a:lnTo>
                    <a:pt x="1014" y="1217"/>
                  </a:lnTo>
                  <a:lnTo>
                    <a:pt x="1019" y="1208"/>
                  </a:lnTo>
                  <a:lnTo>
                    <a:pt x="1027" y="1198"/>
                  </a:lnTo>
                  <a:lnTo>
                    <a:pt x="1038" y="1188"/>
                  </a:lnTo>
                  <a:lnTo>
                    <a:pt x="1044" y="1180"/>
                  </a:lnTo>
                  <a:lnTo>
                    <a:pt x="1049" y="1178"/>
                  </a:lnTo>
                  <a:lnTo>
                    <a:pt x="0" y="1178"/>
                  </a:lnTo>
                  <a:lnTo>
                    <a:pt x="270" y="190"/>
                  </a:lnTo>
                  <a:lnTo>
                    <a:pt x="285" y="185"/>
                  </a:lnTo>
                  <a:lnTo>
                    <a:pt x="302" y="175"/>
                  </a:lnTo>
                  <a:lnTo>
                    <a:pt x="319" y="158"/>
                  </a:lnTo>
                  <a:lnTo>
                    <a:pt x="337" y="141"/>
                  </a:lnTo>
                  <a:lnTo>
                    <a:pt x="352" y="119"/>
                  </a:lnTo>
                  <a:lnTo>
                    <a:pt x="365" y="96"/>
                  </a:lnTo>
                  <a:lnTo>
                    <a:pt x="375" y="72"/>
                  </a:lnTo>
                  <a:lnTo>
                    <a:pt x="384" y="50"/>
                  </a:lnTo>
                  <a:lnTo>
                    <a:pt x="416" y="52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1" name="Freeform 13"/>
            <p:cNvSpPr>
              <a:spLocks noChangeArrowheads="1"/>
            </p:cNvSpPr>
            <p:nvPr/>
          </p:nvSpPr>
          <p:spPr bwMode="auto">
            <a:xfrm>
              <a:off x="5680" y="3493"/>
              <a:ext cx="317" cy="89"/>
            </a:xfrm>
            <a:custGeom>
              <a:avLst/>
              <a:gdLst>
                <a:gd name="T0" fmla="*/ 0 w 317"/>
                <a:gd name="T1" fmla="*/ 89 h 89"/>
                <a:gd name="T2" fmla="*/ 317 w 317"/>
                <a:gd name="T3" fmla="*/ 89 h 89"/>
                <a:gd name="T4" fmla="*/ 298 w 317"/>
                <a:gd name="T5" fmla="*/ 79 h 89"/>
                <a:gd name="T6" fmla="*/ 278 w 317"/>
                <a:gd name="T7" fmla="*/ 66 h 89"/>
                <a:gd name="T8" fmla="*/ 259 w 317"/>
                <a:gd name="T9" fmla="*/ 52 h 89"/>
                <a:gd name="T10" fmla="*/ 242 w 317"/>
                <a:gd name="T11" fmla="*/ 37 h 89"/>
                <a:gd name="T12" fmla="*/ 225 w 317"/>
                <a:gd name="T13" fmla="*/ 22 h 89"/>
                <a:gd name="T14" fmla="*/ 207 w 317"/>
                <a:gd name="T15" fmla="*/ 10 h 89"/>
                <a:gd name="T16" fmla="*/ 190 w 317"/>
                <a:gd name="T17" fmla="*/ 2 h 89"/>
                <a:gd name="T18" fmla="*/ 171 w 317"/>
                <a:gd name="T19" fmla="*/ 0 h 89"/>
                <a:gd name="T20" fmla="*/ 143 w 317"/>
                <a:gd name="T21" fmla="*/ 2 h 89"/>
                <a:gd name="T22" fmla="*/ 117 w 317"/>
                <a:gd name="T23" fmla="*/ 12 h 89"/>
                <a:gd name="T24" fmla="*/ 95 w 317"/>
                <a:gd name="T25" fmla="*/ 24 h 89"/>
                <a:gd name="T26" fmla="*/ 76 w 317"/>
                <a:gd name="T27" fmla="*/ 37 h 89"/>
                <a:gd name="T28" fmla="*/ 56 w 317"/>
                <a:gd name="T29" fmla="*/ 54 h 89"/>
                <a:gd name="T30" fmla="*/ 39 w 317"/>
                <a:gd name="T31" fmla="*/ 66 h 89"/>
                <a:gd name="T32" fmla="*/ 20 w 317"/>
                <a:gd name="T33" fmla="*/ 79 h 89"/>
                <a:gd name="T34" fmla="*/ 0 w 317"/>
                <a:gd name="T35" fmla="*/ 89 h 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7" h="89">
                  <a:moveTo>
                    <a:pt x="0" y="89"/>
                  </a:moveTo>
                  <a:lnTo>
                    <a:pt x="317" y="89"/>
                  </a:lnTo>
                  <a:lnTo>
                    <a:pt x="298" y="79"/>
                  </a:lnTo>
                  <a:lnTo>
                    <a:pt x="278" y="66"/>
                  </a:lnTo>
                  <a:lnTo>
                    <a:pt x="259" y="52"/>
                  </a:lnTo>
                  <a:lnTo>
                    <a:pt x="242" y="37"/>
                  </a:lnTo>
                  <a:lnTo>
                    <a:pt x="225" y="22"/>
                  </a:lnTo>
                  <a:lnTo>
                    <a:pt x="207" y="10"/>
                  </a:lnTo>
                  <a:lnTo>
                    <a:pt x="190" y="2"/>
                  </a:lnTo>
                  <a:lnTo>
                    <a:pt x="171" y="0"/>
                  </a:lnTo>
                  <a:lnTo>
                    <a:pt x="143" y="2"/>
                  </a:lnTo>
                  <a:lnTo>
                    <a:pt x="117" y="12"/>
                  </a:lnTo>
                  <a:lnTo>
                    <a:pt x="95" y="24"/>
                  </a:lnTo>
                  <a:lnTo>
                    <a:pt x="76" y="37"/>
                  </a:lnTo>
                  <a:lnTo>
                    <a:pt x="56" y="54"/>
                  </a:lnTo>
                  <a:lnTo>
                    <a:pt x="39" y="66"/>
                  </a:lnTo>
                  <a:lnTo>
                    <a:pt x="20" y="7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2" name="Freeform 14"/>
            <p:cNvSpPr>
              <a:spLocks noChangeArrowheads="1"/>
            </p:cNvSpPr>
            <p:nvPr/>
          </p:nvSpPr>
          <p:spPr bwMode="auto">
            <a:xfrm>
              <a:off x="4683" y="2517"/>
              <a:ext cx="304" cy="936"/>
            </a:xfrm>
            <a:custGeom>
              <a:avLst/>
              <a:gdLst>
                <a:gd name="T0" fmla="*/ 240 w 304"/>
                <a:gd name="T1" fmla="*/ 69 h 936"/>
                <a:gd name="T2" fmla="*/ 0 w 304"/>
                <a:gd name="T3" fmla="*/ 936 h 936"/>
                <a:gd name="T4" fmla="*/ 15 w 304"/>
                <a:gd name="T5" fmla="*/ 927 h 936"/>
                <a:gd name="T6" fmla="*/ 32 w 304"/>
                <a:gd name="T7" fmla="*/ 912 h 936"/>
                <a:gd name="T8" fmla="*/ 50 w 304"/>
                <a:gd name="T9" fmla="*/ 892 h 936"/>
                <a:gd name="T10" fmla="*/ 69 w 304"/>
                <a:gd name="T11" fmla="*/ 872 h 936"/>
                <a:gd name="T12" fmla="*/ 86 w 304"/>
                <a:gd name="T13" fmla="*/ 850 h 936"/>
                <a:gd name="T14" fmla="*/ 104 w 304"/>
                <a:gd name="T15" fmla="*/ 830 h 936"/>
                <a:gd name="T16" fmla="*/ 119 w 304"/>
                <a:gd name="T17" fmla="*/ 808 h 936"/>
                <a:gd name="T18" fmla="*/ 130 w 304"/>
                <a:gd name="T19" fmla="*/ 789 h 936"/>
                <a:gd name="T20" fmla="*/ 304 w 304"/>
                <a:gd name="T21" fmla="*/ 0 h 936"/>
                <a:gd name="T22" fmla="*/ 300 w 304"/>
                <a:gd name="T23" fmla="*/ 8 h 936"/>
                <a:gd name="T24" fmla="*/ 294 w 304"/>
                <a:gd name="T25" fmla="*/ 17 h 936"/>
                <a:gd name="T26" fmla="*/ 285 w 304"/>
                <a:gd name="T27" fmla="*/ 27 h 936"/>
                <a:gd name="T28" fmla="*/ 278 w 304"/>
                <a:gd name="T29" fmla="*/ 37 h 936"/>
                <a:gd name="T30" fmla="*/ 268 w 304"/>
                <a:gd name="T31" fmla="*/ 47 h 936"/>
                <a:gd name="T32" fmla="*/ 259 w 304"/>
                <a:gd name="T33" fmla="*/ 54 h 936"/>
                <a:gd name="T34" fmla="*/ 250 w 304"/>
                <a:gd name="T35" fmla="*/ 62 h 936"/>
                <a:gd name="T36" fmla="*/ 240 w 304"/>
                <a:gd name="T37" fmla="*/ 69 h 9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4" h="936">
                  <a:moveTo>
                    <a:pt x="240" y="69"/>
                  </a:moveTo>
                  <a:lnTo>
                    <a:pt x="0" y="936"/>
                  </a:lnTo>
                  <a:lnTo>
                    <a:pt x="15" y="927"/>
                  </a:lnTo>
                  <a:lnTo>
                    <a:pt x="32" y="912"/>
                  </a:lnTo>
                  <a:lnTo>
                    <a:pt x="50" y="892"/>
                  </a:lnTo>
                  <a:lnTo>
                    <a:pt x="69" y="872"/>
                  </a:lnTo>
                  <a:lnTo>
                    <a:pt x="86" y="850"/>
                  </a:lnTo>
                  <a:lnTo>
                    <a:pt x="104" y="830"/>
                  </a:lnTo>
                  <a:lnTo>
                    <a:pt x="119" y="808"/>
                  </a:lnTo>
                  <a:lnTo>
                    <a:pt x="130" y="789"/>
                  </a:lnTo>
                  <a:lnTo>
                    <a:pt x="304" y="0"/>
                  </a:lnTo>
                  <a:lnTo>
                    <a:pt x="300" y="8"/>
                  </a:lnTo>
                  <a:lnTo>
                    <a:pt x="294" y="17"/>
                  </a:lnTo>
                  <a:lnTo>
                    <a:pt x="285" y="27"/>
                  </a:lnTo>
                  <a:lnTo>
                    <a:pt x="278" y="37"/>
                  </a:lnTo>
                  <a:lnTo>
                    <a:pt x="268" y="47"/>
                  </a:lnTo>
                  <a:lnTo>
                    <a:pt x="259" y="54"/>
                  </a:lnTo>
                  <a:lnTo>
                    <a:pt x="250" y="62"/>
                  </a:lnTo>
                  <a:lnTo>
                    <a:pt x="240" y="69"/>
                  </a:lnTo>
                  <a:close/>
                </a:path>
              </a:pathLst>
            </a:custGeom>
            <a:solidFill>
              <a:srgbClr val="3F9E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3" name="Freeform 15"/>
            <p:cNvSpPr>
              <a:spLocks noChangeArrowheads="1"/>
            </p:cNvSpPr>
            <p:nvPr/>
          </p:nvSpPr>
          <p:spPr bwMode="auto">
            <a:xfrm>
              <a:off x="5859" y="3259"/>
              <a:ext cx="1006" cy="207"/>
            </a:xfrm>
            <a:custGeom>
              <a:avLst/>
              <a:gdLst>
                <a:gd name="T0" fmla="*/ 0 w 1006"/>
                <a:gd name="T1" fmla="*/ 145 h 207"/>
                <a:gd name="T2" fmla="*/ 56 w 1006"/>
                <a:gd name="T3" fmla="*/ 88 h 207"/>
                <a:gd name="T4" fmla="*/ 119 w 1006"/>
                <a:gd name="T5" fmla="*/ 47 h 207"/>
                <a:gd name="T6" fmla="*/ 184 w 1006"/>
                <a:gd name="T7" fmla="*/ 19 h 207"/>
                <a:gd name="T8" fmla="*/ 251 w 1006"/>
                <a:gd name="T9" fmla="*/ 5 h 207"/>
                <a:gd name="T10" fmla="*/ 322 w 1006"/>
                <a:gd name="T11" fmla="*/ 0 h 207"/>
                <a:gd name="T12" fmla="*/ 393 w 1006"/>
                <a:gd name="T13" fmla="*/ 2 h 207"/>
                <a:gd name="T14" fmla="*/ 464 w 1006"/>
                <a:gd name="T15" fmla="*/ 12 h 207"/>
                <a:gd name="T16" fmla="*/ 535 w 1006"/>
                <a:gd name="T17" fmla="*/ 24 h 207"/>
                <a:gd name="T18" fmla="*/ 604 w 1006"/>
                <a:gd name="T19" fmla="*/ 42 h 207"/>
                <a:gd name="T20" fmla="*/ 671 w 1006"/>
                <a:gd name="T21" fmla="*/ 61 h 207"/>
                <a:gd name="T22" fmla="*/ 736 w 1006"/>
                <a:gd name="T23" fmla="*/ 79 h 207"/>
                <a:gd name="T24" fmla="*/ 797 w 1006"/>
                <a:gd name="T25" fmla="*/ 93 h 207"/>
                <a:gd name="T26" fmla="*/ 853 w 1006"/>
                <a:gd name="T27" fmla="*/ 103 h 207"/>
                <a:gd name="T28" fmla="*/ 904 w 1006"/>
                <a:gd name="T29" fmla="*/ 108 h 207"/>
                <a:gd name="T30" fmla="*/ 950 w 1006"/>
                <a:gd name="T31" fmla="*/ 103 h 207"/>
                <a:gd name="T32" fmla="*/ 986 w 1006"/>
                <a:gd name="T33" fmla="*/ 91 h 207"/>
                <a:gd name="T34" fmla="*/ 1006 w 1006"/>
                <a:gd name="T35" fmla="*/ 123 h 207"/>
                <a:gd name="T36" fmla="*/ 961 w 1006"/>
                <a:gd name="T37" fmla="*/ 140 h 207"/>
                <a:gd name="T38" fmla="*/ 913 w 1006"/>
                <a:gd name="T39" fmla="*/ 145 h 207"/>
                <a:gd name="T40" fmla="*/ 861 w 1006"/>
                <a:gd name="T41" fmla="*/ 143 h 207"/>
                <a:gd name="T42" fmla="*/ 807 w 1006"/>
                <a:gd name="T43" fmla="*/ 135 h 207"/>
                <a:gd name="T44" fmla="*/ 751 w 1006"/>
                <a:gd name="T45" fmla="*/ 123 h 207"/>
                <a:gd name="T46" fmla="*/ 693 w 1006"/>
                <a:gd name="T47" fmla="*/ 106 h 207"/>
                <a:gd name="T48" fmla="*/ 633 w 1006"/>
                <a:gd name="T49" fmla="*/ 91 h 207"/>
                <a:gd name="T50" fmla="*/ 568 w 1006"/>
                <a:gd name="T51" fmla="*/ 74 h 207"/>
                <a:gd name="T52" fmla="*/ 503 w 1006"/>
                <a:gd name="T53" fmla="*/ 61 h 207"/>
                <a:gd name="T54" fmla="*/ 436 w 1006"/>
                <a:gd name="T55" fmla="*/ 54 h 207"/>
                <a:gd name="T56" fmla="*/ 367 w 1006"/>
                <a:gd name="T57" fmla="*/ 51 h 207"/>
                <a:gd name="T58" fmla="*/ 296 w 1006"/>
                <a:gd name="T59" fmla="*/ 59 h 207"/>
                <a:gd name="T60" fmla="*/ 225 w 1006"/>
                <a:gd name="T61" fmla="*/ 76 h 207"/>
                <a:gd name="T62" fmla="*/ 151 w 1006"/>
                <a:gd name="T63" fmla="*/ 106 h 207"/>
                <a:gd name="T64" fmla="*/ 76 w 1006"/>
                <a:gd name="T65" fmla="*/ 148 h 207"/>
                <a:gd name="T66" fmla="*/ 0 w 1006"/>
                <a:gd name="T67" fmla="*/ 207 h 207"/>
                <a:gd name="T68" fmla="*/ 2 w 1006"/>
                <a:gd name="T69" fmla="*/ 194 h 207"/>
                <a:gd name="T70" fmla="*/ 2 w 1006"/>
                <a:gd name="T71" fmla="*/ 180 h 207"/>
                <a:gd name="T72" fmla="*/ 2 w 1006"/>
                <a:gd name="T73" fmla="*/ 162 h 207"/>
                <a:gd name="T74" fmla="*/ 0 w 1006"/>
                <a:gd name="T75" fmla="*/ 145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6" h="207">
                  <a:moveTo>
                    <a:pt x="0" y="145"/>
                  </a:moveTo>
                  <a:lnTo>
                    <a:pt x="56" y="88"/>
                  </a:lnTo>
                  <a:lnTo>
                    <a:pt x="119" y="47"/>
                  </a:lnTo>
                  <a:lnTo>
                    <a:pt x="184" y="19"/>
                  </a:lnTo>
                  <a:lnTo>
                    <a:pt x="251" y="5"/>
                  </a:lnTo>
                  <a:lnTo>
                    <a:pt x="322" y="0"/>
                  </a:lnTo>
                  <a:lnTo>
                    <a:pt x="393" y="2"/>
                  </a:lnTo>
                  <a:lnTo>
                    <a:pt x="464" y="12"/>
                  </a:lnTo>
                  <a:lnTo>
                    <a:pt x="535" y="24"/>
                  </a:lnTo>
                  <a:lnTo>
                    <a:pt x="604" y="42"/>
                  </a:lnTo>
                  <a:lnTo>
                    <a:pt x="671" y="61"/>
                  </a:lnTo>
                  <a:lnTo>
                    <a:pt x="736" y="79"/>
                  </a:lnTo>
                  <a:lnTo>
                    <a:pt x="797" y="93"/>
                  </a:lnTo>
                  <a:lnTo>
                    <a:pt x="853" y="103"/>
                  </a:lnTo>
                  <a:lnTo>
                    <a:pt x="904" y="108"/>
                  </a:lnTo>
                  <a:lnTo>
                    <a:pt x="950" y="103"/>
                  </a:lnTo>
                  <a:lnTo>
                    <a:pt x="986" y="91"/>
                  </a:lnTo>
                  <a:lnTo>
                    <a:pt x="1006" y="123"/>
                  </a:lnTo>
                  <a:lnTo>
                    <a:pt x="961" y="140"/>
                  </a:lnTo>
                  <a:lnTo>
                    <a:pt x="913" y="145"/>
                  </a:lnTo>
                  <a:lnTo>
                    <a:pt x="861" y="143"/>
                  </a:lnTo>
                  <a:lnTo>
                    <a:pt x="807" y="135"/>
                  </a:lnTo>
                  <a:lnTo>
                    <a:pt x="751" y="123"/>
                  </a:lnTo>
                  <a:lnTo>
                    <a:pt x="693" y="106"/>
                  </a:lnTo>
                  <a:lnTo>
                    <a:pt x="633" y="91"/>
                  </a:lnTo>
                  <a:lnTo>
                    <a:pt x="568" y="74"/>
                  </a:lnTo>
                  <a:lnTo>
                    <a:pt x="503" y="61"/>
                  </a:lnTo>
                  <a:lnTo>
                    <a:pt x="436" y="54"/>
                  </a:lnTo>
                  <a:lnTo>
                    <a:pt x="367" y="51"/>
                  </a:lnTo>
                  <a:lnTo>
                    <a:pt x="296" y="59"/>
                  </a:lnTo>
                  <a:lnTo>
                    <a:pt x="225" y="76"/>
                  </a:lnTo>
                  <a:lnTo>
                    <a:pt x="151" y="106"/>
                  </a:lnTo>
                  <a:lnTo>
                    <a:pt x="76" y="148"/>
                  </a:lnTo>
                  <a:lnTo>
                    <a:pt x="0" y="207"/>
                  </a:lnTo>
                  <a:lnTo>
                    <a:pt x="2" y="194"/>
                  </a:lnTo>
                  <a:lnTo>
                    <a:pt x="2" y="180"/>
                  </a:lnTo>
                  <a:lnTo>
                    <a:pt x="2" y="162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7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4" name="Freeform 16"/>
            <p:cNvSpPr>
              <a:spLocks noChangeArrowheads="1"/>
            </p:cNvSpPr>
            <p:nvPr/>
          </p:nvSpPr>
          <p:spPr bwMode="auto">
            <a:xfrm>
              <a:off x="5876" y="3338"/>
              <a:ext cx="1120" cy="189"/>
            </a:xfrm>
            <a:custGeom>
              <a:avLst/>
              <a:gdLst>
                <a:gd name="T0" fmla="*/ 0 w 1120"/>
                <a:gd name="T1" fmla="*/ 140 h 189"/>
                <a:gd name="T2" fmla="*/ 74 w 1120"/>
                <a:gd name="T3" fmla="*/ 86 h 189"/>
                <a:gd name="T4" fmla="*/ 145 w 1120"/>
                <a:gd name="T5" fmla="*/ 46 h 189"/>
                <a:gd name="T6" fmla="*/ 216 w 1120"/>
                <a:gd name="T7" fmla="*/ 19 h 189"/>
                <a:gd name="T8" fmla="*/ 285 w 1120"/>
                <a:gd name="T9" fmla="*/ 5 h 189"/>
                <a:gd name="T10" fmla="*/ 354 w 1120"/>
                <a:gd name="T11" fmla="*/ 0 h 189"/>
                <a:gd name="T12" fmla="*/ 421 w 1120"/>
                <a:gd name="T13" fmla="*/ 2 h 189"/>
                <a:gd name="T14" fmla="*/ 488 w 1120"/>
                <a:gd name="T15" fmla="*/ 9 h 189"/>
                <a:gd name="T16" fmla="*/ 553 w 1120"/>
                <a:gd name="T17" fmla="*/ 22 h 189"/>
                <a:gd name="T18" fmla="*/ 616 w 1120"/>
                <a:gd name="T19" fmla="*/ 37 h 189"/>
                <a:gd name="T20" fmla="*/ 676 w 1120"/>
                <a:gd name="T21" fmla="*/ 51 h 189"/>
                <a:gd name="T22" fmla="*/ 736 w 1120"/>
                <a:gd name="T23" fmla="*/ 66 h 189"/>
                <a:gd name="T24" fmla="*/ 792 w 1120"/>
                <a:gd name="T25" fmla="*/ 78 h 189"/>
                <a:gd name="T26" fmla="*/ 849 w 1120"/>
                <a:gd name="T27" fmla="*/ 86 h 189"/>
                <a:gd name="T28" fmla="*/ 900 w 1120"/>
                <a:gd name="T29" fmla="*/ 86 h 189"/>
                <a:gd name="T30" fmla="*/ 952 w 1120"/>
                <a:gd name="T31" fmla="*/ 76 h 189"/>
                <a:gd name="T32" fmla="*/ 1000 w 1120"/>
                <a:gd name="T33" fmla="*/ 59 h 189"/>
                <a:gd name="T34" fmla="*/ 1010 w 1120"/>
                <a:gd name="T35" fmla="*/ 69 h 189"/>
                <a:gd name="T36" fmla="*/ 1021 w 1120"/>
                <a:gd name="T37" fmla="*/ 81 h 189"/>
                <a:gd name="T38" fmla="*/ 1034 w 1120"/>
                <a:gd name="T39" fmla="*/ 96 h 189"/>
                <a:gd name="T40" fmla="*/ 1051 w 1120"/>
                <a:gd name="T41" fmla="*/ 113 h 189"/>
                <a:gd name="T42" fmla="*/ 1067 w 1120"/>
                <a:gd name="T43" fmla="*/ 130 h 189"/>
                <a:gd name="T44" fmla="*/ 1084 w 1120"/>
                <a:gd name="T45" fmla="*/ 145 h 189"/>
                <a:gd name="T46" fmla="*/ 1101 w 1120"/>
                <a:gd name="T47" fmla="*/ 160 h 189"/>
                <a:gd name="T48" fmla="*/ 1120 w 1120"/>
                <a:gd name="T49" fmla="*/ 170 h 189"/>
                <a:gd name="T50" fmla="*/ 533 w 1120"/>
                <a:gd name="T51" fmla="*/ 170 h 189"/>
                <a:gd name="T52" fmla="*/ 521 w 1120"/>
                <a:gd name="T53" fmla="*/ 157 h 189"/>
                <a:gd name="T54" fmla="*/ 503 w 1120"/>
                <a:gd name="T55" fmla="*/ 145 h 189"/>
                <a:gd name="T56" fmla="*/ 480 w 1120"/>
                <a:gd name="T57" fmla="*/ 133 h 189"/>
                <a:gd name="T58" fmla="*/ 456 w 1120"/>
                <a:gd name="T59" fmla="*/ 125 h 189"/>
                <a:gd name="T60" fmla="*/ 426 w 1120"/>
                <a:gd name="T61" fmla="*/ 115 h 189"/>
                <a:gd name="T62" fmla="*/ 395 w 1120"/>
                <a:gd name="T63" fmla="*/ 110 h 189"/>
                <a:gd name="T64" fmla="*/ 361 w 1120"/>
                <a:gd name="T65" fmla="*/ 108 h 189"/>
                <a:gd name="T66" fmla="*/ 328 w 1120"/>
                <a:gd name="T67" fmla="*/ 106 h 189"/>
                <a:gd name="T68" fmla="*/ 292 w 1120"/>
                <a:gd name="T69" fmla="*/ 106 h 189"/>
                <a:gd name="T70" fmla="*/ 257 w 1120"/>
                <a:gd name="T71" fmla="*/ 110 h 189"/>
                <a:gd name="T72" fmla="*/ 223 w 1120"/>
                <a:gd name="T73" fmla="*/ 115 h 189"/>
                <a:gd name="T74" fmla="*/ 190 w 1120"/>
                <a:gd name="T75" fmla="*/ 123 h 189"/>
                <a:gd name="T76" fmla="*/ 158 w 1120"/>
                <a:gd name="T77" fmla="*/ 135 h 189"/>
                <a:gd name="T78" fmla="*/ 128 w 1120"/>
                <a:gd name="T79" fmla="*/ 150 h 189"/>
                <a:gd name="T80" fmla="*/ 102 w 1120"/>
                <a:gd name="T81" fmla="*/ 167 h 189"/>
                <a:gd name="T82" fmla="*/ 78 w 1120"/>
                <a:gd name="T83" fmla="*/ 189 h 189"/>
                <a:gd name="T84" fmla="*/ 72 w 1120"/>
                <a:gd name="T85" fmla="*/ 182 h 189"/>
                <a:gd name="T86" fmla="*/ 63 w 1120"/>
                <a:gd name="T87" fmla="*/ 175 h 189"/>
                <a:gd name="T88" fmla="*/ 54 w 1120"/>
                <a:gd name="T89" fmla="*/ 170 h 189"/>
                <a:gd name="T90" fmla="*/ 46 w 1120"/>
                <a:gd name="T91" fmla="*/ 162 h 189"/>
                <a:gd name="T92" fmla="*/ 35 w 1120"/>
                <a:gd name="T93" fmla="*/ 155 h 189"/>
                <a:gd name="T94" fmla="*/ 26 w 1120"/>
                <a:gd name="T95" fmla="*/ 150 h 189"/>
                <a:gd name="T96" fmla="*/ 13 w 1120"/>
                <a:gd name="T97" fmla="*/ 145 h 189"/>
                <a:gd name="T98" fmla="*/ 0 w 1120"/>
                <a:gd name="T99" fmla="*/ 140 h 1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20" h="189">
                  <a:moveTo>
                    <a:pt x="0" y="140"/>
                  </a:moveTo>
                  <a:lnTo>
                    <a:pt x="74" y="86"/>
                  </a:lnTo>
                  <a:lnTo>
                    <a:pt x="145" y="46"/>
                  </a:lnTo>
                  <a:lnTo>
                    <a:pt x="216" y="19"/>
                  </a:lnTo>
                  <a:lnTo>
                    <a:pt x="285" y="5"/>
                  </a:lnTo>
                  <a:lnTo>
                    <a:pt x="354" y="0"/>
                  </a:lnTo>
                  <a:lnTo>
                    <a:pt x="421" y="2"/>
                  </a:lnTo>
                  <a:lnTo>
                    <a:pt x="488" y="9"/>
                  </a:lnTo>
                  <a:lnTo>
                    <a:pt x="553" y="22"/>
                  </a:lnTo>
                  <a:lnTo>
                    <a:pt x="616" y="37"/>
                  </a:lnTo>
                  <a:lnTo>
                    <a:pt x="676" y="51"/>
                  </a:lnTo>
                  <a:lnTo>
                    <a:pt x="736" y="66"/>
                  </a:lnTo>
                  <a:lnTo>
                    <a:pt x="792" y="78"/>
                  </a:lnTo>
                  <a:lnTo>
                    <a:pt x="849" y="86"/>
                  </a:lnTo>
                  <a:lnTo>
                    <a:pt x="900" y="86"/>
                  </a:lnTo>
                  <a:lnTo>
                    <a:pt x="952" y="76"/>
                  </a:lnTo>
                  <a:lnTo>
                    <a:pt x="1000" y="59"/>
                  </a:lnTo>
                  <a:lnTo>
                    <a:pt x="1010" y="69"/>
                  </a:lnTo>
                  <a:lnTo>
                    <a:pt x="1021" y="81"/>
                  </a:lnTo>
                  <a:lnTo>
                    <a:pt x="1034" y="96"/>
                  </a:lnTo>
                  <a:lnTo>
                    <a:pt x="1051" y="113"/>
                  </a:lnTo>
                  <a:lnTo>
                    <a:pt x="1067" y="130"/>
                  </a:lnTo>
                  <a:lnTo>
                    <a:pt x="1084" y="145"/>
                  </a:lnTo>
                  <a:lnTo>
                    <a:pt x="1101" y="160"/>
                  </a:lnTo>
                  <a:lnTo>
                    <a:pt x="1120" y="170"/>
                  </a:lnTo>
                  <a:lnTo>
                    <a:pt x="533" y="170"/>
                  </a:lnTo>
                  <a:lnTo>
                    <a:pt x="521" y="157"/>
                  </a:lnTo>
                  <a:lnTo>
                    <a:pt x="503" y="145"/>
                  </a:lnTo>
                  <a:lnTo>
                    <a:pt x="480" y="133"/>
                  </a:lnTo>
                  <a:lnTo>
                    <a:pt x="456" y="125"/>
                  </a:lnTo>
                  <a:lnTo>
                    <a:pt x="426" y="115"/>
                  </a:lnTo>
                  <a:lnTo>
                    <a:pt x="395" y="110"/>
                  </a:lnTo>
                  <a:lnTo>
                    <a:pt x="361" y="108"/>
                  </a:lnTo>
                  <a:lnTo>
                    <a:pt x="328" y="106"/>
                  </a:lnTo>
                  <a:lnTo>
                    <a:pt x="292" y="106"/>
                  </a:lnTo>
                  <a:lnTo>
                    <a:pt x="257" y="110"/>
                  </a:lnTo>
                  <a:lnTo>
                    <a:pt x="223" y="115"/>
                  </a:lnTo>
                  <a:lnTo>
                    <a:pt x="190" y="123"/>
                  </a:lnTo>
                  <a:lnTo>
                    <a:pt x="158" y="135"/>
                  </a:lnTo>
                  <a:lnTo>
                    <a:pt x="128" y="150"/>
                  </a:lnTo>
                  <a:lnTo>
                    <a:pt x="102" y="167"/>
                  </a:lnTo>
                  <a:lnTo>
                    <a:pt x="78" y="189"/>
                  </a:lnTo>
                  <a:lnTo>
                    <a:pt x="72" y="182"/>
                  </a:lnTo>
                  <a:lnTo>
                    <a:pt x="63" y="175"/>
                  </a:lnTo>
                  <a:lnTo>
                    <a:pt x="54" y="170"/>
                  </a:lnTo>
                  <a:lnTo>
                    <a:pt x="46" y="162"/>
                  </a:lnTo>
                  <a:lnTo>
                    <a:pt x="35" y="155"/>
                  </a:lnTo>
                  <a:lnTo>
                    <a:pt x="26" y="150"/>
                  </a:lnTo>
                  <a:lnTo>
                    <a:pt x="13" y="145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7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5" name="Freeform 17"/>
            <p:cNvSpPr>
              <a:spLocks noChangeArrowheads="1"/>
            </p:cNvSpPr>
            <p:nvPr/>
          </p:nvSpPr>
          <p:spPr bwMode="auto">
            <a:xfrm>
              <a:off x="4668" y="3404"/>
              <a:ext cx="1124" cy="123"/>
            </a:xfrm>
            <a:custGeom>
              <a:avLst/>
              <a:gdLst>
                <a:gd name="T0" fmla="*/ 9 w 1124"/>
                <a:gd name="T1" fmla="*/ 91 h 123"/>
                <a:gd name="T2" fmla="*/ 32 w 1124"/>
                <a:gd name="T3" fmla="*/ 72 h 123"/>
                <a:gd name="T4" fmla="*/ 58 w 1124"/>
                <a:gd name="T5" fmla="*/ 47 h 123"/>
                <a:gd name="T6" fmla="*/ 82 w 1124"/>
                <a:gd name="T7" fmla="*/ 25 h 123"/>
                <a:gd name="T8" fmla="*/ 207 w 1124"/>
                <a:gd name="T9" fmla="*/ 47 h 123"/>
                <a:gd name="T10" fmla="*/ 401 w 1124"/>
                <a:gd name="T11" fmla="*/ 76 h 123"/>
                <a:gd name="T12" fmla="*/ 552 w 1124"/>
                <a:gd name="T13" fmla="*/ 72 h 123"/>
                <a:gd name="T14" fmla="*/ 669 w 1124"/>
                <a:gd name="T15" fmla="*/ 49 h 123"/>
                <a:gd name="T16" fmla="*/ 766 w 1124"/>
                <a:gd name="T17" fmla="*/ 22 h 123"/>
                <a:gd name="T18" fmla="*/ 855 w 1124"/>
                <a:gd name="T19" fmla="*/ 3 h 123"/>
                <a:gd name="T20" fmla="*/ 950 w 1124"/>
                <a:gd name="T21" fmla="*/ 5 h 123"/>
                <a:gd name="T22" fmla="*/ 1060 w 1124"/>
                <a:gd name="T23" fmla="*/ 42 h 123"/>
                <a:gd name="T24" fmla="*/ 1116 w 1124"/>
                <a:gd name="T25" fmla="*/ 81 h 123"/>
                <a:gd name="T26" fmla="*/ 1094 w 1124"/>
                <a:gd name="T27" fmla="*/ 94 h 123"/>
                <a:gd name="T28" fmla="*/ 1075 w 1124"/>
                <a:gd name="T29" fmla="*/ 109 h 123"/>
                <a:gd name="T30" fmla="*/ 1057 w 1124"/>
                <a:gd name="T31" fmla="*/ 118 h 123"/>
                <a:gd name="T32" fmla="*/ 1038 w 1124"/>
                <a:gd name="T33" fmla="*/ 109 h 123"/>
                <a:gd name="T34" fmla="*/ 1001 w 1124"/>
                <a:gd name="T35" fmla="*/ 86 h 123"/>
                <a:gd name="T36" fmla="*/ 960 w 1124"/>
                <a:gd name="T37" fmla="*/ 72 h 123"/>
                <a:gd name="T38" fmla="*/ 917 w 1124"/>
                <a:gd name="T39" fmla="*/ 64 h 123"/>
                <a:gd name="T40" fmla="*/ 870 w 1124"/>
                <a:gd name="T41" fmla="*/ 62 h 123"/>
                <a:gd name="T42" fmla="*/ 820 w 1124"/>
                <a:gd name="T43" fmla="*/ 64 h 123"/>
                <a:gd name="T44" fmla="*/ 773 w 1124"/>
                <a:gd name="T45" fmla="*/ 76 h 123"/>
                <a:gd name="T46" fmla="*/ 725 w 1124"/>
                <a:gd name="T47" fmla="*/ 91 h 123"/>
                <a:gd name="T48" fmla="*/ 675 w 1124"/>
                <a:gd name="T49" fmla="*/ 101 h 123"/>
                <a:gd name="T50" fmla="*/ 593 w 1124"/>
                <a:gd name="T51" fmla="*/ 101 h 123"/>
                <a:gd name="T52" fmla="*/ 490 w 1124"/>
                <a:gd name="T53" fmla="*/ 101 h 123"/>
                <a:gd name="T54" fmla="*/ 375 w 1124"/>
                <a:gd name="T55" fmla="*/ 101 h 123"/>
                <a:gd name="T56" fmla="*/ 259 w 1124"/>
                <a:gd name="T57" fmla="*/ 99 h 123"/>
                <a:gd name="T58" fmla="*/ 153 w 1124"/>
                <a:gd name="T59" fmla="*/ 99 h 123"/>
                <a:gd name="T60" fmla="*/ 67 w 1124"/>
                <a:gd name="T61" fmla="*/ 99 h 123"/>
                <a:gd name="T62" fmla="*/ 13 w 1124"/>
                <a:gd name="T63" fmla="*/ 99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24" h="123">
                  <a:moveTo>
                    <a:pt x="0" y="99"/>
                  </a:moveTo>
                  <a:lnTo>
                    <a:pt x="9" y="91"/>
                  </a:lnTo>
                  <a:lnTo>
                    <a:pt x="19" y="84"/>
                  </a:lnTo>
                  <a:lnTo>
                    <a:pt x="32" y="72"/>
                  </a:lnTo>
                  <a:lnTo>
                    <a:pt x="45" y="59"/>
                  </a:lnTo>
                  <a:lnTo>
                    <a:pt x="58" y="47"/>
                  </a:lnTo>
                  <a:lnTo>
                    <a:pt x="71" y="35"/>
                  </a:lnTo>
                  <a:lnTo>
                    <a:pt x="82" y="25"/>
                  </a:lnTo>
                  <a:lnTo>
                    <a:pt x="88" y="17"/>
                  </a:lnTo>
                  <a:lnTo>
                    <a:pt x="207" y="47"/>
                  </a:lnTo>
                  <a:lnTo>
                    <a:pt x="311" y="67"/>
                  </a:lnTo>
                  <a:lnTo>
                    <a:pt x="401" y="76"/>
                  </a:lnTo>
                  <a:lnTo>
                    <a:pt x="481" y="76"/>
                  </a:lnTo>
                  <a:lnTo>
                    <a:pt x="552" y="72"/>
                  </a:lnTo>
                  <a:lnTo>
                    <a:pt x="615" y="62"/>
                  </a:lnTo>
                  <a:lnTo>
                    <a:pt x="669" y="49"/>
                  </a:lnTo>
                  <a:lnTo>
                    <a:pt x="721" y="35"/>
                  </a:lnTo>
                  <a:lnTo>
                    <a:pt x="766" y="22"/>
                  </a:lnTo>
                  <a:lnTo>
                    <a:pt x="811" y="10"/>
                  </a:lnTo>
                  <a:lnTo>
                    <a:pt x="855" y="3"/>
                  </a:lnTo>
                  <a:lnTo>
                    <a:pt x="900" y="0"/>
                  </a:lnTo>
                  <a:lnTo>
                    <a:pt x="950" y="5"/>
                  </a:lnTo>
                  <a:lnTo>
                    <a:pt x="1001" y="17"/>
                  </a:lnTo>
                  <a:lnTo>
                    <a:pt x="1060" y="42"/>
                  </a:lnTo>
                  <a:lnTo>
                    <a:pt x="1124" y="76"/>
                  </a:lnTo>
                  <a:lnTo>
                    <a:pt x="1116" y="81"/>
                  </a:lnTo>
                  <a:lnTo>
                    <a:pt x="1105" y="89"/>
                  </a:lnTo>
                  <a:lnTo>
                    <a:pt x="1094" y="94"/>
                  </a:lnTo>
                  <a:lnTo>
                    <a:pt x="1083" y="101"/>
                  </a:lnTo>
                  <a:lnTo>
                    <a:pt x="1075" y="109"/>
                  </a:lnTo>
                  <a:lnTo>
                    <a:pt x="1066" y="113"/>
                  </a:lnTo>
                  <a:lnTo>
                    <a:pt x="1057" y="118"/>
                  </a:lnTo>
                  <a:lnTo>
                    <a:pt x="1053" y="123"/>
                  </a:lnTo>
                  <a:lnTo>
                    <a:pt x="1038" y="109"/>
                  </a:lnTo>
                  <a:lnTo>
                    <a:pt x="1021" y="96"/>
                  </a:lnTo>
                  <a:lnTo>
                    <a:pt x="1001" y="86"/>
                  </a:lnTo>
                  <a:lnTo>
                    <a:pt x="982" y="79"/>
                  </a:lnTo>
                  <a:lnTo>
                    <a:pt x="960" y="72"/>
                  </a:lnTo>
                  <a:lnTo>
                    <a:pt x="939" y="67"/>
                  </a:lnTo>
                  <a:lnTo>
                    <a:pt x="917" y="64"/>
                  </a:lnTo>
                  <a:lnTo>
                    <a:pt x="893" y="62"/>
                  </a:lnTo>
                  <a:lnTo>
                    <a:pt x="870" y="62"/>
                  </a:lnTo>
                  <a:lnTo>
                    <a:pt x="846" y="62"/>
                  </a:lnTo>
                  <a:lnTo>
                    <a:pt x="820" y="64"/>
                  </a:lnTo>
                  <a:lnTo>
                    <a:pt x="796" y="69"/>
                  </a:lnTo>
                  <a:lnTo>
                    <a:pt x="773" y="76"/>
                  </a:lnTo>
                  <a:lnTo>
                    <a:pt x="749" y="81"/>
                  </a:lnTo>
                  <a:lnTo>
                    <a:pt x="725" y="91"/>
                  </a:lnTo>
                  <a:lnTo>
                    <a:pt x="704" y="101"/>
                  </a:lnTo>
                  <a:lnTo>
                    <a:pt x="675" y="101"/>
                  </a:lnTo>
                  <a:lnTo>
                    <a:pt x="637" y="101"/>
                  </a:lnTo>
                  <a:lnTo>
                    <a:pt x="593" y="101"/>
                  </a:lnTo>
                  <a:lnTo>
                    <a:pt x="544" y="101"/>
                  </a:lnTo>
                  <a:lnTo>
                    <a:pt x="490" y="101"/>
                  </a:lnTo>
                  <a:lnTo>
                    <a:pt x="434" y="101"/>
                  </a:lnTo>
                  <a:lnTo>
                    <a:pt x="375" y="101"/>
                  </a:lnTo>
                  <a:lnTo>
                    <a:pt x="317" y="99"/>
                  </a:lnTo>
                  <a:lnTo>
                    <a:pt x="259" y="99"/>
                  </a:lnTo>
                  <a:lnTo>
                    <a:pt x="203" y="99"/>
                  </a:lnTo>
                  <a:lnTo>
                    <a:pt x="153" y="99"/>
                  </a:lnTo>
                  <a:lnTo>
                    <a:pt x="106" y="99"/>
                  </a:lnTo>
                  <a:lnTo>
                    <a:pt x="67" y="99"/>
                  </a:lnTo>
                  <a:lnTo>
                    <a:pt x="35" y="99"/>
                  </a:lnTo>
                  <a:lnTo>
                    <a:pt x="13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7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6" name="Freeform 18"/>
            <p:cNvSpPr>
              <a:spLocks noChangeArrowheads="1"/>
            </p:cNvSpPr>
            <p:nvPr/>
          </p:nvSpPr>
          <p:spPr bwMode="auto">
            <a:xfrm>
              <a:off x="4772" y="3276"/>
              <a:ext cx="1066" cy="197"/>
            </a:xfrm>
            <a:custGeom>
              <a:avLst/>
              <a:gdLst>
                <a:gd name="T0" fmla="*/ 90 w 1066"/>
                <a:gd name="T1" fmla="*/ 62 h 197"/>
                <a:gd name="T2" fmla="*/ 155 w 1066"/>
                <a:gd name="T3" fmla="*/ 81 h 197"/>
                <a:gd name="T4" fmla="*/ 213 w 1066"/>
                <a:gd name="T5" fmla="*/ 94 h 197"/>
                <a:gd name="T6" fmla="*/ 265 w 1066"/>
                <a:gd name="T7" fmla="*/ 101 h 197"/>
                <a:gd name="T8" fmla="*/ 315 w 1066"/>
                <a:gd name="T9" fmla="*/ 101 h 197"/>
                <a:gd name="T10" fmla="*/ 364 w 1066"/>
                <a:gd name="T11" fmla="*/ 94 h 197"/>
                <a:gd name="T12" fmla="*/ 414 w 1066"/>
                <a:gd name="T13" fmla="*/ 81 h 197"/>
                <a:gd name="T14" fmla="*/ 468 w 1066"/>
                <a:gd name="T15" fmla="*/ 64 h 197"/>
                <a:gd name="T16" fmla="*/ 526 w 1066"/>
                <a:gd name="T17" fmla="*/ 42 h 197"/>
                <a:gd name="T18" fmla="*/ 602 w 1066"/>
                <a:gd name="T19" fmla="*/ 22 h 197"/>
                <a:gd name="T20" fmla="*/ 690 w 1066"/>
                <a:gd name="T21" fmla="*/ 7 h 197"/>
                <a:gd name="T22" fmla="*/ 781 w 1066"/>
                <a:gd name="T23" fmla="*/ 0 h 197"/>
                <a:gd name="T24" fmla="*/ 871 w 1066"/>
                <a:gd name="T25" fmla="*/ 7 h 197"/>
                <a:gd name="T26" fmla="*/ 951 w 1066"/>
                <a:gd name="T27" fmla="*/ 32 h 197"/>
                <a:gd name="T28" fmla="*/ 1016 w 1066"/>
                <a:gd name="T29" fmla="*/ 76 h 197"/>
                <a:gd name="T30" fmla="*/ 1057 w 1066"/>
                <a:gd name="T31" fmla="*/ 145 h 197"/>
                <a:gd name="T32" fmla="*/ 1059 w 1066"/>
                <a:gd name="T33" fmla="*/ 192 h 197"/>
                <a:gd name="T34" fmla="*/ 1046 w 1066"/>
                <a:gd name="T35" fmla="*/ 195 h 197"/>
                <a:gd name="T36" fmla="*/ 1020 w 1066"/>
                <a:gd name="T37" fmla="*/ 180 h 197"/>
                <a:gd name="T38" fmla="*/ 981 w 1066"/>
                <a:gd name="T39" fmla="*/ 150 h 197"/>
                <a:gd name="T40" fmla="*/ 936 w 1066"/>
                <a:gd name="T41" fmla="*/ 126 h 197"/>
                <a:gd name="T42" fmla="*/ 887 w 1066"/>
                <a:gd name="T43" fmla="*/ 108 h 197"/>
                <a:gd name="T44" fmla="*/ 828 w 1066"/>
                <a:gd name="T45" fmla="*/ 99 h 197"/>
                <a:gd name="T46" fmla="*/ 764 w 1066"/>
                <a:gd name="T47" fmla="*/ 99 h 197"/>
                <a:gd name="T48" fmla="*/ 690 w 1066"/>
                <a:gd name="T49" fmla="*/ 111 h 197"/>
                <a:gd name="T50" fmla="*/ 606 w 1066"/>
                <a:gd name="T51" fmla="*/ 133 h 197"/>
                <a:gd name="T52" fmla="*/ 526 w 1066"/>
                <a:gd name="T53" fmla="*/ 163 h 197"/>
                <a:gd name="T54" fmla="*/ 448 w 1066"/>
                <a:gd name="T55" fmla="*/ 175 h 197"/>
                <a:gd name="T56" fmla="*/ 364 w 1066"/>
                <a:gd name="T57" fmla="*/ 177 h 197"/>
                <a:gd name="T58" fmla="*/ 280 w 1066"/>
                <a:gd name="T59" fmla="*/ 175 h 197"/>
                <a:gd name="T60" fmla="*/ 198 w 1066"/>
                <a:gd name="T61" fmla="*/ 165 h 197"/>
                <a:gd name="T62" fmla="*/ 125 w 1066"/>
                <a:gd name="T63" fmla="*/ 153 h 197"/>
                <a:gd name="T64" fmla="*/ 62 w 1066"/>
                <a:gd name="T65" fmla="*/ 140 h 197"/>
                <a:gd name="T66" fmla="*/ 15 w 1066"/>
                <a:gd name="T67" fmla="*/ 131 h 197"/>
                <a:gd name="T68" fmla="*/ 13 w 1066"/>
                <a:gd name="T69" fmla="*/ 108 h 197"/>
                <a:gd name="T70" fmla="*/ 45 w 1066"/>
                <a:gd name="T71" fmla="*/ 64 h 1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66" h="197">
                  <a:moveTo>
                    <a:pt x="56" y="49"/>
                  </a:moveTo>
                  <a:lnTo>
                    <a:pt x="90" y="62"/>
                  </a:lnTo>
                  <a:lnTo>
                    <a:pt x="125" y="71"/>
                  </a:lnTo>
                  <a:lnTo>
                    <a:pt x="155" y="81"/>
                  </a:lnTo>
                  <a:lnTo>
                    <a:pt x="185" y="89"/>
                  </a:lnTo>
                  <a:lnTo>
                    <a:pt x="213" y="94"/>
                  </a:lnTo>
                  <a:lnTo>
                    <a:pt x="239" y="99"/>
                  </a:lnTo>
                  <a:lnTo>
                    <a:pt x="265" y="101"/>
                  </a:lnTo>
                  <a:lnTo>
                    <a:pt x="291" y="101"/>
                  </a:lnTo>
                  <a:lnTo>
                    <a:pt x="315" y="101"/>
                  </a:lnTo>
                  <a:lnTo>
                    <a:pt x="338" y="99"/>
                  </a:lnTo>
                  <a:lnTo>
                    <a:pt x="364" y="94"/>
                  </a:lnTo>
                  <a:lnTo>
                    <a:pt x="388" y="89"/>
                  </a:lnTo>
                  <a:lnTo>
                    <a:pt x="414" y="81"/>
                  </a:lnTo>
                  <a:lnTo>
                    <a:pt x="440" y="74"/>
                  </a:lnTo>
                  <a:lnTo>
                    <a:pt x="468" y="64"/>
                  </a:lnTo>
                  <a:lnTo>
                    <a:pt x="496" y="54"/>
                  </a:lnTo>
                  <a:lnTo>
                    <a:pt x="526" y="42"/>
                  </a:lnTo>
                  <a:lnTo>
                    <a:pt x="563" y="32"/>
                  </a:lnTo>
                  <a:lnTo>
                    <a:pt x="602" y="22"/>
                  </a:lnTo>
                  <a:lnTo>
                    <a:pt x="645" y="15"/>
                  </a:lnTo>
                  <a:lnTo>
                    <a:pt x="690" y="7"/>
                  </a:lnTo>
                  <a:lnTo>
                    <a:pt x="735" y="2"/>
                  </a:lnTo>
                  <a:lnTo>
                    <a:pt x="781" y="0"/>
                  </a:lnTo>
                  <a:lnTo>
                    <a:pt x="826" y="2"/>
                  </a:lnTo>
                  <a:lnTo>
                    <a:pt x="871" y="7"/>
                  </a:lnTo>
                  <a:lnTo>
                    <a:pt x="912" y="17"/>
                  </a:lnTo>
                  <a:lnTo>
                    <a:pt x="951" y="32"/>
                  </a:lnTo>
                  <a:lnTo>
                    <a:pt x="986" y="52"/>
                  </a:lnTo>
                  <a:lnTo>
                    <a:pt x="1016" y="76"/>
                  </a:lnTo>
                  <a:lnTo>
                    <a:pt x="1040" y="108"/>
                  </a:lnTo>
                  <a:lnTo>
                    <a:pt x="1057" y="145"/>
                  </a:lnTo>
                  <a:lnTo>
                    <a:pt x="1066" y="192"/>
                  </a:lnTo>
                  <a:lnTo>
                    <a:pt x="1059" y="192"/>
                  </a:lnTo>
                  <a:lnTo>
                    <a:pt x="1053" y="195"/>
                  </a:lnTo>
                  <a:lnTo>
                    <a:pt x="1046" y="195"/>
                  </a:lnTo>
                  <a:lnTo>
                    <a:pt x="1040" y="197"/>
                  </a:lnTo>
                  <a:lnTo>
                    <a:pt x="1020" y="180"/>
                  </a:lnTo>
                  <a:lnTo>
                    <a:pt x="1001" y="165"/>
                  </a:lnTo>
                  <a:lnTo>
                    <a:pt x="981" y="150"/>
                  </a:lnTo>
                  <a:lnTo>
                    <a:pt x="960" y="138"/>
                  </a:lnTo>
                  <a:lnTo>
                    <a:pt x="936" y="126"/>
                  </a:lnTo>
                  <a:lnTo>
                    <a:pt x="912" y="116"/>
                  </a:lnTo>
                  <a:lnTo>
                    <a:pt x="887" y="108"/>
                  </a:lnTo>
                  <a:lnTo>
                    <a:pt x="858" y="103"/>
                  </a:lnTo>
                  <a:lnTo>
                    <a:pt x="828" y="99"/>
                  </a:lnTo>
                  <a:lnTo>
                    <a:pt x="798" y="99"/>
                  </a:lnTo>
                  <a:lnTo>
                    <a:pt x="764" y="99"/>
                  </a:lnTo>
                  <a:lnTo>
                    <a:pt x="729" y="103"/>
                  </a:lnTo>
                  <a:lnTo>
                    <a:pt x="690" y="111"/>
                  </a:lnTo>
                  <a:lnTo>
                    <a:pt x="649" y="121"/>
                  </a:lnTo>
                  <a:lnTo>
                    <a:pt x="606" y="133"/>
                  </a:lnTo>
                  <a:lnTo>
                    <a:pt x="561" y="150"/>
                  </a:lnTo>
                  <a:lnTo>
                    <a:pt x="526" y="163"/>
                  </a:lnTo>
                  <a:lnTo>
                    <a:pt x="487" y="170"/>
                  </a:lnTo>
                  <a:lnTo>
                    <a:pt x="448" y="175"/>
                  </a:lnTo>
                  <a:lnTo>
                    <a:pt x="407" y="177"/>
                  </a:lnTo>
                  <a:lnTo>
                    <a:pt x="364" y="177"/>
                  </a:lnTo>
                  <a:lnTo>
                    <a:pt x="323" y="177"/>
                  </a:lnTo>
                  <a:lnTo>
                    <a:pt x="280" y="175"/>
                  </a:lnTo>
                  <a:lnTo>
                    <a:pt x="239" y="170"/>
                  </a:lnTo>
                  <a:lnTo>
                    <a:pt x="198" y="165"/>
                  </a:lnTo>
                  <a:lnTo>
                    <a:pt x="159" y="160"/>
                  </a:lnTo>
                  <a:lnTo>
                    <a:pt x="125" y="153"/>
                  </a:lnTo>
                  <a:lnTo>
                    <a:pt x="90" y="145"/>
                  </a:lnTo>
                  <a:lnTo>
                    <a:pt x="62" y="140"/>
                  </a:lnTo>
                  <a:lnTo>
                    <a:pt x="36" y="136"/>
                  </a:lnTo>
                  <a:lnTo>
                    <a:pt x="15" y="131"/>
                  </a:lnTo>
                  <a:lnTo>
                    <a:pt x="0" y="126"/>
                  </a:lnTo>
                  <a:lnTo>
                    <a:pt x="13" y="108"/>
                  </a:lnTo>
                  <a:lnTo>
                    <a:pt x="30" y="86"/>
                  </a:lnTo>
                  <a:lnTo>
                    <a:pt x="45" y="64"/>
                  </a:lnTo>
                  <a:lnTo>
                    <a:pt x="56" y="49"/>
                  </a:lnTo>
                  <a:close/>
                </a:path>
              </a:pathLst>
            </a:custGeom>
            <a:solidFill>
              <a:srgbClr val="007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7" name="Freeform 19"/>
            <p:cNvSpPr>
              <a:spLocks noChangeArrowheads="1"/>
            </p:cNvSpPr>
            <p:nvPr/>
          </p:nvSpPr>
          <p:spPr bwMode="auto">
            <a:xfrm>
              <a:off x="6017" y="3466"/>
              <a:ext cx="354" cy="42"/>
            </a:xfrm>
            <a:custGeom>
              <a:avLst/>
              <a:gdLst>
                <a:gd name="T0" fmla="*/ 354 w 354"/>
                <a:gd name="T1" fmla="*/ 42 h 42"/>
                <a:gd name="T2" fmla="*/ 0 w 354"/>
                <a:gd name="T3" fmla="*/ 42 h 42"/>
                <a:gd name="T4" fmla="*/ 17 w 354"/>
                <a:gd name="T5" fmla="*/ 32 h 42"/>
                <a:gd name="T6" fmla="*/ 36 w 354"/>
                <a:gd name="T7" fmla="*/ 22 h 42"/>
                <a:gd name="T8" fmla="*/ 58 w 354"/>
                <a:gd name="T9" fmla="*/ 14 h 42"/>
                <a:gd name="T10" fmla="*/ 82 w 354"/>
                <a:gd name="T11" fmla="*/ 10 h 42"/>
                <a:gd name="T12" fmla="*/ 105 w 354"/>
                <a:gd name="T13" fmla="*/ 5 h 42"/>
                <a:gd name="T14" fmla="*/ 129 w 354"/>
                <a:gd name="T15" fmla="*/ 2 h 42"/>
                <a:gd name="T16" fmla="*/ 155 w 354"/>
                <a:gd name="T17" fmla="*/ 0 h 42"/>
                <a:gd name="T18" fmla="*/ 181 w 354"/>
                <a:gd name="T19" fmla="*/ 0 h 42"/>
                <a:gd name="T20" fmla="*/ 207 w 354"/>
                <a:gd name="T21" fmla="*/ 2 h 42"/>
                <a:gd name="T22" fmla="*/ 231 w 354"/>
                <a:gd name="T23" fmla="*/ 5 h 42"/>
                <a:gd name="T24" fmla="*/ 254 w 354"/>
                <a:gd name="T25" fmla="*/ 7 h 42"/>
                <a:gd name="T26" fmla="*/ 278 w 354"/>
                <a:gd name="T27" fmla="*/ 12 h 42"/>
                <a:gd name="T28" fmla="*/ 300 w 354"/>
                <a:gd name="T29" fmla="*/ 17 h 42"/>
                <a:gd name="T30" fmla="*/ 319 w 354"/>
                <a:gd name="T31" fmla="*/ 24 h 42"/>
                <a:gd name="T32" fmla="*/ 339 w 354"/>
                <a:gd name="T33" fmla="*/ 32 h 42"/>
                <a:gd name="T34" fmla="*/ 354 w 354"/>
                <a:gd name="T35" fmla="*/ 42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4" h="42">
                  <a:moveTo>
                    <a:pt x="354" y="42"/>
                  </a:moveTo>
                  <a:lnTo>
                    <a:pt x="0" y="42"/>
                  </a:lnTo>
                  <a:lnTo>
                    <a:pt x="17" y="32"/>
                  </a:lnTo>
                  <a:lnTo>
                    <a:pt x="36" y="22"/>
                  </a:lnTo>
                  <a:lnTo>
                    <a:pt x="58" y="14"/>
                  </a:lnTo>
                  <a:lnTo>
                    <a:pt x="82" y="10"/>
                  </a:lnTo>
                  <a:lnTo>
                    <a:pt x="105" y="5"/>
                  </a:lnTo>
                  <a:lnTo>
                    <a:pt x="129" y="2"/>
                  </a:lnTo>
                  <a:lnTo>
                    <a:pt x="155" y="0"/>
                  </a:lnTo>
                  <a:lnTo>
                    <a:pt x="181" y="0"/>
                  </a:lnTo>
                  <a:lnTo>
                    <a:pt x="207" y="2"/>
                  </a:lnTo>
                  <a:lnTo>
                    <a:pt x="231" y="5"/>
                  </a:lnTo>
                  <a:lnTo>
                    <a:pt x="254" y="7"/>
                  </a:lnTo>
                  <a:lnTo>
                    <a:pt x="278" y="12"/>
                  </a:lnTo>
                  <a:lnTo>
                    <a:pt x="300" y="17"/>
                  </a:lnTo>
                  <a:lnTo>
                    <a:pt x="319" y="24"/>
                  </a:lnTo>
                  <a:lnTo>
                    <a:pt x="339" y="32"/>
                  </a:lnTo>
                  <a:lnTo>
                    <a:pt x="354" y="42"/>
                  </a:lnTo>
                  <a:close/>
                </a:path>
              </a:pathLst>
            </a:custGeom>
            <a:solidFill>
              <a:srgbClr val="3F3F3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8" name="Freeform 20"/>
            <p:cNvSpPr>
              <a:spLocks noChangeArrowheads="1"/>
            </p:cNvSpPr>
            <p:nvPr/>
          </p:nvSpPr>
          <p:spPr bwMode="auto">
            <a:xfrm>
              <a:off x="5445" y="3490"/>
              <a:ext cx="192" cy="18"/>
            </a:xfrm>
            <a:custGeom>
              <a:avLst/>
              <a:gdLst>
                <a:gd name="T0" fmla="*/ 0 w 192"/>
                <a:gd name="T1" fmla="*/ 15 h 18"/>
                <a:gd name="T2" fmla="*/ 24 w 192"/>
                <a:gd name="T3" fmla="*/ 8 h 18"/>
                <a:gd name="T4" fmla="*/ 50 w 192"/>
                <a:gd name="T5" fmla="*/ 5 h 18"/>
                <a:gd name="T6" fmla="*/ 78 w 192"/>
                <a:gd name="T7" fmla="*/ 3 h 18"/>
                <a:gd name="T8" fmla="*/ 106 w 192"/>
                <a:gd name="T9" fmla="*/ 0 h 18"/>
                <a:gd name="T10" fmla="*/ 132 w 192"/>
                <a:gd name="T11" fmla="*/ 3 h 18"/>
                <a:gd name="T12" fmla="*/ 155 w 192"/>
                <a:gd name="T13" fmla="*/ 5 h 18"/>
                <a:gd name="T14" fmla="*/ 175 w 192"/>
                <a:gd name="T15" fmla="*/ 10 h 18"/>
                <a:gd name="T16" fmla="*/ 192 w 192"/>
                <a:gd name="T17" fmla="*/ 18 h 18"/>
                <a:gd name="T18" fmla="*/ 0 w 192"/>
                <a:gd name="T19" fmla="*/ 15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2" h="18">
                  <a:moveTo>
                    <a:pt x="0" y="15"/>
                  </a:moveTo>
                  <a:lnTo>
                    <a:pt x="24" y="8"/>
                  </a:lnTo>
                  <a:lnTo>
                    <a:pt x="50" y="5"/>
                  </a:lnTo>
                  <a:lnTo>
                    <a:pt x="78" y="3"/>
                  </a:lnTo>
                  <a:lnTo>
                    <a:pt x="106" y="0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5" y="10"/>
                  </a:lnTo>
                  <a:lnTo>
                    <a:pt x="192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3F3F3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9" name="Freeform 21"/>
            <p:cNvSpPr>
              <a:spLocks noChangeArrowheads="1"/>
            </p:cNvSpPr>
            <p:nvPr/>
          </p:nvSpPr>
          <p:spPr bwMode="auto">
            <a:xfrm>
              <a:off x="6110" y="2414"/>
              <a:ext cx="731" cy="929"/>
            </a:xfrm>
            <a:custGeom>
              <a:avLst/>
              <a:gdLst>
                <a:gd name="T0" fmla="*/ 0 w 731"/>
                <a:gd name="T1" fmla="*/ 0 h 929"/>
                <a:gd name="T2" fmla="*/ 0 w 731"/>
                <a:gd name="T3" fmla="*/ 825 h 929"/>
                <a:gd name="T4" fmla="*/ 49 w 731"/>
                <a:gd name="T5" fmla="*/ 820 h 929"/>
                <a:gd name="T6" fmla="*/ 99 w 731"/>
                <a:gd name="T7" fmla="*/ 818 h 929"/>
                <a:gd name="T8" fmla="*/ 151 w 731"/>
                <a:gd name="T9" fmla="*/ 823 h 929"/>
                <a:gd name="T10" fmla="*/ 202 w 731"/>
                <a:gd name="T11" fmla="*/ 830 h 929"/>
                <a:gd name="T12" fmla="*/ 254 w 731"/>
                <a:gd name="T13" fmla="*/ 840 h 929"/>
                <a:gd name="T14" fmla="*/ 306 w 731"/>
                <a:gd name="T15" fmla="*/ 852 h 929"/>
                <a:gd name="T16" fmla="*/ 356 w 731"/>
                <a:gd name="T17" fmla="*/ 864 h 929"/>
                <a:gd name="T18" fmla="*/ 405 w 731"/>
                <a:gd name="T19" fmla="*/ 877 h 929"/>
                <a:gd name="T20" fmla="*/ 455 w 731"/>
                <a:gd name="T21" fmla="*/ 892 h 929"/>
                <a:gd name="T22" fmla="*/ 500 w 731"/>
                <a:gd name="T23" fmla="*/ 904 h 929"/>
                <a:gd name="T24" fmla="*/ 546 w 731"/>
                <a:gd name="T25" fmla="*/ 914 h 929"/>
                <a:gd name="T26" fmla="*/ 589 w 731"/>
                <a:gd name="T27" fmla="*/ 924 h 929"/>
                <a:gd name="T28" fmla="*/ 630 w 731"/>
                <a:gd name="T29" fmla="*/ 929 h 929"/>
                <a:gd name="T30" fmla="*/ 666 w 731"/>
                <a:gd name="T31" fmla="*/ 929 h 929"/>
                <a:gd name="T32" fmla="*/ 701 w 731"/>
                <a:gd name="T33" fmla="*/ 926 h 929"/>
                <a:gd name="T34" fmla="*/ 731 w 731"/>
                <a:gd name="T35" fmla="*/ 916 h 929"/>
                <a:gd name="T36" fmla="*/ 537 w 731"/>
                <a:gd name="T37" fmla="*/ 10 h 929"/>
                <a:gd name="T38" fmla="*/ 494 w 731"/>
                <a:gd name="T39" fmla="*/ 24 h 929"/>
                <a:gd name="T40" fmla="*/ 451 w 731"/>
                <a:gd name="T41" fmla="*/ 34 h 929"/>
                <a:gd name="T42" fmla="*/ 410 w 731"/>
                <a:gd name="T43" fmla="*/ 42 h 929"/>
                <a:gd name="T44" fmla="*/ 366 w 731"/>
                <a:gd name="T45" fmla="*/ 46 h 929"/>
                <a:gd name="T46" fmla="*/ 328 w 731"/>
                <a:gd name="T47" fmla="*/ 46 h 929"/>
                <a:gd name="T48" fmla="*/ 287 w 731"/>
                <a:gd name="T49" fmla="*/ 46 h 929"/>
                <a:gd name="T50" fmla="*/ 250 w 731"/>
                <a:gd name="T51" fmla="*/ 44 h 929"/>
                <a:gd name="T52" fmla="*/ 213 w 731"/>
                <a:gd name="T53" fmla="*/ 39 h 929"/>
                <a:gd name="T54" fmla="*/ 179 w 731"/>
                <a:gd name="T55" fmla="*/ 34 h 929"/>
                <a:gd name="T56" fmla="*/ 146 w 731"/>
                <a:gd name="T57" fmla="*/ 29 h 929"/>
                <a:gd name="T58" fmla="*/ 114 w 731"/>
                <a:gd name="T59" fmla="*/ 22 h 929"/>
                <a:gd name="T60" fmla="*/ 86 w 731"/>
                <a:gd name="T61" fmla="*/ 17 h 929"/>
                <a:gd name="T62" fmla="*/ 60 w 731"/>
                <a:gd name="T63" fmla="*/ 10 h 929"/>
                <a:gd name="T64" fmla="*/ 38 w 731"/>
                <a:gd name="T65" fmla="*/ 5 h 929"/>
                <a:gd name="T66" fmla="*/ 17 w 731"/>
                <a:gd name="T67" fmla="*/ 2 h 929"/>
                <a:gd name="T68" fmla="*/ 0 w 731"/>
                <a:gd name="T69" fmla="*/ 0 h 9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31" h="929">
                  <a:moveTo>
                    <a:pt x="0" y="0"/>
                  </a:moveTo>
                  <a:lnTo>
                    <a:pt x="0" y="825"/>
                  </a:lnTo>
                  <a:lnTo>
                    <a:pt x="49" y="820"/>
                  </a:lnTo>
                  <a:lnTo>
                    <a:pt x="99" y="818"/>
                  </a:lnTo>
                  <a:lnTo>
                    <a:pt x="151" y="823"/>
                  </a:lnTo>
                  <a:lnTo>
                    <a:pt x="202" y="830"/>
                  </a:lnTo>
                  <a:lnTo>
                    <a:pt x="254" y="840"/>
                  </a:lnTo>
                  <a:lnTo>
                    <a:pt x="306" y="852"/>
                  </a:lnTo>
                  <a:lnTo>
                    <a:pt x="356" y="864"/>
                  </a:lnTo>
                  <a:lnTo>
                    <a:pt x="405" y="877"/>
                  </a:lnTo>
                  <a:lnTo>
                    <a:pt x="455" y="892"/>
                  </a:lnTo>
                  <a:lnTo>
                    <a:pt x="500" y="904"/>
                  </a:lnTo>
                  <a:lnTo>
                    <a:pt x="546" y="914"/>
                  </a:lnTo>
                  <a:lnTo>
                    <a:pt x="589" y="924"/>
                  </a:lnTo>
                  <a:lnTo>
                    <a:pt x="630" y="929"/>
                  </a:lnTo>
                  <a:lnTo>
                    <a:pt x="666" y="929"/>
                  </a:lnTo>
                  <a:lnTo>
                    <a:pt x="701" y="926"/>
                  </a:lnTo>
                  <a:lnTo>
                    <a:pt x="731" y="916"/>
                  </a:lnTo>
                  <a:lnTo>
                    <a:pt x="537" y="10"/>
                  </a:lnTo>
                  <a:lnTo>
                    <a:pt x="494" y="24"/>
                  </a:lnTo>
                  <a:lnTo>
                    <a:pt x="451" y="34"/>
                  </a:lnTo>
                  <a:lnTo>
                    <a:pt x="410" y="42"/>
                  </a:lnTo>
                  <a:lnTo>
                    <a:pt x="366" y="46"/>
                  </a:lnTo>
                  <a:lnTo>
                    <a:pt x="328" y="46"/>
                  </a:lnTo>
                  <a:lnTo>
                    <a:pt x="287" y="46"/>
                  </a:lnTo>
                  <a:lnTo>
                    <a:pt x="250" y="44"/>
                  </a:lnTo>
                  <a:lnTo>
                    <a:pt x="213" y="39"/>
                  </a:lnTo>
                  <a:lnTo>
                    <a:pt x="179" y="34"/>
                  </a:lnTo>
                  <a:lnTo>
                    <a:pt x="146" y="29"/>
                  </a:lnTo>
                  <a:lnTo>
                    <a:pt x="114" y="22"/>
                  </a:lnTo>
                  <a:lnTo>
                    <a:pt x="86" y="17"/>
                  </a:lnTo>
                  <a:lnTo>
                    <a:pt x="60" y="10"/>
                  </a:lnTo>
                  <a:lnTo>
                    <a:pt x="38" y="5"/>
                  </a:lnTo>
                  <a:lnTo>
                    <a:pt x="1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0" name="Freeform 22"/>
            <p:cNvSpPr>
              <a:spLocks noChangeArrowheads="1"/>
            </p:cNvSpPr>
            <p:nvPr/>
          </p:nvSpPr>
          <p:spPr bwMode="auto">
            <a:xfrm>
              <a:off x="6673" y="2480"/>
              <a:ext cx="356" cy="1030"/>
            </a:xfrm>
            <a:custGeom>
              <a:avLst/>
              <a:gdLst>
                <a:gd name="T0" fmla="*/ 0 w 356"/>
                <a:gd name="T1" fmla="*/ 0 h 1030"/>
                <a:gd name="T2" fmla="*/ 183 w 356"/>
                <a:gd name="T3" fmla="*/ 853 h 1030"/>
                <a:gd name="T4" fmla="*/ 192 w 356"/>
                <a:gd name="T5" fmla="*/ 865 h 1030"/>
                <a:gd name="T6" fmla="*/ 207 w 356"/>
                <a:gd name="T7" fmla="*/ 885 h 1030"/>
                <a:gd name="T8" fmla="*/ 226 w 356"/>
                <a:gd name="T9" fmla="*/ 909 h 1030"/>
                <a:gd name="T10" fmla="*/ 248 w 356"/>
                <a:gd name="T11" fmla="*/ 934 h 1030"/>
                <a:gd name="T12" fmla="*/ 272 w 356"/>
                <a:gd name="T13" fmla="*/ 961 h 1030"/>
                <a:gd name="T14" fmla="*/ 300 w 356"/>
                <a:gd name="T15" fmla="*/ 988 h 1030"/>
                <a:gd name="T16" fmla="*/ 328 w 356"/>
                <a:gd name="T17" fmla="*/ 1010 h 1030"/>
                <a:gd name="T18" fmla="*/ 356 w 356"/>
                <a:gd name="T19" fmla="*/ 1030 h 1030"/>
                <a:gd name="T20" fmla="*/ 84 w 356"/>
                <a:gd name="T21" fmla="*/ 118 h 1030"/>
                <a:gd name="T22" fmla="*/ 75 w 356"/>
                <a:gd name="T23" fmla="*/ 109 h 1030"/>
                <a:gd name="T24" fmla="*/ 65 w 356"/>
                <a:gd name="T25" fmla="*/ 94 h 1030"/>
                <a:gd name="T26" fmla="*/ 52 w 356"/>
                <a:gd name="T27" fmla="*/ 79 h 1030"/>
                <a:gd name="T28" fmla="*/ 39 w 356"/>
                <a:gd name="T29" fmla="*/ 62 h 1030"/>
                <a:gd name="T30" fmla="*/ 28 w 356"/>
                <a:gd name="T31" fmla="*/ 45 h 1030"/>
                <a:gd name="T32" fmla="*/ 17 w 356"/>
                <a:gd name="T33" fmla="*/ 30 h 1030"/>
                <a:gd name="T34" fmla="*/ 6 w 356"/>
                <a:gd name="T35" fmla="*/ 13 h 1030"/>
                <a:gd name="T36" fmla="*/ 0 w 356"/>
                <a:gd name="T37" fmla="*/ 0 h 10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56" h="1030">
                  <a:moveTo>
                    <a:pt x="0" y="0"/>
                  </a:moveTo>
                  <a:lnTo>
                    <a:pt x="183" y="853"/>
                  </a:lnTo>
                  <a:lnTo>
                    <a:pt x="192" y="865"/>
                  </a:lnTo>
                  <a:lnTo>
                    <a:pt x="207" y="885"/>
                  </a:lnTo>
                  <a:lnTo>
                    <a:pt x="226" y="909"/>
                  </a:lnTo>
                  <a:lnTo>
                    <a:pt x="248" y="934"/>
                  </a:lnTo>
                  <a:lnTo>
                    <a:pt x="272" y="961"/>
                  </a:lnTo>
                  <a:lnTo>
                    <a:pt x="300" y="988"/>
                  </a:lnTo>
                  <a:lnTo>
                    <a:pt x="328" y="1010"/>
                  </a:lnTo>
                  <a:lnTo>
                    <a:pt x="356" y="1030"/>
                  </a:lnTo>
                  <a:lnTo>
                    <a:pt x="84" y="118"/>
                  </a:lnTo>
                  <a:lnTo>
                    <a:pt x="75" y="109"/>
                  </a:lnTo>
                  <a:lnTo>
                    <a:pt x="65" y="94"/>
                  </a:lnTo>
                  <a:lnTo>
                    <a:pt x="52" y="79"/>
                  </a:lnTo>
                  <a:lnTo>
                    <a:pt x="39" y="62"/>
                  </a:lnTo>
                  <a:lnTo>
                    <a:pt x="28" y="45"/>
                  </a:lnTo>
                  <a:lnTo>
                    <a:pt x="17" y="30"/>
                  </a:lnTo>
                  <a:lnTo>
                    <a:pt x="6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1" name="Freeform 23"/>
            <p:cNvSpPr>
              <a:spLocks noChangeArrowheads="1"/>
            </p:cNvSpPr>
            <p:nvPr/>
          </p:nvSpPr>
          <p:spPr bwMode="auto">
            <a:xfrm>
              <a:off x="5031" y="2409"/>
              <a:ext cx="802" cy="948"/>
            </a:xfrm>
            <a:custGeom>
              <a:avLst/>
              <a:gdLst>
                <a:gd name="T0" fmla="*/ 202 w 802"/>
                <a:gd name="T1" fmla="*/ 571 h 948"/>
                <a:gd name="T2" fmla="*/ 105 w 802"/>
                <a:gd name="T3" fmla="*/ 539 h 948"/>
                <a:gd name="T4" fmla="*/ 45 w 802"/>
                <a:gd name="T5" fmla="*/ 483 h 948"/>
                <a:gd name="T6" fmla="*/ 12 w 802"/>
                <a:gd name="T7" fmla="*/ 406 h 948"/>
                <a:gd name="T8" fmla="*/ 0 w 802"/>
                <a:gd name="T9" fmla="*/ 320 h 948"/>
                <a:gd name="T10" fmla="*/ 4 w 802"/>
                <a:gd name="T11" fmla="*/ 229 h 948"/>
                <a:gd name="T12" fmla="*/ 17 w 802"/>
                <a:gd name="T13" fmla="*/ 143 h 948"/>
                <a:gd name="T14" fmla="*/ 32 w 802"/>
                <a:gd name="T15" fmla="*/ 64 h 948"/>
                <a:gd name="T16" fmla="*/ 43 w 802"/>
                <a:gd name="T17" fmla="*/ 0 h 948"/>
                <a:gd name="T18" fmla="*/ 66 w 802"/>
                <a:gd name="T19" fmla="*/ 12 h 948"/>
                <a:gd name="T20" fmla="*/ 88 w 802"/>
                <a:gd name="T21" fmla="*/ 22 h 948"/>
                <a:gd name="T22" fmla="*/ 112 w 802"/>
                <a:gd name="T23" fmla="*/ 32 h 948"/>
                <a:gd name="T24" fmla="*/ 135 w 802"/>
                <a:gd name="T25" fmla="*/ 37 h 948"/>
                <a:gd name="T26" fmla="*/ 159 w 802"/>
                <a:gd name="T27" fmla="*/ 44 h 948"/>
                <a:gd name="T28" fmla="*/ 185 w 802"/>
                <a:gd name="T29" fmla="*/ 49 h 948"/>
                <a:gd name="T30" fmla="*/ 209 w 802"/>
                <a:gd name="T31" fmla="*/ 51 h 948"/>
                <a:gd name="T32" fmla="*/ 233 w 802"/>
                <a:gd name="T33" fmla="*/ 54 h 948"/>
                <a:gd name="T34" fmla="*/ 274 w 802"/>
                <a:gd name="T35" fmla="*/ 54 h 948"/>
                <a:gd name="T36" fmla="*/ 315 w 802"/>
                <a:gd name="T37" fmla="*/ 54 h 948"/>
                <a:gd name="T38" fmla="*/ 356 w 802"/>
                <a:gd name="T39" fmla="*/ 51 h 948"/>
                <a:gd name="T40" fmla="*/ 394 w 802"/>
                <a:gd name="T41" fmla="*/ 47 h 948"/>
                <a:gd name="T42" fmla="*/ 435 w 802"/>
                <a:gd name="T43" fmla="*/ 42 h 948"/>
                <a:gd name="T44" fmla="*/ 474 w 802"/>
                <a:gd name="T45" fmla="*/ 37 h 948"/>
                <a:gd name="T46" fmla="*/ 513 w 802"/>
                <a:gd name="T47" fmla="*/ 34 h 948"/>
                <a:gd name="T48" fmla="*/ 550 w 802"/>
                <a:gd name="T49" fmla="*/ 32 h 948"/>
                <a:gd name="T50" fmla="*/ 587 w 802"/>
                <a:gd name="T51" fmla="*/ 32 h 948"/>
                <a:gd name="T52" fmla="*/ 621 w 802"/>
                <a:gd name="T53" fmla="*/ 37 h 948"/>
                <a:gd name="T54" fmla="*/ 656 w 802"/>
                <a:gd name="T55" fmla="*/ 42 h 948"/>
                <a:gd name="T56" fmla="*/ 688 w 802"/>
                <a:gd name="T57" fmla="*/ 51 h 948"/>
                <a:gd name="T58" fmla="*/ 720 w 802"/>
                <a:gd name="T59" fmla="*/ 69 h 948"/>
                <a:gd name="T60" fmla="*/ 748 w 802"/>
                <a:gd name="T61" fmla="*/ 88 h 948"/>
                <a:gd name="T62" fmla="*/ 776 w 802"/>
                <a:gd name="T63" fmla="*/ 116 h 948"/>
                <a:gd name="T64" fmla="*/ 802 w 802"/>
                <a:gd name="T65" fmla="*/ 148 h 948"/>
                <a:gd name="T66" fmla="*/ 802 w 802"/>
                <a:gd name="T67" fmla="*/ 948 h 948"/>
                <a:gd name="T68" fmla="*/ 759 w 802"/>
                <a:gd name="T69" fmla="*/ 911 h 948"/>
                <a:gd name="T70" fmla="*/ 716 w 802"/>
                <a:gd name="T71" fmla="*/ 882 h 948"/>
                <a:gd name="T72" fmla="*/ 673 w 802"/>
                <a:gd name="T73" fmla="*/ 860 h 948"/>
                <a:gd name="T74" fmla="*/ 630 w 802"/>
                <a:gd name="T75" fmla="*/ 845 h 948"/>
                <a:gd name="T76" fmla="*/ 589 w 802"/>
                <a:gd name="T77" fmla="*/ 833 h 948"/>
                <a:gd name="T78" fmla="*/ 550 w 802"/>
                <a:gd name="T79" fmla="*/ 825 h 948"/>
                <a:gd name="T80" fmla="*/ 511 w 802"/>
                <a:gd name="T81" fmla="*/ 818 h 948"/>
                <a:gd name="T82" fmla="*/ 474 w 802"/>
                <a:gd name="T83" fmla="*/ 810 h 948"/>
                <a:gd name="T84" fmla="*/ 442 w 802"/>
                <a:gd name="T85" fmla="*/ 800 h 948"/>
                <a:gd name="T86" fmla="*/ 410 w 802"/>
                <a:gd name="T87" fmla="*/ 791 h 948"/>
                <a:gd name="T88" fmla="*/ 379 w 802"/>
                <a:gd name="T89" fmla="*/ 773 h 948"/>
                <a:gd name="T90" fmla="*/ 353 w 802"/>
                <a:gd name="T91" fmla="*/ 751 h 948"/>
                <a:gd name="T92" fmla="*/ 330 w 802"/>
                <a:gd name="T93" fmla="*/ 722 h 948"/>
                <a:gd name="T94" fmla="*/ 310 w 802"/>
                <a:gd name="T95" fmla="*/ 685 h 948"/>
                <a:gd name="T96" fmla="*/ 295 w 802"/>
                <a:gd name="T97" fmla="*/ 635 h 948"/>
                <a:gd name="T98" fmla="*/ 282 w 802"/>
                <a:gd name="T99" fmla="*/ 574 h 948"/>
                <a:gd name="T100" fmla="*/ 271 w 802"/>
                <a:gd name="T101" fmla="*/ 574 h 948"/>
                <a:gd name="T102" fmla="*/ 261 w 802"/>
                <a:gd name="T103" fmla="*/ 574 h 948"/>
                <a:gd name="T104" fmla="*/ 250 w 802"/>
                <a:gd name="T105" fmla="*/ 574 h 948"/>
                <a:gd name="T106" fmla="*/ 239 w 802"/>
                <a:gd name="T107" fmla="*/ 574 h 948"/>
                <a:gd name="T108" fmla="*/ 230 w 802"/>
                <a:gd name="T109" fmla="*/ 574 h 948"/>
                <a:gd name="T110" fmla="*/ 220 w 802"/>
                <a:gd name="T111" fmla="*/ 574 h 948"/>
                <a:gd name="T112" fmla="*/ 211 w 802"/>
                <a:gd name="T113" fmla="*/ 571 h 948"/>
                <a:gd name="T114" fmla="*/ 202 w 802"/>
                <a:gd name="T115" fmla="*/ 571 h 9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02" h="948">
                  <a:moveTo>
                    <a:pt x="202" y="571"/>
                  </a:moveTo>
                  <a:lnTo>
                    <a:pt x="105" y="539"/>
                  </a:lnTo>
                  <a:lnTo>
                    <a:pt x="45" y="483"/>
                  </a:lnTo>
                  <a:lnTo>
                    <a:pt x="12" y="406"/>
                  </a:lnTo>
                  <a:lnTo>
                    <a:pt x="0" y="320"/>
                  </a:lnTo>
                  <a:lnTo>
                    <a:pt x="4" y="229"/>
                  </a:lnTo>
                  <a:lnTo>
                    <a:pt x="17" y="143"/>
                  </a:lnTo>
                  <a:lnTo>
                    <a:pt x="32" y="64"/>
                  </a:lnTo>
                  <a:lnTo>
                    <a:pt x="43" y="0"/>
                  </a:lnTo>
                  <a:lnTo>
                    <a:pt x="66" y="12"/>
                  </a:lnTo>
                  <a:lnTo>
                    <a:pt x="88" y="22"/>
                  </a:lnTo>
                  <a:lnTo>
                    <a:pt x="112" y="32"/>
                  </a:lnTo>
                  <a:lnTo>
                    <a:pt x="135" y="37"/>
                  </a:lnTo>
                  <a:lnTo>
                    <a:pt x="159" y="44"/>
                  </a:lnTo>
                  <a:lnTo>
                    <a:pt x="185" y="49"/>
                  </a:lnTo>
                  <a:lnTo>
                    <a:pt x="209" y="51"/>
                  </a:lnTo>
                  <a:lnTo>
                    <a:pt x="233" y="54"/>
                  </a:lnTo>
                  <a:lnTo>
                    <a:pt x="274" y="54"/>
                  </a:lnTo>
                  <a:lnTo>
                    <a:pt x="315" y="54"/>
                  </a:lnTo>
                  <a:lnTo>
                    <a:pt x="356" y="51"/>
                  </a:lnTo>
                  <a:lnTo>
                    <a:pt x="394" y="47"/>
                  </a:lnTo>
                  <a:lnTo>
                    <a:pt x="435" y="42"/>
                  </a:lnTo>
                  <a:lnTo>
                    <a:pt x="474" y="37"/>
                  </a:lnTo>
                  <a:lnTo>
                    <a:pt x="513" y="34"/>
                  </a:lnTo>
                  <a:lnTo>
                    <a:pt x="550" y="32"/>
                  </a:lnTo>
                  <a:lnTo>
                    <a:pt x="587" y="32"/>
                  </a:lnTo>
                  <a:lnTo>
                    <a:pt x="621" y="37"/>
                  </a:lnTo>
                  <a:lnTo>
                    <a:pt x="656" y="42"/>
                  </a:lnTo>
                  <a:lnTo>
                    <a:pt x="688" y="51"/>
                  </a:lnTo>
                  <a:lnTo>
                    <a:pt x="720" y="69"/>
                  </a:lnTo>
                  <a:lnTo>
                    <a:pt x="748" y="88"/>
                  </a:lnTo>
                  <a:lnTo>
                    <a:pt x="776" y="116"/>
                  </a:lnTo>
                  <a:lnTo>
                    <a:pt x="802" y="148"/>
                  </a:lnTo>
                  <a:lnTo>
                    <a:pt x="802" y="948"/>
                  </a:lnTo>
                  <a:lnTo>
                    <a:pt x="759" y="911"/>
                  </a:lnTo>
                  <a:lnTo>
                    <a:pt x="716" y="882"/>
                  </a:lnTo>
                  <a:lnTo>
                    <a:pt x="673" y="860"/>
                  </a:lnTo>
                  <a:lnTo>
                    <a:pt x="630" y="845"/>
                  </a:lnTo>
                  <a:lnTo>
                    <a:pt x="589" y="833"/>
                  </a:lnTo>
                  <a:lnTo>
                    <a:pt x="550" y="825"/>
                  </a:lnTo>
                  <a:lnTo>
                    <a:pt x="511" y="818"/>
                  </a:lnTo>
                  <a:lnTo>
                    <a:pt x="474" y="810"/>
                  </a:lnTo>
                  <a:lnTo>
                    <a:pt x="442" y="800"/>
                  </a:lnTo>
                  <a:lnTo>
                    <a:pt x="410" y="791"/>
                  </a:lnTo>
                  <a:lnTo>
                    <a:pt x="379" y="773"/>
                  </a:lnTo>
                  <a:lnTo>
                    <a:pt x="353" y="751"/>
                  </a:lnTo>
                  <a:lnTo>
                    <a:pt x="330" y="722"/>
                  </a:lnTo>
                  <a:lnTo>
                    <a:pt x="310" y="685"/>
                  </a:lnTo>
                  <a:lnTo>
                    <a:pt x="295" y="635"/>
                  </a:lnTo>
                  <a:lnTo>
                    <a:pt x="282" y="574"/>
                  </a:lnTo>
                  <a:lnTo>
                    <a:pt x="271" y="574"/>
                  </a:lnTo>
                  <a:lnTo>
                    <a:pt x="261" y="574"/>
                  </a:lnTo>
                  <a:lnTo>
                    <a:pt x="250" y="574"/>
                  </a:lnTo>
                  <a:lnTo>
                    <a:pt x="239" y="574"/>
                  </a:lnTo>
                  <a:lnTo>
                    <a:pt x="230" y="574"/>
                  </a:lnTo>
                  <a:lnTo>
                    <a:pt x="220" y="574"/>
                  </a:lnTo>
                  <a:lnTo>
                    <a:pt x="211" y="571"/>
                  </a:lnTo>
                  <a:lnTo>
                    <a:pt x="202" y="5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2" name="Freeform 24"/>
            <p:cNvSpPr>
              <a:spLocks noChangeArrowheads="1"/>
            </p:cNvSpPr>
            <p:nvPr/>
          </p:nvSpPr>
          <p:spPr bwMode="auto">
            <a:xfrm>
              <a:off x="5039" y="2884"/>
              <a:ext cx="348" cy="311"/>
            </a:xfrm>
            <a:custGeom>
              <a:avLst/>
              <a:gdLst>
                <a:gd name="T0" fmla="*/ 0 w 348"/>
                <a:gd name="T1" fmla="*/ 0 h 311"/>
                <a:gd name="T2" fmla="*/ 17 w 348"/>
                <a:gd name="T3" fmla="*/ 27 h 311"/>
                <a:gd name="T4" fmla="*/ 39 w 348"/>
                <a:gd name="T5" fmla="*/ 52 h 311"/>
                <a:gd name="T6" fmla="*/ 65 w 348"/>
                <a:gd name="T7" fmla="*/ 74 h 311"/>
                <a:gd name="T8" fmla="*/ 95 w 348"/>
                <a:gd name="T9" fmla="*/ 91 h 311"/>
                <a:gd name="T10" fmla="*/ 132 w 348"/>
                <a:gd name="T11" fmla="*/ 109 h 311"/>
                <a:gd name="T12" fmla="*/ 168 w 348"/>
                <a:gd name="T13" fmla="*/ 119 h 311"/>
                <a:gd name="T14" fmla="*/ 212 w 348"/>
                <a:gd name="T15" fmla="*/ 126 h 311"/>
                <a:gd name="T16" fmla="*/ 255 w 348"/>
                <a:gd name="T17" fmla="*/ 126 h 311"/>
                <a:gd name="T18" fmla="*/ 257 w 348"/>
                <a:gd name="T19" fmla="*/ 146 h 311"/>
                <a:gd name="T20" fmla="*/ 261 w 348"/>
                <a:gd name="T21" fmla="*/ 170 h 311"/>
                <a:gd name="T22" fmla="*/ 268 w 348"/>
                <a:gd name="T23" fmla="*/ 192 h 311"/>
                <a:gd name="T24" fmla="*/ 276 w 348"/>
                <a:gd name="T25" fmla="*/ 217 h 311"/>
                <a:gd name="T26" fmla="*/ 287 w 348"/>
                <a:gd name="T27" fmla="*/ 244 h 311"/>
                <a:gd name="T28" fmla="*/ 304 w 348"/>
                <a:gd name="T29" fmla="*/ 266 h 311"/>
                <a:gd name="T30" fmla="*/ 324 w 348"/>
                <a:gd name="T31" fmla="*/ 291 h 311"/>
                <a:gd name="T32" fmla="*/ 348 w 348"/>
                <a:gd name="T33" fmla="*/ 311 h 311"/>
                <a:gd name="T34" fmla="*/ 313 w 348"/>
                <a:gd name="T35" fmla="*/ 303 h 311"/>
                <a:gd name="T36" fmla="*/ 281 w 348"/>
                <a:gd name="T37" fmla="*/ 296 h 311"/>
                <a:gd name="T38" fmla="*/ 251 w 348"/>
                <a:gd name="T39" fmla="*/ 286 h 311"/>
                <a:gd name="T40" fmla="*/ 220 w 348"/>
                <a:gd name="T41" fmla="*/ 274 h 311"/>
                <a:gd name="T42" fmla="*/ 190 w 348"/>
                <a:gd name="T43" fmla="*/ 259 h 311"/>
                <a:gd name="T44" fmla="*/ 164 w 348"/>
                <a:gd name="T45" fmla="*/ 244 h 311"/>
                <a:gd name="T46" fmla="*/ 138 w 348"/>
                <a:gd name="T47" fmla="*/ 227 h 311"/>
                <a:gd name="T48" fmla="*/ 115 w 348"/>
                <a:gd name="T49" fmla="*/ 207 h 311"/>
                <a:gd name="T50" fmla="*/ 93 w 348"/>
                <a:gd name="T51" fmla="*/ 188 h 311"/>
                <a:gd name="T52" fmla="*/ 71 w 348"/>
                <a:gd name="T53" fmla="*/ 165 h 311"/>
                <a:gd name="T54" fmla="*/ 54 w 348"/>
                <a:gd name="T55" fmla="*/ 143 h 311"/>
                <a:gd name="T56" fmla="*/ 39 w 348"/>
                <a:gd name="T57" fmla="*/ 116 h 311"/>
                <a:gd name="T58" fmla="*/ 26 w 348"/>
                <a:gd name="T59" fmla="*/ 91 h 311"/>
                <a:gd name="T60" fmla="*/ 15 w 348"/>
                <a:gd name="T61" fmla="*/ 62 h 311"/>
                <a:gd name="T62" fmla="*/ 7 w 348"/>
                <a:gd name="T63" fmla="*/ 32 h 311"/>
                <a:gd name="T64" fmla="*/ 0 w 348"/>
                <a:gd name="T65" fmla="*/ 0 h 3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8" h="311">
                  <a:moveTo>
                    <a:pt x="0" y="0"/>
                  </a:moveTo>
                  <a:lnTo>
                    <a:pt x="17" y="27"/>
                  </a:lnTo>
                  <a:lnTo>
                    <a:pt x="39" y="52"/>
                  </a:lnTo>
                  <a:lnTo>
                    <a:pt x="65" y="74"/>
                  </a:lnTo>
                  <a:lnTo>
                    <a:pt x="95" y="91"/>
                  </a:lnTo>
                  <a:lnTo>
                    <a:pt x="132" y="109"/>
                  </a:lnTo>
                  <a:lnTo>
                    <a:pt x="168" y="119"/>
                  </a:lnTo>
                  <a:lnTo>
                    <a:pt x="212" y="126"/>
                  </a:lnTo>
                  <a:lnTo>
                    <a:pt x="255" y="126"/>
                  </a:lnTo>
                  <a:lnTo>
                    <a:pt x="257" y="146"/>
                  </a:lnTo>
                  <a:lnTo>
                    <a:pt x="261" y="170"/>
                  </a:lnTo>
                  <a:lnTo>
                    <a:pt x="268" y="192"/>
                  </a:lnTo>
                  <a:lnTo>
                    <a:pt x="276" y="217"/>
                  </a:lnTo>
                  <a:lnTo>
                    <a:pt x="287" y="244"/>
                  </a:lnTo>
                  <a:lnTo>
                    <a:pt x="304" y="266"/>
                  </a:lnTo>
                  <a:lnTo>
                    <a:pt x="324" y="291"/>
                  </a:lnTo>
                  <a:lnTo>
                    <a:pt x="348" y="311"/>
                  </a:lnTo>
                  <a:lnTo>
                    <a:pt x="313" y="303"/>
                  </a:lnTo>
                  <a:lnTo>
                    <a:pt x="281" y="296"/>
                  </a:lnTo>
                  <a:lnTo>
                    <a:pt x="251" y="286"/>
                  </a:lnTo>
                  <a:lnTo>
                    <a:pt x="220" y="274"/>
                  </a:lnTo>
                  <a:lnTo>
                    <a:pt x="190" y="259"/>
                  </a:lnTo>
                  <a:lnTo>
                    <a:pt x="164" y="244"/>
                  </a:lnTo>
                  <a:lnTo>
                    <a:pt x="138" y="227"/>
                  </a:lnTo>
                  <a:lnTo>
                    <a:pt x="115" y="207"/>
                  </a:lnTo>
                  <a:lnTo>
                    <a:pt x="93" y="188"/>
                  </a:lnTo>
                  <a:lnTo>
                    <a:pt x="71" y="165"/>
                  </a:lnTo>
                  <a:lnTo>
                    <a:pt x="54" y="143"/>
                  </a:lnTo>
                  <a:lnTo>
                    <a:pt x="39" y="116"/>
                  </a:lnTo>
                  <a:lnTo>
                    <a:pt x="26" y="91"/>
                  </a:lnTo>
                  <a:lnTo>
                    <a:pt x="15" y="62"/>
                  </a:lnTo>
                  <a:lnTo>
                    <a:pt x="7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3" name="Freeform 25"/>
            <p:cNvSpPr>
              <a:spLocks noChangeArrowheads="1"/>
            </p:cNvSpPr>
            <p:nvPr/>
          </p:nvSpPr>
          <p:spPr bwMode="auto">
            <a:xfrm>
              <a:off x="4836" y="2441"/>
              <a:ext cx="741" cy="911"/>
            </a:xfrm>
            <a:custGeom>
              <a:avLst/>
              <a:gdLst>
                <a:gd name="T0" fmla="*/ 186 w 741"/>
                <a:gd name="T1" fmla="*/ 0 h 911"/>
                <a:gd name="T2" fmla="*/ 207 w 741"/>
                <a:gd name="T3" fmla="*/ 5 h 911"/>
                <a:gd name="T4" fmla="*/ 52 w 741"/>
                <a:gd name="T5" fmla="*/ 719 h 911"/>
                <a:gd name="T6" fmla="*/ 69 w 741"/>
                <a:gd name="T7" fmla="*/ 759 h 911"/>
                <a:gd name="T8" fmla="*/ 93 w 741"/>
                <a:gd name="T9" fmla="*/ 791 h 911"/>
                <a:gd name="T10" fmla="*/ 119 w 741"/>
                <a:gd name="T11" fmla="*/ 818 h 911"/>
                <a:gd name="T12" fmla="*/ 151 w 741"/>
                <a:gd name="T13" fmla="*/ 835 h 911"/>
                <a:gd name="T14" fmla="*/ 186 w 741"/>
                <a:gd name="T15" fmla="*/ 847 h 911"/>
                <a:gd name="T16" fmla="*/ 223 w 741"/>
                <a:gd name="T17" fmla="*/ 855 h 911"/>
                <a:gd name="T18" fmla="*/ 261 w 741"/>
                <a:gd name="T19" fmla="*/ 860 h 911"/>
                <a:gd name="T20" fmla="*/ 302 w 741"/>
                <a:gd name="T21" fmla="*/ 857 h 911"/>
                <a:gd name="T22" fmla="*/ 343 w 741"/>
                <a:gd name="T23" fmla="*/ 852 h 911"/>
                <a:gd name="T24" fmla="*/ 387 w 741"/>
                <a:gd name="T25" fmla="*/ 847 h 911"/>
                <a:gd name="T26" fmla="*/ 428 w 741"/>
                <a:gd name="T27" fmla="*/ 837 h 911"/>
                <a:gd name="T28" fmla="*/ 469 w 741"/>
                <a:gd name="T29" fmla="*/ 828 h 911"/>
                <a:gd name="T30" fmla="*/ 510 w 741"/>
                <a:gd name="T31" fmla="*/ 818 h 911"/>
                <a:gd name="T32" fmla="*/ 546 w 741"/>
                <a:gd name="T33" fmla="*/ 808 h 911"/>
                <a:gd name="T34" fmla="*/ 583 w 741"/>
                <a:gd name="T35" fmla="*/ 798 h 911"/>
                <a:gd name="T36" fmla="*/ 615 w 741"/>
                <a:gd name="T37" fmla="*/ 791 h 911"/>
                <a:gd name="T38" fmla="*/ 630 w 741"/>
                <a:gd name="T39" fmla="*/ 793 h 911"/>
                <a:gd name="T40" fmla="*/ 646 w 741"/>
                <a:gd name="T41" fmla="*/ 796 h 911"/>
                <a:gd name="T42" fmla="*/ 661 w 741"/>
                <a:gd name="T43" fmla="*/ 796 h 911"/>
                <a:gd name="T44" fmla="*/ 676 w 741"/>
                <a:gd name="T45" fmla="*/ 798 h 911"/>
                <a:gd name="T46" fmla="*/ 689 w 741"/>
                <a:gd name="T47" fmla="*/ 803 h 911"/>
                <a:gd name="T48" fmla="*/ 704 w 741"/>
                <a:gd name="T49" fmla="*/ 805 h 911"/>
                <a:gd name="T50" fmla="*/ 721 w 741"/>
                <a:gd name="T51" fmla="*/ 810 h 911"/>
                <a:gd name="T52" fmla="*/ 741 w 741"/>
                <a:gd name="T53" fmla="*/ 815 h 911"/>
                <a:gd name="T54" fmla="*/ 682 w 741"/>
                <a:gd name="T55" fmla="*/ 815 h 911"/>
                <a:gd name="T56" fmla="*/ 626 w 741"/>
                <a:gd name="T57" fmla="*/ 820 h 911"/>
                <a:gd name="T58" fmla="*/ 577 w 741"/>
                <a:gd name="T59" fmla="*/ 828 h 911"/>
                <a:gd name="T60" fmla="*/ 531 w 741"/>
                <a:gd name="T61" fmla="*/ 837 h 911"/>
                <a:gd name="T62" fmla="*/ 488 w 741"/>
                <a:gd name="T63" fmla="*/ 850 h 911"/>
                <a:gd name="T64" fmla="*/ 447 w 741"/>
                <a:gd name="T65" fmla="*/ 862 h 911"/>
                <a:gd name="T66" fmla="*/ 406 w 741"/>
                <a:gd name="T67" fmla="*/ 874 h 911"/>
                <a:gd name="T68" fmla="*/ 367 w 741"/>
                <a:gd name="T69" fmla="*/ 887 h 911"/>
                <a:gd name="T70" fmla="*/ 328 w 741"/>
                <a:gd name="T71" fmla="*/ 897 h 911"/>
                <a:gd name="T72" fmla="*/ 289 w 741"/>
                <a:gd name="T73" fmla="*/ 906 h 911"/>
                <a:gd name="T74" fmla="*/ 248 w 741"/>
                <a:gd name="T75" fmla="*/ 911 h 911"/>
                <a:gd name="T76" fmla="*/ 205 w 741"/>
                <a:gd name="T77" fmla="*/ 911 h 911"/>
                <a:gd name="T78" fmla="*/ 160 w 741"/>
                <a:gd name="T79" fmla="*/ 909 h 911"/>
                <a:gd name="T80" fmla="*/ 110 w 741"/>
                <a:gd name="T81" fmla="*/ 899 h 911"/>
                <a:gd name="T82" fmla="*/ 59 w 741"/>
                <a:gd name="T83" fmla="*/ 882 h 911"/>
                <a:gd name="T84" fmla="*/ 0 w 741"/>
                <a:gd name="T85" fmla="*/ 860 h 911"/>
                <a:gd name="T86" fmla="*/ 186 w 741"/>
                <a:gd name="T87" fmla="*/ 0 h 9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41" h="911">
                  <a:moveTo>
                    <a:pt x="186" y="0"/>
                  </a:moveTo>
                  <a:lnTo>
                    <a:pt x="207" y="5"/>
                  </a:lnTo>
                  <a:lnTo>
                    <a:pt x="52" y="719"/>
                  </a:lnTo>
                  <a:lnTo>
                    <a:pt x="69" y="759"/>
                  </a:lnTo>
                  <a:lnTo>
                    <a:pt x="93" y="791"/>
                  </a:lnTo>
                  <a:lnTo>
                    <a:pt x="119" y="818"/>
                  </a:lnTo>
                  <a:lnTo>
                    <a:pt x="151" y="835"/>
                  </a:lnTo>
                  <a:lnTo>
                    <a:pt x="186" y="847"/>
                  </a:lnTo>
                  <a:lnTo>
                    <a:pt x="223" y="855"/>
                  </a:lnTo>
                  <a:lnTo>
                    <a:pt x="261" y="860"/>
                  </a:lnTo>
                  <a:lnTo>
                    <a:pt x="302" y="857"/>
                  </a:lnTo>
                  <a:lnTo>
                    <a:pt x="343" y="852"/>
                  </a:lnTo>
                  <a:lnTo>
                    <a:pt x="387" y="847"/>
                  </a:lnTo>
                  <a:lnTo>
                    <a:pt x="428" y="837"/>
                  </a:lnTo>
                  <a:lnTo>
                    <a:pt x="469" y="828"/>
                  </a:lnTo>
                  <a:lnTo>
                    <a:pt x="510" y="818"/>
                  </a:lnTo>
                  <a:lnTo>
                    <a:pt x="546" y="808"/>
                  </a:lnTo>
                  <a:lnTo>
                    <a:pt x="583" y="798"/>
                  </a:lnTo>
                  <a:lnTo>
                    <a:pt x="615" y="791"/>
                  </a:lnTo>
                  <a:lnTo>
                    <a:pt x="630" y="793"/>
                  </a:lnTo>
                  <a:lnTo>
                    <a:pt x="646" y="796"/>
                  </a:lnTo>
                  <a:lnTo>
                    <a:pt x="661" y="796"/>
                  </a:lnTo>
                  <a:lnTo>
                    <a:pt x="676" y="798"/>
                  </a:lnTo>
                  <a:lnTo>
                    <a:pt x="689" y="803"/>
                  </a:lnTo>
                  <a:lnTo>
                    <a:pt x="704" y="805"/>
                  </a:lnTo>
                  <a:lnTo>
                    <a:pt x="721" y="810"/>
                  </a:lnTo>
                  <a:lnTo>
                    <a:pt x="741" y="815"/>
                  </a:lnTo>
                  <a:lnTo>
                    <a:pt x="682" y="815"/>
                  </a:lnTo>
                  <a:lnTo>
                    <a:pt x="626" y="820"/>
                  </a:lnTo>
                  <a:lnTo>
                    <a:pt x="577" y="828"/>
                  </a:lnTo>
                  <a:lnTo>
                    <a:pt x="531" y="837"/>
                  </a:lnTo>
                  <a:lnTo>
                    <a:pt x="488" y="850"/>
                  </a:lnTo>
                  <a:lnTo>
                    <a:pt x="447" y="862"/>
                  </a:lnTo>
                  <a:lnTo>
                    <a:pt x="406" y="874"/>
                  </a:lnTo>
                  <a:lnTo>
                    <a:pt x="367" y="887"/>
                  </a:lnTo>
                  <a:lnTo>
                    <a:pt x="328" y="897"/>
                  </a:lnTo>
                  <a:lnTo>
                    <a:pt x="289" y="906"/>
                  </a:lnTo>
                  <a:lnTo>
                    <a:pt x="248" y="911"/>
                  </a:lnTo>
                  <a:lnTo>
                    <a:pt x="205" y="911"/>
                  </a:lnTo>
                  <a:lnTo>
                    <a:pt x="160" y="909"/>
                  </a:lnTo>
                  <a:lnTo>
                    <a:pt x="110" y="899"/>
                  </a:lnTo>
                  <a:lnTo>
                    <a:pt x="59" y="882"/>
                  </a:lnTo>
                  <a:lnTo>
                    <a:pt x="0" y="86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4" name="Freeform 26"/>
            <p:cNvSpPr>
              <a:spLocks noChangeArrowheads="1"/>
            </p:cNvSpPr>
            <p:nvPr/>
          </p:nvSpPr>
          <p:spPr bwMode="auto">
            <a:xfrm>
              <a:off x="5851" y="2414"/>
              <a:ext cx="259" cy="958"/>
            </a:xfrm>
            <a:custGeom>
              <a:avLst/>
              <a:gdLst>
                <a:gd name="T0" fmla="*/ 0 w 259"/>
                <a:gd name="T1" fmla="*/ 160 h 958"/>
                <a:gd name="T2" fmla="*/ 41 w 259"/>
                <a:gd name="T3" fmla="*/ 118 h 958"/>
                <a:gd name="T4" fmla="*/ 77 w 259"/>
                <a:gd name="T5" fmla="*/ 83 h 958"/>
                <a:gd name="T6" fmla="*/ 112 w 259"/>
                <a:gd name="T7" fmla="*/ 56 h 958"/>
                <a:gd name="T8" fmla="*/ 144 w 259"/>
                <a:gd name="T9" fmla="*/ 34 h 958"/>
                <a:gd name="T10" fmla="*/ 174 w 259"/>
                <a:gd name="T11" fmla="*/ 19 h 958"/>
                <a:gd name="T12" fmla="*/ 205 w 259"/>
                <a:gd name="T13" fmla="*/ 7 h 958"/>
                <a:gd name="T14" fmla="*/ 233 w 259"/>
                <a:gd name="T15" fmla="*/ 2 h 958"/>
                <a:gd name="T16" fmla="*/ 259 w 259"/>
                <a:gd name="T17" fmla="*/ 0 h 958"/>
                <a:gd name="T18" fmla="*/ 259 w 259"/>
                <a:gd name="T19" fmla="*/ 825 h 958"/>
                <a:gd name="T20" fmla="*/ 228 w 259"/>
                <a:gd name="T21" fmla="*/ 830 h 958"/>
                <a:gd name="T22" fmla="*/ 198 w 259"/>
                <a:gd name="T23" fmla="*/ 837 h 958"/>
                <a:gd name="T24" fmla="*/ 166 w 259"/>
                <a:gd name="T25" fmla="*/ 850 h 958"/>
                <a:gd name="T26" fmla="*/ 133 w 259"/>
                <a:gd name="T27" fmla="*/ 862 h 958"/>
                <a:gd name="T28" fmla="*/ 101 w 259"/>
                <a:gd name="T29" fmla="*/ 879 h 958"/>
                <a:gd name="T30" fmla="*/ 66 w 259"/>
                <a:gd name="T31" fmla="*/ 901 h 958"/>
                <a:gd name="T32" fmla="*/ 34 w 259"/>
                <a:gd name="T33" fmla="*/ 929 h 958"/>
                <a:gd name="T34" fmla="*/ 0 w 259"/>
                <a:gd name="T35" fmla="*/ 958 h 958"/>
                <a:gd name="T36" fmla="*/ 0 w 259"/>
                <a:gd name="T37" fmla="*/ 160 h 9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9" h="958">
                  <a:moveTo>
                    <a:pt x="0" y="160"/>
                  </a:moveTo>
                  <a:lnTo>
                    <a:pt x="41" y="118"/>
                  </a:lnTo>
                  <a:lnTo>
                    <a:pt x="77" y="83"/>
                  </a:lnTo>
                  <a:lnTo>
                    <a:pt x="112" y="56"/>
                  </a:lnTo>
                  <a:lnTo>
                    <a:pt x="144" y="34"/>
                  </a:lnTo>
                  <a:lnTo>
                    <a:pt x="174" y="19"/>
                  </a:lnTo>
                  <a:lnTo>
                    <a:pt x="205" y="7"/>
                  </a:lnTo>
                  <a:lnTo>
                    <a:pt x="233" y="2"/>
                  </a:lnTo>
                  <a:lnTo>
                    <a:pt x="259" y="0"/>
                  </a:lnTo>
                  <a:lnTo>
                    <a:pt x="259" y="825"/>
                  </a:lnTo>
                  <a:lnTo>
                    <a:pt x="228" y="830"/>
                  </a:lnTo>
                  <a:lnTo>
                    <a:pt x="198" y="837"/>
                  </a:lnTo>
                  <a:lnTo>
                    <a:pt x="166" y="850"/>
                  </a:lnTo>
                  <a:lnTo>
                    <a:pt x="133" y="862"/>
                  </a:lnTo>
                  <a:lnTo>
                    <a:pt x="101" y="879"/>
                  </a:lnTo>
                  <a:lnTo>
                    <a:pt x="66" y="901"/>
                  </a:lnTo>
                  <a:lnTo>
                    <a:pt x="34" y="929"/>
                  </a:lnTo>
                  <a:lnTo>
                    <a:pt x="0" y="958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E5E5E5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5" name="Freeform 27"/>
            <p:cNvSpPr>
              <a:spLocks noChangeArrowheads="1"/>
            </p:cNvSpPr>
            <p:nvPr/>
          </p:nvSpPr>
          <p:spPr bwMode="auto">
            <a:xfrm>
              <a:off x="5031" y="2409"/>
              <a:ext cx="233" cy="571"/>
            </a:xfrm>
            <a:custGeom>
              <a:avLst/>
              <a:gdLst>
                <a:gd name="T0" fmla="*/ 233 w 233"/>
                <a:gd name="T1" fmla="*/ 54 h 571"/>
                <a:gd name="T2" fmla="*/ 209 w 233"/>
                <a:gd name="T3" fmla="*/ 51 h 571"/>
                <a:gd name="T4" fmla="*/ 185 w 233"/>
                <a:gd name="T5" fmla="*/ 49 h 571"/>
                <a:gd name="T6" fmla="*/ 159 w 233"/>
                <a:gd name="T7" fmla="*/ 44 h 571"/>
                <a:gd name="T8" fmla="*/ 135 w 233"/>
                <a:gd name="T9" fmla="*/ 37 h 571"/>
                <a:gd name="T10" fmla="*/ 112 w 233"/>
                <a:gd name="T11" fmla="*/ 32 h 571"/>
                <a:gd name="T12" fmla="*/ 88 w 233"/>
                <a:gd name="T13" fmla="*/ 22 h 571"/>
                <a:gd name="T14" fmla="*/ 66 w 233"/>
                <a:gd name="T15" fmla="*/ 12 h 571"/>
                <a:gd name="T16" fmla="*/ 43 w 233"/>
                <a:gd name="T17" fmla="*/ 0 h 571"/>
                <a:gd name="T18" fmla="*/ 32 w 233"/>
                <a:gd name="T19" fmla="*/ 64 h 571"/>
                <a:gd name="T20" fmla="*/ 17 w 233"/>
                <a:gd name="T21" fmla="*/ 143 h 571"/>
                <a:gd name="T22" fmla="*/ 4 w 233"/>
                <a:gd name="T23" fmla="*/ 229 h 571"/>
                <a:gd name="T24" fmla="*/ 0 w 233"/>
                <a:gd name="T25" fmla="*/ 320 h 571"/>
                <a:gd name="T26" fmla="*/ 12 w 233"/>
                <a:gd name="T27" fmla="*/ 406 h 571"/>
                <a:gd name="T28" fmla="*/ 45 w 233"/>
                <a:gd name="T29" fmla="*/ 483 h 571"/>
                <a:gd name="T30" fmla="*/ 105 w 233"/>
                <a:gd name="T31" fmla="*/ 539 h 571"/>
                <a:gd name="T32" fmla="*/ 202 w 233"/>
                <a:gd name="T33" fmla="*/ 571 h 571"/>
                <a:gd name="T34" fmla="*/ 233 w 233"/>
                <a:gd name="T35" fmla="*/ 54 h 57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3" h="571">
                  <a:moveTo>
                    <a:pt x="233" y="54"/>
                  </a:moveTo>
                  <a:lnTo>
                    <a:pt x="209" y="51"/>
                  </a:lnTo>
                  <a:lnTo>
                    <a:pt x="185" y="49"/>
                  </a:lnTo>
                  <a:lnTo>
                    <a:pt x="159" y="44"/>
                  </a:lnTo>
                  <a:lnTo>
                    <a:pt x="135" y="37"/>
                  </a:lnTo>
                  <a:lnTo>
                    <a:pt x="112" y="32"/>
                  </a:lnTo>
                  <a:lnTo>
                    <a:pt x="88" y="22"/>
                  </a:lnTo>
                  <a:lnTo>
                    <a:pt x="66" y="12"/>
                  </a:lnTo>
                  <a:lnTo>
                    <a:pt x="43" y="0"/>
                  </a:lnTo>
                  <a:lnTo>
                    <a:pt x="32" y="64"/>
                  </a:lnTo>
                  <a:lnTo>
                    <a:pt x="17" y="143"/>
                  </a:lnTo>
                  <a:lnTo>
                    <a:pt x="4" y="229"/>
                  </a:lnTo>
                  <a:lnTo>
                    <a:pt x="0" y="320"/>
                  </a:lnTo>
                  <a:lnTo>
                    <a:pt x="12" y="406"/>
                  </a:lnTo>
                  <a:lnTo>
                    <a:pt x="45" y="483"/>
                  </a:lnTo>
                  <a:lnTo>
                    <a:pt x="105" y="539"/>
                  </a:lnTo>
                  <a:lnTo>
                    <a:pt x="202" y="571"/>
                  </a:lnTo>
                  <a:lnTo>
                    <a:pt x="233" y="54"/>
                  </a:lnTo>
                  <a:close/>
                </a:path>
              </a:pathLst>
            </a:custGeom>
            <a:solidFill>
              <a:srgbClr val="E5E5E5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6" name="Freeform 28"/>
            <p:cNvSpPr>
              <a:spLocks noChangeArrowheads="1"/>
            </p:cNvSpPr>
            <p:nvPr/>
          </p:nvSpPr>
          <p:spPr bwMode="auto">
            <a:xfrm>
              <a:off x="4912" y="2702"/>
              <a:ext cx="518" cy="574"/>
            </a:xfrm>
            <a:custGeom>
              <a:avLst/>
              <a:gdLst>
                <a:gd name="T0" fmla="*/ 99 w 518"/>
                <a:gd name="T1" fmla="*/ 0 h 574"/>
                <a:gd name="T2" fmla="*/ 93 w 518"/>
                <a:gd name="T3" fmla="*/ 34 h 574"/>
                <a:gd name="T4" fmla="*/ 80 w 518"/>
                <a:gd name="T5" fmla="*/ 94 h 574"/>
                <a:gd name="T6" fmla="*/ 62 w 518"/>
                <a:gd name="T7" fmla="*/ 167 h 574"/>
                <a:gd name="T8" fmla="*/ 45 w 518"/>
                <a:gd name="T9" fmla="*/ 249 h 574"/>
                <a:gd name="T10" fmla="*/ 28 w 518"/>
                <a:gd name="T11" fmla="*/ 325 h 574"/>
                <a:gd name="T12" fmla="*/ 13 w 518"/>
                <a:gd name="T13" fmla="*/ 392 h 574"/>
                <a:gd name="T14" fmla="*/ 4 w 518"/>
                <a:gd name="T15" fmla="*/ 438 h 574"/>
                <a:gd name="T16" fmla="*/ 0 w 518"/>
                <a:gd name="T17" fmla="*/ 456 h 574"/>
                <a:gd name="T18" fmla="*/ 17 w 518"/>
                <a:gd name="T19" fmla="*/ 493 h 574"/>
                <a:gd name="T20" fmla="*/ 41 w 518"/>
                <a:gd name="T21" fmla="*/ 522 h 574"/>
                <a:gd name="T22" fmla="*/ 69 w 518"/>
                <a:gd name="T23" fmla="*/ 544 h 574"/>
                <a:gd name="T24" fmla="*/ 101 w 518"/>
                <a:gd name="T25" fmla="*/ 559 h 574"/>
                <a:gd name="T26" fmla="*/ 138 w 518"/>
                <a:gd name="T27" fmla="*/ 569 h 574"/>
                <a:gd name="T28" fmla="*/ 177 w 518"/>
                <a:gd name="T29" fmla="*/ 574 h 574"/>
                <a:gd name="T30" fmla="*/ 218 w 518"/>
                <a:gd name="T31" fmla="*/ 574 h 574"/>
                <a:gd name="T32" fmla="*/ 259 w 518"/>
                <a:gd name="T33" fmla="*/ 572 h 574"/>
                <a:gd name="T34" fmla="*/ 302 w 518"/>
                <a:gd name="T35" fmla="*/ 567 h 574"/>
                <a:gd name="T36" fmla="*/ 343 w 518"/>
                <a:gd name="T37" fmla="*/ 559 h 574"/>
                <a:gd name="T38" fmla="*/ 382 w 518"/>
                <a:gd name="T39" fmla="*/ 552 h 574"/>
                <a:gd name="T40" fmla="*/ 416 w 518"/>
                <a:gd name="T41" fmla="*/ 542 h 574"/>
                <a:gd name="T42" fmla="*/ 451 w 518"/>
                <a:gd name="T43" fmla="*/ 535 h 574"/>
                <a:gd name="T44" fmla="*/ 479 w 518"/>
                <a:gd name="T45" fmla="*/ 530 h 574"/>
                <a:gd name="T46" fmla="*/ 501 w 518"/>
                <a:gd name="T47" fmla="*/ 525 h 574"/>
                <a:gd name="T48" fmla="*/ 518 w 518"/>
                <a:gd name="T49" fmla="*/ 522 h 574"/>
                <a:gd name="T50" fmla="*/ 468 w 518"/>
                <a:gd name="T51" fmla="*/ 515 h 574"/>
                <a:gd name="T52" fmla="*/ 421 w 518"/>
                <a:gd name="T53" fmla="*/ 505 h 574"/>
                <a:gd name="T54" fmla="*/ 375 w 518"/>
                <a:gd name="T55" fmla="*/ 493 h 574"/>
                <a:gd name="T56" fmla="*/ 332 w 518"/>
                <a:gd name="T57" fmla="*/ 475 h 574"/>
                <a:gd name="T58" fmla="*/ 293 w 518"/>
                <a:gd name="T59" fmla="*/ 458 h 574"/>
                <a:gd name="T60" fmla="*/ 257 w 518"/>
                <a:gd name="T61" fmla="*/ 436 h 574"/>
                <a:gd name="T62" fmla="*/ 224 w 518"/>
                <a:gd name="T63" fmla="*/ 411 h 574"/>
                <a:gd name="T64" fmla="*/ 196 w 518"/>
                <a:gd name="T65" fmla="*/ 382 h 574"/>
                <a:gd name="T66" fmla="*/ 168 w 518"/>
                <a:gd name="T67" fmla="*/ 350 h 574"/>
                <a:gd name="T68" fmla="*/ 147 w 518"/>
                <a:gd name="T69" fmla="*/ 313 h 574"/>
                <a:gd name="T70" fmla="*/ 129 w 518"/>
                <a:gd name="T71" fmla="*/ 273 h 574"/>
                <a:gd name="T72" fmla="*/ 114 w 518"/>
                <a:gd name="T73" fmla="*/ 227 h 574"/>
                <a:gd name="T74" fmla="*/ 103 w 518"/>
                <a:gd name="T75" fmla="*/ 177 h 574"/>
                <a:gd name="T76" fmla="*/ 97 w 518"/>
                <a:gd name="T77" fmla="*/ 123 h 574"/>
                <a:gd name="T78" fmla="*/ 97 w 518"/>
                <a:gd name="T79" fmla="*/ 64 h 574"/>
                <a:gd name="T80" fmla="*/ 99 w 518"/>
                <a:gd name="T81" fmla="*/ 0 h 5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8" h="574">
                  <a:moveTo>
                    <a:pt x="99" y="0"/>
                  </a:moveTo>
                  <a:lnTo>
                    <a:pt x="93" y="34"/>
                  </a:lnTo>
                  <a:lnTo>
                    <a:pt x="80" y="94"/>
                  </a:lnTo>
                  <a:lnTo>
                    <a:pt x="62" y="167"/>
                  </a:lnTo>
                  <a:lnTo>
                    <a:pt x="45" y="249"/>
                  </a:lnTo>
                  <a:lnTo>
                    <a:pt x="28" y="325"/>
                  </a:lnTo>
                  <a:lnTo>
                    <a:pt x="13" y="392"/>
                  </a:lnTo>
                  <a:lnTo>
                    <a:pt x="4" y="438"/>
                  </a:lnTo>
                  <a:lnTo>
                    <a:pt x="0" y="456"/>
                  </a:lnTo>
                  <a:lnTo>
                    <a:pt x="17" y="493"/>
                  </a:lnTo>
                  <a:lnTo>
                    <a:pt x="41" y="522"/>
                  </a:lnTo>
                  <a:lnTo>
                    <a:pt x="69" y="544"/>
                  </a:lnTo>
                  <a:lnTo>
                    <a:pt x="101" y="559"/>
                  </a:lnTo>
                  <a:lnTo>
                    <a:pt x="138" y="569"/>
                  </a:lnTo>
                  <a:lnTo>
                    <a:pt x="177" y="574"/>
                  </a:lnTo>
                  <a:lnTo>
                    <a:pt x="218" y="574"/>
                  </a:lnTo>
                  <a:lnTo>
                    <a:pt x="259" y="572"/>
                  </a:lnTo>
                  <a:lnTo>
                    <a:pt x="302" y="567"/>
                  </a:lnTo>
                  <a:lnTo>
                    <a:pt x="343" y="559"/>
                  </a:lnTo>
                  <a:lnTo>
                    <a:pt x="382" y="552"/>
                  </a:lnTo>
                  <a:lnTo>
                    <a:pt x="416" y="542"/>
                  </a:lnTo>
                  <a:lnTo>
                    <a:pt x="451" y="535"/>
                  </a:lnTo>
                  <a:lnTo>
                    <a:pt x="479" y="530"/>
                  </a:lnTo>
                  <a:lnTo>
                    <a:pt x="501" y="525"/>
                  </a:lnTo>
                  <a:lnTo>
                    <a:pt x="518" y="522"/>
                  </a:lnTo>
                  <a:lnTo>
                    <a:pt x="468" y="515"/>
                  </a:lnTo>
                  <a:lnTo>
                    <a:pt x="421" y="505"/>
                  </a:lnTo>
                  <a:lnTo>
                    <a:pt x="375" y="493"/>
                  </a:lnTo>
                  <a:lnTo>
                    <a:pt x="332" y="475"/>
                  </a:lnTo>
                  <a:lnTo>
                    <a:pt x="293" y="458"/>
                  </a:lnTo>
                  <a:lnTo>
                    <a:pt x="257" y="436"/>
                  </a:lnTo>
                  <a:lnTo>
                    <a:pt x="224" y="411"/>
                  </a:lnTo>
                  <a:lnTo>
                    <a:pt x="196" y="382"/>
                  </a:lnTo>
                  <a:lnTo>
                    <a:pt x="168" y="350"/>
                  </a:lnTo>
                  <a:lnTo>
                    <a:pt x="147" y="313"/>
                  </a:lnTo>
                  <a:lnTo>
                    <a:pt x="129" y="273"/>
                  </a:lnTo>
                  <a:lnTo>
                    <a:pt x="114" y="227"/>
                  </a:lnTo>
                  <a:lnTo>
                    <a:pt x="103" y="177"/>
                  </a:lnTo>
                  <a:lnTo>
                    <a:pt x="97" y="123"/>
                  </a:lnTo>
                  <a:lnTo>
                    <a:pt x="97" y="6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087" name="Object 29"/>
            <p:cNvGraphicFramePr>
              <a:graphicFrameLocks noChangeAspect="1"/>
            </p:cNvGraphicFramePr>
            <p:nvPr/>
          </p:nvGraphicFramePr>
          <p:xfrm>
            <a:off x="3888" y="1872"/>
            <a:ext cx="1280" cy="1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r:id="rId8" imgW="812902" imgH="1224382" progId="">
                    <p:embed/>
                  </p:oleObj>
                </mc:Choice>
                <mc:Fallback>
                  <p:oleObj r:id="rId8" imgW="812902" imgH="122438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872"/>
                          <a:ext cx="1280" cy="192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7" name="WordArt 31"/>
          <p:cNvSpPr>
            <a:spLocks noChangeArrowheads="1" noChangeShapeType="1" noTextEdit="1"/>
          </p:cNvSpPr>
          <p:nvPr/>
        </p:nvSpPr>
        <p:spPr bwMode="auto">
          <a:xfrm rot="-253943">
            <a:off x="1290638" y="1335088"/>
            <a:ext cx="6172200" cy="3743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2183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Edwardian Script ITC"/>
              </a:rPr>
              <a:t>Welcome to our class 5</a:t>
            </a:r>
          </a:p>
        </p:txBody>
      </p:sp>
      <p:pic>
        <p:nvPicPr>
          <p:cNvPr id="2058" name="Picture 32" descr="ROSEWE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11239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3" descr="ROSEWE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1239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WordArt 31"/>
          <p:cNvSpPr>
            <a:spLocks noChangeArrowheads="1" noChangeShapeType="1" noTextEdit="1"/>
          </p:cNvSpPr>
          <p:nvPr/>
        </p:nvSpPr>
        <p:spPr bwMode="auto">
          <a:xfrm>
            <a:off x="2173288" y="3181350"/>
            <a:ext cx="471170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Teacher: HO LAM TUYEN</a:t>
            </a:r>
          </a:p>
        </p:txBody>
      </p:sp>
      <p:sp>
        <p:nvSpPr>
          <p:cNvPr id="2061" name="WordArt 32"/>
          <p:cNvSpPr>
            <a:spLocks noChangeArrowheads="1" noChangeShapeType="1" noTextEdit="1"/>
          </p:cNvSpPr>
          <p:nvPr/>
        </p:nvSpPr>
        <p:spPr bwMode="auto">
          <a:xfrm>
            <a:off x="2547938" y="4419600"/>
            <a:ext cx="4264025" cy="1152931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BINH THANH Primary School  </a:t>
            </a:r>
          </a:p>
        </p:txBody>
      </p:sp>
      <p:pic>
        <p:nvPicPr>
          <p:cNvPr id="2062" name="Picture 33" descr="ROSEWE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40413"/>
            <a:ext cx="112395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3" descr="ROSEWE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152400"/>
            <a:ext cx="11239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5" descr="Picture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11207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6" descr="!danc_c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1295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7" descr="!danc_c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1295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2" name="nothings gonna change my love for you ( guitar) - Guitar - 320 lyrics_ upload bởi thanhloi1009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13330"/>
      </p:ext>
    </p:extLst>
  </p:cSld>
  <p:clrMapOvr>
    <a:masterClrMapping/>
  </p:clrMapOvr>
  <p:transition advTm="7705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6598" fill="hold"/>
                                        <p:tgtEl>
                                          <p:spTgt spid="36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0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902"/>
                </p:tgtEl>
              </p:cMediaNode>
            </p:audio>
          </p:childTnLst>
        </p:cTn>
      </p:par>
    </p:tnLst>
    <p:bldLst>
      <p:bldP spid="368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297"/>
            <a:ext cx="4816593" cy="6801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5181600" y="2667000"/>
            <a:ext cx="35814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Vietnamese</a:t>
            </a:r>
          </a:p>
        </p:txBody>
      </p:sp>
      <p:pic>
        <p:nvPicPr>
          <p:cNvPr id="4" name="VIETNAMESE">
            <a:hlinkClick r:id="" action="ppaction://media"/>
            <a:extLst>
              <a:ext uri="{FF2B5EF4-FFF2-40B4-BE49-F238E27FC236}">
                <a16:creationId xmlns:a16="http://schemas.microsoft.com/office/drawing/2014/main" id="{8FED4959-028A-4984-8315-2913347011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78857" y="6220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9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3465"/>
            <a:ext cx="4816593" cy="4171070"/>
          </a:xfrm>
          <a:prstGeom prst="rect">
            <a:avLst/>
          </a:prstGeom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056909" y="1981200"/>
            <a:ext cx="3962400" cy="3124200"/>
          </a:xfrm>
          <a:prstGeom prst="roundRect">
            <a:avLst/>
          </a:prstGeom>
          <a:solidFill>
            <a:srgbClr val="00B0F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PE</a:t>
            </a:r>
          </a:p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(Physical Education)</a:t>
            </a:r>
          </a:p>
        </p:txBody>
      </p:sp>
      <p:pic>
        <p:nvPicPr>
          <p:cNvPr id="4" name="PE">
            <a:hlinkClick r:id="" action="ppaction://media"/>
            <a:extLst>
              <a:ext uri="{FF2B5EF4-FFF2-40B4-BE49-F238E27FC236}">
                <a16:creationId xmlns:a16="http://schemas.microsoft.com/office/drawing/2014/main" id="{132B5176-0E2E-4204-AC70-AD31636AB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3800" y="4937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5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6839"/>
            <a:ext cx="4816593" cy="6344322"/>
          </a:xfrm>
          <a:prstGeom prst="rect">
            <a:avLst/>
          </a:prstGeom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105400" y="2667000"/>
            <a:ext cx="3352800" cy="1143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English</a:t>
            </a:r>
          </a:p>
        </p:txBody>
      </p:sp>
      <p:pic>
        <p:nvPicPr>
          <p:cNvPr id="4" name="ENGLISH">
            <a:hlinkClick r:id="" action="ppaction://media"/>
            <a:extLst>
              <a:ext uri="{FF2B5EF4-FFF2-40B4-BE49-F238E27FC236}">
                <a16:creationId xmlns:a16="http://schemas.microsoft.com/office/drawing/2014/main" id="{FA2BF765-5FE9-4F13-B2E3-8DC8DD1AF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34265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3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6838"/>
            <a:ext cx="4816593" cy="6344323"/>
          </a:xfrm>
          <a:prstGeom prst="rect">
            <a:avLst/>
          </a:prstGeom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029200" y="2133599"/>
            <a:ext cx="3810000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alisto MT" pitchFamily="18" charset="0"/>
              </a:rPr>
              <a:t>IT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alisto MT" pitchFamily="18" charset="0"/>
              </a:rPr>
              <a:t>(Information Technology)</a:t>
            </a:r>
          </a:p>
        </p:txBody>
      </p:sp>
      <p:pic>
        <p:nvPicPr>
          <p:cNvPr id="4" name="IT">
            <a:hlinkClick r:id="" action="ppaction://media"/>
            <a:extLst>
              <a:ext uri="{FF2B5EF4-FFF2-40B4-BE49-F238E27FC236}">
                <a16:creationId xmlns:a16="http://schemas.microsoft.com/office/drawing/2014/main" id="{71FFF2CB-FAC7-41AA-8F63-853EEA6A2A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0197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6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051"/>
            <a:ext cx="4816593" cy="6795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5257800" y="2667000"/>
            <a:ext cx="3505200" cy="1143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Science</a:t>
            </a:r>
          </a:p>
        </p:txBody>
      </p:sp>
      <p:pic>
        <p:nvPicPr>
          <p:cNvPr id="4" name="SCIENCE">
            <a:hlinkClick r:id="" action="ppaction://media"/>
            <a:extLst>
              <a:ext uri="{FF2B5EF4-FFF2-40B4-BE49-F238E27FC236}">
                <a16:creationId xmlns:a16="http://schemas.microsoft.com/office/drawing/2014/main" id="{145D8044-924B-45D2-B356-79320FF440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5269" y="62173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B1E421-35E8-4641-8D64-C40962A16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185961"/>
            <a:ext cx="1656352" cy="2358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08036DD7-4D72-42A6-B502-67B830F7C53B}"/>
              </a:ext>
            </a:extLst>
          </p:cNvPr>
          <p:cNvSpPr/>
          <p:nvPr/>
        </p:nvSpPr>
        <p:spPr>
          <a:xfrm>
            <a:off x="381000" y="138545"/>
            <a:ext cx="4495801" cy="838200"/>
          </a:xfrm>
          <a:prstGeom prst="round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</a:rPr>
              <a:t>* Vocabulary: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48FFB-8A39-4DD1-8304-80752F937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16086"/>
            <a:ext cx="1836411" cy="2418886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CBAC97-9D37-43D7-863E-5514D0BDA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116085"/>
            <a:ext cx="1836411" cy="2358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D35E5-2AA8-4D21-8CF1-48F531BEC3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99" y="1185962"/>
            <a:ext cx="1721611" cy="2358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46D12C-6A3C-4989-BCEC-FBEBAF74E8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59" y="1185962"/>
            <a:ext cx="1671497" cy="2358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B61FEC-DD59-468D-ABD8-00E08866C2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185960"/>
            <a:ext cx="1840307" cy="2358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7A72B0-DE91-4652-9161-7737DB240D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962400"/>
            <a:ext cx="1656352" cy="228600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FA367E-6951-4236-B7A3-7695FA1DA0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98" y="4116086"/>
            <a:ext cx="1836412" cy="2367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4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73204"/>
            <a:ext cx="6324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Structure:</a:t>
            </a:r>
          </a:p>
        </p:txBody>
      </p:sp>
      <p:sp>
        <p:nvSpPr>
          <p:cNvPr id="4" name="Rectangle 3"/>
          <p:cNvSpPr/>
          <p:nvPr/>
        </p:nvSpPr>
        <p:spPr>
          <a:xfrm>
            <a:off x="856147" y="2286000"/>
            <a:ext cx="78082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many lesson</a:t>
            </a:r>
            <a:r>
              <a:rPr lang="en-US" sz="54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en-US" sz="54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do you have today?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346368"/>
            <a:ext cx="7808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→ </a:t>
            </a:r>
            <a:r>
              <a:rPr lang="en-US" sz="54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ootlight MT Light" pitchFamily="18" charset="0"/>
              </a:rPr>
              <a:t>I</a:t>
            </a:r>
            <a:r>
              <a:rPr lang="en-US" sz="54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have </a:t>
            </a:r>
            <a:r>
              <a:rPr lang="en-US" sz="5400" b="1" cap="none" spc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……</a:t>
            </a:r>
            <a:r>
              <a:rPr lang="en-US" sz="5400" b="1" cap="none" spc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en-US" sz="5400" b="1" cap="none" spc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……….....</a:t>
            </a:r>
            <a:endParaRPr lang="en-US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90500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1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67127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9"/>
          <a:stretch/>
        </p:blipFill>
        <p:spPr bwMode="auto">
          <a:xfrm>
            <a:off x="4523509" y="0"/>
            <a:ext cx="4620491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2"/>
          <a:stretch/>
        </p:blipFill>
        <p:spPr bwMode="auto">
          <a:xfrm>
            <a:off x="0" y="3124200"/>
            <a:ext cx="4768753" cy="344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71" y="3130385"/>
            <a:ext cx="4472730" cy="343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1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" y="0"/>
            <a:ext cx="91246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0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6018"/>
            <a:ext cx="790522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572000" y="228600"/>
            <a:ext cx="4267200" cy="1046018"/>
          </a:xfrm>
          <a:prstGeom prst="wedgeRoundRectCallout">
            <a:avLst>
              <a:gd name="adj1" fmla="val -51085"/>
              <a:gd name="adj2" fmla="val 9298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ootlight MT Light" pitchFamily="18" charset="0"/>
              </a:rPr>
              <a:t>Hi, Long. How was your trip home?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807913" y="1524000"/>
            <a:ext cx="3219973" cy="1295400"/>
          </a:xfrm>
          <a:prstGeom prst="wedgeRoundRectCallout">
            <a:avLst>
              <a:gd name="adj1" fmla="val -51085"/>
              <a:gd name="adj2" fmla="val 9298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ootlight MT Light" pitchFamily="18" charset="0"/>
              </a:rPr>
              <a:t>Hi, Mai. It was good, thanks.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249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file"/>
          </p:cNvPr>
          <p:cNvSpPr/>
          <p:nvPr/>
        </p:nvSpPr>
        <p:spPr>
          <a:xfrm>
            <a:off x="2334851" y="2286000"/>
            <a:ext cx="44743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13930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9"/>
          <a:stretch/>
        </p:blipFill>
        <p:spPr bwMode="auto">
          <a:xfrm>
            <a:off x="304800" y="1143000"/>
            <a:ext cx="805623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066801" y="477982"/>
            <a:ext cx="4364362" cy="1046018"/>
          </a:xfrm>
          <a:prstGeom prst="wedgeRoundRectCallout">
            <a:avLst>
              <a:gd name="adj1" fmla="val -854"/>
              <a:gd name="adj2" fmla="val 10964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ootlight MT Light" pitchFamily="18" charset="0"/>
              </a:rPr>
              <a:t>Do you have school today, Mai?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173862" y="3962400"/>
            <a:ext cx="2514600" cy="762000"/>
          </a:xfrm>
          <a:prstGeom prst="wedgeRoundRectCallout">
            <a:avLst>
              <a:gd name="adj1" fmla="val 42063"/>
              <a:gd name="adj2" fmla="val -8068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ootlight MT Light" pitchFamily="18" charset="0"/>
              </a:rPr>
              <a:t>Yes, I do.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0734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2"/>
          <a:stretch/>
        </p:blipFill>
        <p:spPr bwMode="auto">
          <a:xfrm>
            <a:off x="1611086" y="1271979"/>
            <a:ext cx="7391400" cy="533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157514" y="533400"/>
            <a:ext cx="4800600" cy="1046018"/>
          </a:xfrm>
          <a:prstGeom prst="wedgeRoundRectCallout">
            <a:avLst>
              <a:gd name="adj1" fmla="val 45183"/>
              <a:gd name="adj2" fmla="val 13739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ootlight MT Light" pitchFamily="18" charset="0"/>
              </a:rPr>
              <a:t>How many lessons do you have today?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06829" y="2183344"/>
            <a:ext cx="4114800" cy="1600726"/>
          </a:xfrm>
          <a:prstGeom prst="wedgeRoundRectCallout">
            <a:avLst>
              <a:gd name="adj1" fmla="val 37745"/>
              <a:gd name="adj2" fmla="val 8515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ootlight MT Light" pitchFamily="18" charset="0"/>
              </a:rPr>
              <a:t>I have four: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ootlight MT Light" pitchFamily="18" charset="0"/>
              </a:rPr>
              <a:t>Maths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ootlight MT Light" pitchFamily="18" charset="0"/>
              </a:rPr>
              <a:t>, Vietnamese, Music and PE.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942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7000"/>
            <a:ext cx="7010400" cy="538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961572" y="152400"/>
            <a:ext cx="4800600" cy="1244600"/>
          </a:xfrm>
          <a:prstGeom prst="wedgeRoundRectCallout">
            <a:avLst>
              <a:gd name="adj1" fmla="val 45183"/>
              <a:gd name="adj2" fmla="val 13739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ootlight MT Light" pitchFamily="18" charset="0"/>
              </a:rPr>
              <a:t>How about you?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ootlight MT Light" pitchFamily="18" charset="0"/>
              </a:rPr>
              <a:t>Do you have school today?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5400" y="4876800"/>
            <a:ext cx="4470400" cy="1600726"/>
          </a:xfrm>
          <a:prstGeom prst="wedgeRoundRectCallout">
            <a:avLst>
              <a:gd name="adj1" fmla="val 37040"/>
              <a:gd name="adj2" fmla="val -8984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ootlight MT Light" pitchFamily="18" charset="0"/>
              </a:rPr>
              <a:t>Not today, but tomorrow.  I’m still on holiday.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419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8" y="1828517"/>
            <a:ext cx="8991600" cy="4944572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152400" y="193964"/>
            <a:ext cx="3276600" cy="1797628"/>
          </a:xfrm>
          <a:prstGeom prst="cloud">
            <a:avLst/>
          </a:prstGeom>
          <a:solidFill>
            <a:srgbClr val="92D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</a:rPr>
              <a:t>Monday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0686" y="-18871"/>
            <a:ext cx="6019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many lesson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do you have today?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1092778"/>
            <a:ext cx="525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→ 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ootlight MT Light" pitchFamily="18" charset="0"/>
              </a:rPr>
              <a:t>I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have 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…….: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……...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3668134" y="2328483"/>
            <a:ext cx="233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Music	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705748" y="3274598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Maths</a:t>
            </a:r>
            <a:endParaRPr lang="en-US" sz="5400" b="1" cap="none" spc="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5883" y="4258270"/>
            <a:ext cx="106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4667" y="2358195"/>
            <a:ext cx="72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5400" b="1" cap="none" spc="0" dirty="0">
              <a:ln w="1143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4667" y="3286450"/>
            <a:ext cx="72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5400" b="1" cap="none" spc="0" dirty="0">
              <a:ln w="1143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5286" y="4300803"/>
            <a:ext cx="72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5400" b="1" cap="none" spc="0" dirty="0">
              <a:ln w="1143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8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0686" y="-18871"/>
            <a:ext cx="6019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many lesson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do you have today?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1092778"/>
            <a:ext cx="525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→ 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ootlight MT Light" pitchFamily="18" charset="0"/>
              </a:rPr>
              <a:t>I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have 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……: 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………………….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9144000" cy="7144741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152400" y="193964"/>
            <a:ext cx="3276600" cy="179762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Tuesday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9137" y="2375177"/>
            <a:ext cx="3966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Vietnamese	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9939" y="3321292"/>
            <a:ext cx="21707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English</a:t>
            </a:r>
          </a:p>
        </p:txBody>
      </p:sp>
      <p:sp>
        <p:nvSpPr>
          <p:cNvPr id="8" name="Rectangle 7"/>
          <p:cNvSpPr/>
          <p:nvPr/>
        </p:nvSpPr>
        <p:spPr>
          <a:xfrm>
            <a:off x="2932134" y="4304964"/>
            <a:ext cx="11063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Art</a:t>
            </a:r>
          </a:p>
        </p:txBody>
      </p:sp>
      <p:sp>
        <p:nvSpPr>
          <p:cNvPr id="9" name="Rectangle 8"/>
          <p:cNvSpPr/>
          <p:nvPr/>
        </p:nvSpPr>
        <p:spPr>
          <a:xfrm>
            <a:off x="4864045" y="2409675"/>
            <a:ext cx="72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4045" y="3337930"/>
            <a:ext cx="72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4664" y="4352283"/>
            <a:ext cx="72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4644" y="5249517"/>
            <a:ext cx="8338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54664" y="5157184"/>
            <a:ext cx="72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069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2057400"/>
            <a:ext cx="9088582" cy="482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601980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4181005" y="599902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0" y="597582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1582" y="590686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3800" y="586740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725269"/>
            <a:ext cx="78082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many lesson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do you have today?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1334869"/>
            <a:ext cx="78082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→ 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ootlight MT Light" pitchFamily="18" charset="0"/>
              </a:rPr>
              <a:t>I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have 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……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en-US" sz="36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…………...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C8F595-2FC3-4C7C-826C-F1F06D09B1CD}"/>
              </a:ext>
            </a:extLst>
          </p:cNvPr>
          <p:cNvSpPr txBox="1"/>
          <p:nvPr/>
        </p:nvSpPr>
        <p:spPr>
          <a:xfrm>
            <a:off x="152400" y="152400"/>
            <a:ext cx="7808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POINT AND SAY:</a:t>
            </a:r>
          </a:p>
        </p:txBody>
      </p:sp>
    </p:spTree>
    <p:extLst>
      <p:ext uri="{BB962C8B-B14F-4D97-AF65-F5344CB8AC3E}">
        <p14:creationId xmlns:p14="http://schemas.microsoft.com/office/powerpoint/2010/main" val="17724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4001" y="914400"/>
            <a:ext cx="48201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ibl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stars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09600"/>
            <a:ext cx="3429000" cy="55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8153400" cy="6460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41" y="2667000"/>
            <a:ext cx="2315912" cy="3729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5553075"/>
            <a:ext cx="5715000" cy="1304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8854" y="5553075"/>
            <a:ext cx="3415145" cy="130492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26" y="3209004"/>
            <a:ext cx="3307774" cy="3391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27" y="4904546"/>
            <a:ext cx="1238250" cy="1714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05" y="4904546"/>
            <a:ext cx="123825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6" y="207818"/>
            <a:ext cx="2373457" cy="1482093"/>
          </a:xfrm>
          <a:prstGeom prst="rect">
            <a:avLst/>
          </a:prstGeom>
        </p:spPr>
      </p:pic>
      <p:pic>
        <p:nvPicPr>
          <p:cNvPr id="16" name="Picture 15">
            <a:hlinkClick r:id="" action="ppaction://customshow?id=2&amp;return=tru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4" y="3882364"/>
            <a:ext cx="1003106" cy="1003106"/>
          </a:xfrm>
          <a:prstGeom prst="rect">
            <a:avLst/>
          </a:prstGeom>
        </p:spPr>
      </p:pic>
      <p:pic>
        <p:nvPicPr>
          <p:cNvPr id="17" name="Picture 16">
            <a:hlinkClick r:id="" action="ppaction://customshow?id=3&amp;return=tru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82364"/>
            <a:ext cx="762000" cy="742950"/>
          </a:xfrm>
          <a:prstGeom prst="rect">
            <a:avLst/>
          </a:prstGeom>
        </p:spPr>
      </p:pic>
      <p:pic>
        <p:nvPicPr>
          <p:cNvPr id="18" name="Picture 17">
            <a:hlinkClick r:id="" action="ppaction://customshow?id=5&amp;return=tru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08" y="2606673"/>
            <a:ext cx="807174" cy="914400"/>
          </a:xfrm>
          <a:prstGeom prst="rect">
            <a:avLst/>
          </a:prstGeom>
        </p:spPr>
      </p:pic>
      <p:pic>
        <p:nvPicPr>
          <p:cNvPr id="19" name="Picture 18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4" y="2625364"/>
            <a:ext cx="673446" cy="614551"/>
          </a:xfrm>
          <a:prstGeom prst="rect">
            <a:avLst/>
          </a:prstGeom>
        </p:spPr>
      </p:pic>
      <p:pic>
        <p:nvPicPr>
          <p:cNvPr id="20" name="Picture 19">
            <a:hlinkClick r:id="" action="ppaction://customshow?id=4&amp;return=tru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55" y="4128915"/>
            <a:ext cx="528664" cy="992797"/>
          </a:xfrm>
          <a:prstGeom prst="rect">
            <a:avLst/>
          </a:prstGeom>
        </p:spPr>
      </p:pic>
      <p:pic>
        <p:nvPicPr>
          <p:cNvPr id="21" name="Picture 20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3" y="921105"/>
            <a:ext cx="836611" cy="83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8" y="1305229"/>
            <a:ext cx="8750994" cy="5552771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72375" y="20782"/>
            <a:ext cx="3719945" cy="1797628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Thursday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2347" y="2103123"/>
            <a:ext cx="3966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Vietnamese	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31675" y="3050622"/>
            <a:ext cx="21707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English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0911" y="4034294"/>
            <a:ext cx="21323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Science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5495781" y="2139005"/>
            <a:ext cx="72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5781" y="3067260"/>
            <a:ext cx="72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4081613"/>
            <a:ext cx="72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31" y="71747"/>
            <a:ext cx="2290951" cy="22909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45" y="2139005"/>
            <a:ext cx="2857500" cy="27245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5" y="2103123"/>
            <a:ext cx="2857500" cy="27245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54" y="609600"/>
            <a:ext cx="1025927" cy="102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305229"/>
            <a:ext cx="9829056" cy="5552771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72375" y="20782"/>
            <a:ext cx="3719945" cy="1797628"/>
          </a:xfrm>
          <a:prstGeom prst="cloud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Monday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2002" y="2482372"/>
            <a:ext cx="23616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Maths</a:t>
            </a:r>
            <a:r>
              <a:rPr lang="en-US" sz="4000" b="1" cap="none" spc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	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6509" y="3428487"/>
            <a:ext cx="7764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5496" y="4412159"/>
            <a:ext cx="19330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Science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5027" y="2445603"/>
            <a:ext cx="6687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4800" b="1" cap="none" spc="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6575" y="3336250"/>
            <a:ext cx="6687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4800" b="1" cap="none" spc="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7194" y="4350603"/>
            <a:ext cx="6687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4800" b="1" cap="none" spc="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31" y="71747"/>
            <a:ext cx="2290951" cy="2290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98" y="2280111"/>
            <a:ext cx="1754692" cy="16730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44" y="2243745"/>
            <a:ext cx="1781284" cy="16984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211222" y="2643212"/>
            <a:ext cx="32111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Vietnamese	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0266" y="3589327"/>
            <a:ext cx="18389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English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90312" y="2654986"/>
            <a:ext cx="72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90312" y="3583241"/>
            <a:ext cx="729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5400" b="1" cap="none" spc="0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43" y="2280111"/>
            <a:ext cx="1754692" cy="16730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32" y="4369583"/>
            <a:ext cx="1754692" cy="16730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76" y="4322744"/>
            <a:ext cx="1754692" cy="16730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83" y="762000"/>
            <a:ext cx="835570" cy="76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2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47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" y="1217222"/>
            <a:ext cx="9016206" cy="5552771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72375" y="20782"/>
            <a:ext cx="3719945" cy="1797628"/>
          </a:xfrm>
          <a:prstGeom prst="cloud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Friday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688856" y="2253294"/>
            <a:ext cx="2339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effectLst/>
                <a:latin typeface="Times New Roman" pitchFamily="18" charset="0"/>
                <a:cs typeface="Times New Roman" pitchFamily="18" charset="0"/>
              </a:rPr>
              <a:t>Music	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0635" y="3199410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effectLst/>
                <a:latin typeface="Times New Roman" pitchFamily="18" charset="0"/>
                <a:cs typeface="Times New Roman" pitchFamily="18" charset="0"/>
              </a:rPr>
              <a:t>Art</a:t>
            </a:r>
            <a:endParaRPr lang="en-US" sz="5400" b="1" cap="none" spc="0" dirty="0">
              <a:ln>
                <a:solidFill>
                  <a:schemeClr val="tx1"/>
                </a:solidFill>
              </a:ln>
              <a:solidFill>
                <a:srgbClr val="FF33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3049" y="4103081"/>
            <a:ext cx="10695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effectLst/>
                <a:latin typeface="Times New Roman" pitchFamily="18" charset="0"/>
                <a:cs typeface="Times New Roman" pitchFamily="18" charset="0"/>
              </a:rPr>
              <a:t>PE</a:t>
            </a:r>
          </a:p>
        </p:txBody>
      </p:sp>
      <p:sp>
        <p:nvSpPr>
          <p:cNvPr id="7" name="Rectangle 6"/>
          <p:cNvSpPr/>
          <p:nvPr/>
        </p:nvSpPr>
        <p:spPr>
          <a:xfrm>
            <a:off x="5171398" y="2287793"/>
            <a:ext cx="788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6000" b="1" cap="none" spc="0" dirty="0">
              <a:ln w="11430">
                <a:solidFill>
                  <a:schemeClr val="tx1"/>
                </a:solidFill>
              </a:ln>
              <a:solidFill>
                <a:srgbClr val="FF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5333" y="3216048"/>
            <a:ext cx="788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6000" b="1" cap="none" spc="0" dirty="0">
              <a:ln w="11430">
                <a:solidFill>
                  <a:schemeClr val="tx1"/>
                </a:solidFill>
              </a:ln>
              <a:solidFill>
                <a:srgbClr val="FF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31" y="71747"/>
            <a:ext cx="2290951" cy="22909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70" y="2514600"/>
            <a:ext cx="3174028" cy="30263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31508" y="4056914"/>
            <a:ext cx="788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6000" b="1" cap="none" spc="0" dirty="0">
              <a:ln w="11430">
                <a:solidFill>
                  <a:schemeClr val="tx1"/>
                </a:solidFill>
              </a:ln>
              <a:solidFill>
                <a:srgbClr val="FF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53" y="533400"/>
            <a:ext cx="1003106" cy="10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5" grpId="0"/>
      <p:bldP spid="1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222"/>
            <a:ext cx="9232628" cy="5640778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72375" y="20782"/>
            <a:ext cx="4280198" cy="179762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Wednesday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8440" y="2245047"/>
            <a:ext cx="3929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Vietnamese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3168377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Maths</a:t>
            </a:r>
            <a:endParaRPr lang="en-US" sz="5400" b="1" cap="none" spc="0" dirty="0">
              <a:ln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9788" y="4103081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English</a:t>
            </a:r>
          </a:p>
        </p:txBody>
      </p:sp>
      <p:sp>
        <p:nvSpPr>
          <p:cNvPr id="7" name="Rectangle 6"/>
          <p:cNvSpPr/>
          <p:nvPr/>
        </p:nvSpPr>
        <p:spPr>
          <a:xfrm>
            <a:off x="5171398" y="2287793"/>
            <a:ext cx="788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60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5333" y="3216048"/>
            <a:ext cx="788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60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31" y="71747"/>
            <a:ext cx="2290951" cy="2290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4" y="2346425"/>
            <a:ext cx="2405091" cy="22932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31508" y="4130112"/>
            <a:ext cx="788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60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91" y="2387077"/>
            <a:ext cx="2405091" cy="22932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78" y="2353430"/>
            <a:ext cx="2405091" cy="22932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106" y="845747"/>
            <a:ext cx="76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2" grpId="0"/>
      <p:bldP spid="1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t="4697" r="3990" b="17013"/>
          <a:stretch/>
        </p:blipFill>
        <p:spPr>
          <a:xfrm>
            <a:off x="16957" y="1430087"/>
            <a:ext cx="9071625" cy="516635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72375" y="20782"/>
            <a:ext cx="3719945" cy="1797628"/>
          </a:xfrm>
          <a:prstGeom prst="cloud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Tuesday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5686" y="2387094"/>
            <a:ext cx="1454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IT	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5036" y="3333210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Art</a:t>
            </a:r>
            <a:endParaRPr lang="en-US" sz="5400" b="1" cap="none" spc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730" y="4236881"/>
            <a:ext cx="3582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Vietnamese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3699" y="2340927"/>
            <a:ext cx="788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60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7664" y="3333210"/>
            <a:ext cx="788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60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31" y="71747"/>
            <a:ext cx="2290951" cy="2290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0" y="2190599"/>
            <a:ext cx="1940667" cy="18504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63699" y="4222367"/>
            <a:ext cx="788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60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44015" y="2267913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Music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65443" y="2267913"/>
            <a:ext cx="788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60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49" y="2306486"/>
            <a:ext cx="1940667" cy="18504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47" y="4047372"/>
            <a:ext cx="1940667" cy="18504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782" y="4068404"/>
            <a:ext cx="1940667" cy="18504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74" y="720823"/>
            <a:ext cx="528664" cy="99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518" y="1262754"/>
            <a:ext cx="9158517" cy="559524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72375" y="20782"/>
            <a:ext cx="3719945" cy="1797628"/>
          </a:xfrm>
          <a:prstGeom prst="cloud">
            <a:avLst/>
          </a:prstGeom>
          <a:solidFill>
            <a:srgbClr val="FF66C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Friday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8712" y="2253294"/>
            <a:ext cx="3929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Vietnames</a:t>
            </a:r>
            <a:r>
              <a:rPr lang="en-US" sz="5400" b="1" cap="none" spc="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	e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7444" y="3199410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Maths</a:t>
            </a:r>
            <a:endParaRPr lang="en-US" sz="5400" b="1" cap="none" spc="0" dirty="0">
              <a:ln>
                <a:solidFill>
                  <a:srgbClr val="00FF00"/>
                </a:solidFill>
              </a:ln>
              <a:solidFill>
                <a:srgbClr val="00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1384" y="4103081"/>
            <a:ext cx="1992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Music</a:t>
            </a:r>
          </a:p>
        </p:txBody>
      </p:sp>
      <p:sp>
        <p:nvSpPr>
          <p:cNvPr id="7" name="Rectangle 6"/>
          <p:cNvSpPr/>
          <p:nvPr/>
        </p:nvSpPr>
        <p:spPr>
          <a:xfrm>
            <a:off x="5171398" y="2287793"/>
            <a:ext cx="788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6000" b="1" cap="none" spc="0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35333" y="3216048"/>
            <a:ext cx="788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6000" b="1" cap="none" spc="0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31" y="71747"/>
            <a:ext cx="2290951" cy="2290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97" y="1790256"/>
            <a:ext cx="3174028" cy="30263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31508" y="4056914"/>
            <a:ext cx="7889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/>
              </a:rPr>
              <a:t></a:t>
            </a:r>
            <a:endParaRPr lang="en-US" sz="6000" b="1" cap="none" spc="0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19" y="760022"/>
            <a:ext cx="80717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2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2" grpId="0"/>
      <p:bldP spid="1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25CEFA-D0CC-4FC4-80FB-1382D35ABF0D}"/>
              </a:ext>
            </a:extLst>
          </p:cNvPr>
          <p:cNvSpPr txBox="1"/>
          <p:nvPr/>
        </p:nvSpPr>
        <p:spPr>
          <a:xfrm>
            <a:off x="609600" y="1981200"/>
            <a:ext cx="838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many lesson</a:t>
            </a:r>
            <a:r>
              <a:rPr lang="en-US" sz="40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en-US" sz="40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do you have today?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0CB50-0C41-49FF-8D0F-5E82A5634165}"/>
              </a:ext>
            </a:extLst>
          </p:cNvPr>
          <p:cNvSpPr txBox="1"/>
          <p:nvPr/>
        </p:nvSpPr>
        <p:spPr>
          <a:xfrm>
            <a:off x="1066800" y="3559314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…..: 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049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4" y="2729345"/>
            <a:ext cx="5791200" cy="2579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5105400"/>
            <a:ext cx="1299461" cy="1491131"/>
          </a:xfrm>
          <a:prstGeom prst="rect">
            <a:avLst/>
          </a:prstGeom>
        </p:spPr>
      </p:pic>
      <p:pic>
        <p:nvPicPr>
          <p:cNvPr id="4" name="Picture 3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613432"/>
            <a:ext cx="3055857" cy="2244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4" y="2989032"/>
            <a:ext cx="6400800" cy="20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E171BA-E693-4C04-A75F-FF8028E6FAEB}"/>
              </a:ext>
            </a:extLst>
          </p:cNvPr>
          <p:cNvSpPr/>
          <p:nvPr/>
        </p:nvSpPr>
        <p:spPr>
          <a:xfrm>
            <a:off x="1894266" y="1044714"/>
            <a:ext cx="564846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+mn-cs"/>
              </a:rPr>
              <a:t>UNSCAMBLE WORDS</a:t>
            </a:r>
          </a:p>
        </p:txBody>
      </p:sp>
      <p:pic>
        <p:nvPicPr>
          <p:cNvPr id="12291" name="Picture 11">
            <a:extLst>
              <a:ext uri="{FF2B5EF4-FFF2-40B4-BE49-F238E27FC236}">
                <a16:creationId xmlns:a16="http://schemas.microsoft.com/office/drawing/2014/main" id="{F5EB60F0-8063-458A-ACB1-C976C335A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855663"/>
            <a:ext cx="5286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473901-84A0-45D9-8B79-1393634809BE}"/>
              </a:ext>
            </a:extLst>
          </p:cNvPr>
          <p:cNvSpPr/>
          <p:nvPr/>
        </p:nvSpPr>
        <p:spPr>
          <a:xfrm>
            <a:off x="1035050" y="2308234"/>
            <a:ext cx="2430463" cy="75088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/>
              <a:t>dilayoh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F8CAB8-AB95-46A2-B92C-205BE123ACB2}"/>
              </a:ext>
            </a:extLst>
          </p:cNvPr>
          <p:cNvSpPr/>
          <p:nvPr/>
        </p:nvSpPr>
        <p:spPr>
          <a:xfrm>
            <a:off x="1035050" y="3211517"/>
            <a:ext cx="2430463" cy="75088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</a:rPr>
              <a:t>cheab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93FEC6-1111-4918-9EBE-A94251E8D5E3}"/>
              </a:ext>
            </a:extLst>
          </p:cNvPr>
          <p:cNvSpPr/>
          <p:nvPr/>
        </p:nvSpPr>
        <p:spPr>
          <a:xfrm>
            <a:off x="1035050" y="4125913"/>
            <a:ext cx="2430463" cy="75088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3399"/>
                </a:solidFill>
              </a:rPr>
              <a:t>stamounin</a:t>
            </a:r>
            <a:endParaRPr lang="en-US" sz="3600" b="1" dirty="0">
              <a:solidFill>
                <a:srgbClr val="FF3399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A5A625-BF7D-437B-826F-D17206D250FA}"/>
              </a:ext>
            </a:extLst>
          </p:cNvPr>
          <p:cNvSpPr/>
          <p:nvPr/>
        </p:nvSpPr>
        <p:spPr>
          <a:xfrm>
            <a:off x="1035050" y="5029203"/>
            <a:ext cx="2430463" cy="761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ldissan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D68C54-3BC3-42DA-92B9-506D7422EAB2}"/>
              </a:ext>
            </a:extLst>
          </p:cNvPr>
          <p:cNvSpPr/>
          <p:nvPr/>
        </p:nvSpPr>
        <p:spPr>
          <a:xfrm>
            <a:off x="5762624" y="2308235"/>
            <a:ext cx="2411411" cy="7540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holiday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38D169-D91C-4FF6-A0A4-3E2062DA7411}"/>
              </a:ext>
            </a:extLst>
          </p:cNvPr>
          <p:cNvSpPr/>
          <p:nvPr/>
        </p:nvSpPr>
        <p:spPr>
          <a:xfrm>
            <a:off x="5772149" y="3211517"/>
            <a:ext cx="2401885" cy="7254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beach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D7065E-4F0C-4CCA-B5DF-58219FEB194F}"/>
              </a:ext>
            </a:extLst>
          </p:cNvPr>
          <p:cNvSpPr/>
          <p:nvPr/>
        </p:nvSpPr>
        <p:spPr>
          <a:xfrm>
            <a:off x="5743574" y="4125913"/>
            <a:ext cx="2430463" cy="75088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3399"/>
                </a:solidFill>
              </a:rPr>
              <a:t>mountains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4E44CD-9C61-47BD-91D4-FBBEABA6DC57}"/>
              </a:ext>
            </a:extLst>
          </p:cNvPr>
          <p:cNvSpPr/>
          <p:nvPr/>
        </p:nvSpPr>
        <p:spPr>
          <a:xfrm>
            <a:off x="5762625" y="5029203"/>
            <a:ext cx="2411412" cy="75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islands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AD6FE5-A370-4DEB-9591-D76102AF2FDF}"/>
              </a:ext>
            </a:extLst>
          </p:cNvPr>
          <p:cNvCxnSpPr/>
          <p:nvPr/>
        </p:nvCxnSpPr>
        <p:spPr>
          <a:xfrm>
            <a:off x="3625850" y="2820992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8AB7C31-1712-49AC-B722-4A7E280103B6}"/>
              </a:ext>
            </a:extLst>
          </p:cNvPr>
          <p:cNvCxnSpPr/>
          <p:nvPr/>
        </p:nvCxnSpPr>
        <p:spPr>
          <a:xfrm>
            <a:off x="3625850" y="35814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0FE6AF5-1F79-4533-8FEB-F7B613D10D50}"/>
              </a:ext>
            </a:extLst>
          </p:cNvPr>
          <p:cNvCxnSpPr/>
          <p:nvPr/>
        </p:nvCxnSpPr>
        <p:spPr>
          <a:xfrm>
            <a:off x="3625850" y="44196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12515CE-378C-417B-B4CE-446442C2A13E}"/>
              </a:ext>
            </a:extLst>
          </p:cNvPr>
          <p:cNvCxnSpPr/>
          <p:nvPr/>
        </p:nvCxnSpPr>
        <p:spPr>
          <a:xfrm>
            <a:off x="3625850" y="53340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882" y="1828799"/>
            <a:ext cx="87611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itchFamily="34" charset="0"/>
              </a:rPr>
              <a:t>Wednesday, November 8</a:t>
            </a:r>
            <a:r>
              <a:rPr lang="en-US" sz="48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itchFamily="34" charset="0"/>
              </a:rPr>
              <a:t>th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ndara" pitchFamily="34" charset="0"/>
              </a:rPr>
              <a:t> ,2023.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305" y="2667000"/>
            <a:ext cx="87642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ndara" pitchFamily="34" charset="0"/>
              </a:rPr>
              <a:t>Unit 6: How many lessons do you have today?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6851" y="4419599"/>
            <a:ext cx="38731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Candara" pitchFamily="34" charset="0"/>
              </a:rPr>
              <a:t>Lesson 1(1,2,3)</a:t>
            </a:r>
            <a:endParaRPr lang="en-US" sz="48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/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9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50D9FD-972B-4648-82F9-ADAB7BE33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185961"/>
            <a:ext cx="1656352" cy="2358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6EBE5F33-F492-4FC6-ACA5-AB49D8720332}"/>
              </a:ext>
            </a:extLst>
          </p:cNvPr>
          <p:cNvSpPr/>
          <p:nvPr/>
        </p:nvSpPr>
        <p:spPr>
          <a:xfrm>
            <a:off x="381000" y="138545"/>
            <a:ext cx="4495801" cy="838200"/>
          </a:xfrm>
          <a:prstGeom prst="round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</a:rPr>
              <a:t>* Vocabulary: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0ECFF-35C5-4FA0-BFDF-6E64201C8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16086"/>
            <a:ext cx="1836411" cy="2418886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332EE1-897F-45DF-8441-79D03555FA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116085"/>
            <a:ext cx="1836411" cy="2358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40748F-AE9B-49D5-AC56-2665554F94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99" y="1185962"/>
            <a:ext cx="1721611" cy="2358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24A1BF-A6DB-44B6-981C-25F3FF7856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59" y="1185962"/>
            <a:ext cx="1671497" cy="2358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DAB88-B1A3-4A93-A6CA-CD9FB249E6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185960"/>
            <a:ext cx="1840307" cy="23583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59B755-81B0-4613-9913-A78285D802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962400"/>
            <a:ext cx="1656352" cy="2286000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210FA1-0733-49F3-A703-63E7986D92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98" y="4116086"/>
            <a:ext cx="1836412" cy="2367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10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1659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5410200" y="2667000"/>
            <a:ext cx="3200400" cy="1143000"/>
          </a:xfrm>
          <a:prstGeom prst="roundRect">
            <a:avLst/>
          </a:prstGeom>
          <a:solidFill>
            <a:srgbClr val="00B0F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Maths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MATHS">
            <a:hlinkClick r:id="" action="ppaction://media"/>
            <a:extLst>
              <a:ext uri="{FF2B5EF4-FFF2-40B4-BE49-F238E27FC236}">
                <a16:creationId xmlns:a16="http://schemas.microsoft.com/office/drawing/2014/main" id="{93AB647C-B1ED-482E-9443-DEAB22229A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06992" y="6229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964"/>
            <a:ext cx="4816593" cy="6598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5410200" y="2667000"/>
            <a:ext cx="3048000" cy="1143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Art</a:t>
            </a:r>
          </a:p>
        </p:txBody>
      </p:sp>
      <p:pic>
        <p:nvPicPr>
          <p:cNvPr id="4" name="ART">
            <a:hlinkClick r:id="" action="ppaction://media"/>
            <a:extLst>
              <a:ext uri="{FF2B5EF4-FFF2-40B4-BE49-F238E27FC236}">
                <a16:creationId xmlns:a16="http://schemas.microsoft.com/office/drawing/2014/main" id="{ACD588B4-36AD-4C8A-93DE-18CE267613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8996" y="60856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051"/>
            <a:ext cx="4816593" cy="6795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5410200" y="2667000"/>
            <a:ext cx="32766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Music</a:t>
            </a:r>
          </a:p>
        </p:txBody>
      </p:sp>
      <p:pic>
        <p:nvPicPr>
          <p:cNvPr id="4" name="MUSIC">
            <a:hlinkClick r:id="" action="ppaction://media"/>
            <a:extLst>
              <a:ext uri="{FF2B5EF4-FFF2-40B4-BE49-F238E27FC236}">
                <a16:creationId xmlns:a16="http://schemas.microsoft.com/office/drawing/2014/main" id="{C1E0A655-C1F3-4C3B-BA50-7B56B2A2D5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98996" y="6213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2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301</Words>
  <Application>Microsoft Office PowerPoint</Application>
  <PresentationFormat>On-screen Show (4:3)</PresentationFormat>
  <Paragraphs>119</Paragraphs>
  <Slides>35</Slides>
  <Notes>0</Notes>
  <HiddenSlides>0</HiddenSlides>
  <MMClips>9</MMClips>
  <ScaleCrop>false</ScaleCrop>
  <HeadingPairs>
    <vt:vector size="10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  <vt:variant>
        <vt:lpstr>Custom Shows</vt:lpstr>
      </vt:variant>
      <vt:variant>
        <vt:i4>6</vt:i4>
      </vt:variant>
    </vt:vector>
  </HeadingPairs>
  <TitlesOfParts>
    <vt:vector size="53" baseType="lpstr">
      <vt:lpstr>Arial</vt:lpstr>
      <vt:lpstr>Arial Black</vt:lpstr>
      <vt:lpstr>Broadway</vt:lpstr>
      <vt:lpstr>Calibri</vt:lpstr>
      <vt:lpstr>Calisto MT</vt:lpstr>
      <vt:lpstr>Candara</vt:lpstr>
      <vt:lpstr>Edwardian Script ITC</vt:lpstr>
      <vt:lpstr>Footlight MT Light</vt:lpstr>
      <vt:lpstr>Impact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L1</vt:lpstr>
      <vt:lpstr>L2</vt:lpstr>
      <vt:lpstr>L3</vt:lpstr>
      <vt:lpstr>L4</vt:lpstr>
      <vt:lpstr>L5</vt:lpstr>
      <vt:lpstr>L6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WIN8.1</dc:creator>
  <cp:lastModifiedBy>Dell 7250</cp:lastModifiedBy>
  <cp:revision>93</cp:revision>
  <dcterms:created xsi:type="dcterms:W3CDTF">2019-11-03T10:06:40Z</dcterms:created>
  <dcterms:modified xsi:type="dcterms:W3CDTF">2023-11-08T01:29:08Z</dcterms:modified>
</cp:coreProperties>
</file>