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2" r:id="rId2"/>
    <p:sldId id="361" r:id="rId3"/>
    <p:sldId id="358" r:id="rId4"/>
    <p:sldId id="347" r:id="rId5"/>
    <p:sldId id="354" r:id="rId6"/>
    <p:sldId id="356" r:id="rId7"/>
    <p:sldId id="291" r:id="rId8"/>
    <p:sldId id="357" r:id="rId9"/>
    <p:sldId id="363" r:id="rId10"/>
    <p:sldId id="364" r:id="rId11"/>
    <p:sldId id="348" r:id="rId12"/>
    <p:sldId id="353" r:id="rId13"/>
    <p:sldId id="344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vu" initials="av" lastIdx="1" clrIdx="0">
    <p:extLst>
      <p:ext uri="{19B8F6BF-5375-455C-9EA6-DF929625EA0E}">
        <p15:presenceInfo xmlns:p15="http://schemas.microsoft.com/office/powerpoint/2012/main" userId="d2b38a6265907a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896" autoAdjust="0"/>
  </p:normalViewPr>
  <p:slideViewPr>
    <p:cSldViewPr>
      <p:cViewPr varScale="1">
        <p:scale>
          <a:sx n="79" d="100"/>
          <a:sy n="79" d="100"/>
        </p:scale>
        <p:origin x="576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477D-C477-40F0-AEE8-5B2FF2D1EBF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F6E66-550D-4317-BA18-942680F1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0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6922-342B-48CC-B6A6-DA89AB51E4C5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" y="-17860"/>
            <a:ext cx="9144000" cy="51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90800" y="685801"/>
            <a:ext cx="5105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5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4" y="2085975"/>
            <a:ext cx="762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835842"/>
            <a:ext cx="7848600" cy="25788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quý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thầy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endParaRPr lang="en-US" sz="6000" b="1" dirty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10" name="Picture 10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9" y="2164556"/>
            <a:ext cx="762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0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1123950"/>
            <a:ext cx="533400" cy="6041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2642505"/>
            <a:ext cx="533400" cy="6041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35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1634" t="37629" r="25481" b="37856"/>
          <a:stretch/>
        </p:blipFill>
        <p:spPr bwMode="auto">
          <a:xfrm>
            <a:off x="2819400" y="361950"/>
            <a:ext cx="3143250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1859" t="51312" r="11057" b="9920"/>
          <a:stretch/>
        </p:blipFill>
        <p:spPr bwMode="auto">
          <a:xfrm>
            <a:off x="0" y="1047750"/>
            <a:ext cx="8991600" cy="3981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246180" y="1153510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20000" y="1153510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467600" y="1962150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38200" y="2733675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24200" y="2733675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29200" y="2733675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52800" y="3562350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934350" y="3585341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33800" y="4419600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34200" y="4419600"/>
            <a:ext cx="5725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124764"/>
            <a:ext cx="9127958" cy="488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002971" y="2364913"/>
            <a:ext cx="762001" cy="7048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.VnMemorandum"/>
                <a:cs typeface="Times New Roman" pitchFamily="18" charset="0"/>
              </a:rPr>
              <a:t>b)</a:t>
            </a:r>
          </a:p>
        </p:txBody>
      </p:sp>
      <p:sp>
        <p:nvSpPr>
          <p:cNvPr id="4" name="Oval 3"/>
          <p:cNvSpPr/>
          <p:nvPr/>
        </p:nvSpPr>
        <p:spPr>
          <a:xfrm>
            <a:off x="1981195" y="3518825"/>
            <a:ext cx="762001" cy="7048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.VnMemorandum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0576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26157" b="50000"/>
          <a:stretch/>
        </p:blipFill>
        <p:spPr bwMode="auto">
          <a:xfrm rot="158484">
            <a:off x="381000" y="285750"/>
            <a:ext cx="83820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Đánh dấu đỏ. Dấu kiểm màu đỏ. Thực hiện. - Trả phí Bản quyền Một lần Con ve vectơ sẵn c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38375"/>
            <a:ext cx="257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Đánh dấu đỏ. Dấu kiểm màu đỏ. Thực hiện. - Trả phí Bản quyền Một lần Con ve vectơ sẵn c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8950"/>
            <a:ext cx="257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Đánh dấu đỏ. Dấu kiểm màu đỏ. Thực hiện. - Trả phí Bản quyền Một lần Con ve vectơ sẵn c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962547"/>
            <a:ext cx="257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9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1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8" y="1993584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8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46900" y="1043850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58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29" y="19050"/>
            <a:ext cx="9261529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09950"/>
            <a:ext cx="2262795" cy="1943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6646" y="3425598"/>
            <a:ext cx="2515356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viên</a:t>
            </a:r>
            <a:r>
              <a:rPr lang="es-ES" sz="4400" b="1" dirty="0">
                <a:latin typeface="UTM Avo" panose="02040603050506020204" pitchFamily="18" charset="0"/>
              </a:rPr>
              <a:t> </a:t>
            </a:r>
            <a:r>
              <a:rPr lang="es-ES" sz="4400" b="1" dirty="0" err="1">
                <a:latin typeface="UTM Avo" panose="02040603050506020204" pitchFamily="18" charset="0"/>
              </a:rPr>
              <a:t>phấn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53370" y="1123950"/>
            <a:ext cx="875630" cy="809408"/>
            <a:chOff x="1559230" y="2459387"/>
            <a:chExt cx="1167507" cy="10792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1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04920" y="3349398"/>
            <a:ext cx="2325757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kiến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93647" y="1513240"/>
            <a:ext cx="742949" cy="77022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6212976" y="3349398"/>
            <a:ext cx="2370727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biển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0319" y="3409950"/>
            <a:ext cx="2675579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biệt</a:t>
            </a:r>
            <a:r>
              <a:rPr lang="es-ES" sz="4400" b="1" dirty="0">
                <a:latin typeface="UTM Avo" panose="02040603050506020204" pitchFamily="18" charset="0"/>
              </a:rPr>
              <a:t> </a:t>
            </a:r>
            <a:r>
              <a:rPr lang="es-ES" sz="4400" b="1" dirty="0" err="1">
                <a:latin typeface="UTM Avo" panose="02040603050506020204" pitchFamily="18" charset="0"/>
              </a:rPr>
              <a:t>thự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8498" y="3425598"/>
            <a:ext cx="2693504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viết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5475" y="3425598"/>
            <a:ext cx="2723321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đèn</a:t>
            </a:r>
            <a:r>
              <a:rPr lang="es-ES" sz="4400" b="1" dirty="0">
                <a:latin typeface="UTM Avo" panose="02040603050506020204" pitchFamily="18" charset="0"/>
              </a:rPr>
              <a:t> </a:t>
            </a:r>
            <a:r>
              <a:rPr lang="es-ES" sz="4400" b="1" dirty="0" err="1">
                <a:latin typeface="UTM Avo" panose="02040603050506020204" pitchFamily="18" charset="0"/>
              </a:rPr>
              <a:t>điện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0222062-2843-44F0-856F-2010F57F0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5634" y="3523648"/>
            <a:ext cx="2262795" cy="194370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A396F05-7F25-4E62-94D2-5AE5EC2649D1}"/>
              </a:ext>
            </a:extLst>
          </p:cNvPr>
          <p:cNvGrpSpPr/>
          <p:nvPr/>
        </p:nvGrpSpPr>
        <p:grpSpPr>
          <a:xfrm>
            <a:off x="1004663" y="1474054"/>
            <a:ext cx="875630" cy="809408"/>
            <a:chOff x="5632842" y="2105111"/>
            <a:chExt cx="1167507" cy="107920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ECD0490-07BA-4EE0-85BE-3881649D9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8CE2DA-E9F4-432A-9F0C-67D39868C21B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1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23B852-4675-413F-A6DE-D35C02885B5C}"/>
              </a:ext>
            </a:extLst>
          </p:cNvPr>
          <p:cNvGrpSpPr/>
          <p:nvPr/>
        </p:nvGrpSpPr>
        <p:grpSpPr>
          <a:xfrm>
            <a:off x="2638171" y="2191240"/>
            <a:ext cx="875630" cy="809408"/>
            <a:chOff x="1559230" y="2459387"/>
            <a:chExt cx="1167507" cy="107920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A7A8C91-F23B-4049-9B0C-BB07E7DA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D32898-F75E-4CC2-B4E4-E83ECA022EC8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1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53784A-FF04-4325-B56C-C61D18F68454}"/>
              </a:ext>
            </a:extLst>
          </p:cNvPr>
          <p:cNvGrpSpPr/>
          <p:nvPr/>
        </p:nvGrpSpPr>
        <p:grpSpPr>
          <a:xfrm>
            <a:off x="4236749" y="1785681"/>
            <a:ext cx="875630" cy="809408"/>
            <a:chOff x="1559230" y="2459387"/>
            <a:chExt cx="1167507" cy="107920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AA72F8-81F7-45DB-926F-40EDBBFEE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A99DBB-2234-4BB1-AC6C-120A13E0432B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1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5400" y="4781550"/>
            <a:ext cx="96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097" y="448395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iêt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438180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iên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A785DE-04E5-42F7-B995-ED775C9E1369}"/>
              </a:ext>
            </a:extLst>
          </p:cNvPr>
          <p:cNvGrpSpPr/>
          <p:nvPr/>
        </p:nvGrpSpPr>
        <p:grpSpPr>
          <a:xfrm>
            <a:off x="1824980" y="538002"/>
            <a:ext cx="875630" cy="809408"/>
            <a:chOff x="2341807" y="722424"/>
            <a:chExt cx="1167507" cy="10792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CCC053E-6242-4C05-B1F6-61E9600B9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4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76AA7B-8C67-4B5E-B7FC-1CCCAE4B7099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1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03E0E1-B921-48CF-A2D4-C13BC8BCB42F}"/>
              </a:ext>
            </a:extLst>
          </p:cNvPr>
          <p:cNvGrpSpPr/>
          <p:nvPr/>
        </p:nvGrpSpPr>
        <p:grpSpPr>
          <a:xfrm>
            <a:off x="3696373" y="1077481"/>
            <a:ext cx="875630" cy="809408"/>
            <a:chOff x="1559230" y="2459387"/>
            <a:chExt cx="1167507" cy="107920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7A10B61-D544-4D0D-B382-ACE30D0D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6B3B360-5234-42CC-B297-A32231F0F5B7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927 0.484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2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0774E-6 L -0.05764 0.475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23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8642E-6 L 0.10538 0.350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0087 0.393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0925 L 0.1552 0.5883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29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37E-6 L 0.03125 0.4483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2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0603"/>
            <a:ext cx="7010400" cy="53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9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8847" t="23945" r="27404" b="1277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429000" y="895350"/>
            <a:ext cx="533400" cy="327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1657350"/>
            <a:ext cx="1219200" cy="876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29000" y="2419350"/>
            <a:ext cx="533400" cy="38100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1047750"/>
            <a:ext cx="533400" cy="21336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43600" y="742950"/>
            <a:ext cx="914400" cy="3124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43600" y="4552950"/>
            <a:ext cx="800100" cy="5715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5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28650"/>
            <a:ext cx="75342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81050"/>
            <a:ext cx="75342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24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20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6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564" t="25086" r="26282" b="7354"/>
          <a:stretch/>
        </p:blipFill>
        <p:spPr bwMode="auto">
          <a:xfrm>
            <a:off x="21771" y="2722"/>
            <a:ext cx="9144000" cy="514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60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3167742" y="2321380"/>
            <a:ext cx="76200" cy="2969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766458" y="3298371"/>
            <a:ext cx="152400" cy="383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010650" y="2926891"/>
            <a:ext cx="1143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18112" y="2784017"/>
            <a:ext cx="152400" cy="390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3516" y="2256064"/>
            <a:ext cx="152400" cy="355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29200" y="2266950"/>
            <a:ext cx="76200" cy="334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11142" y="1785257"/>
            <a:ext cx="141514" cy="338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1285875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39986" y="1273628"/>
            <a:ext cx="152400" cy="357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6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39</Words>
  <Application>Microsoft Office PowerPoint</Application>
  <PresentationFormat>On-screen Show (16:9)</PresentationFormat>
  <Paragraphs>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.VnMemorandum</vt:lpstr>
      <vt:lpstr>.VnTime</vt:lpstr>
      <vt:lpstr>.VnVogueH</vt:lpstr>
      <vt:lpstr>Arial</vt:lpstr>
      <vt:lpstr>Calibri</vt:lpstr>
      <vt:lpstr>HP001 4 hàng</vt:lpstr>
      <vt:lpstr>UTM Avo</vt:lpstr>
      <vt:lpstr>Office Theme</vt:lpstr>
      <vt:lpstr>Xin chào quý thầy cô và các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Đặng Thu Hằng</dc:creator>
  <cp:lastModifiedBy>an vu</cp:lastModifiedBy>
  <cp:revision>171</cp:revision>
  <dcterms:created xsi:type="dcterms:W3CDTF">2016-09-28T01:28:39Z</dcterms:created>
  <dcterms:modified xsi:type="dcterms:W3CDTF">2022-03-14T11:55:38Z</dcterms:modified>
</cp:coreProperties>
</file>