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62" r:id="rId2"/>
    <p:sldId id="361" r:id="rId3"/>
    <p:sldId id="358" r:id="rId4"/>
    <p:sldId id="354" r:id="rId5"/>
    <p:sldId id="356" r:id="rId6"/>
    <p:sldId id="357" r:id="rId7"/>
    <p:sldId id="363" r:id="rId8"/>
    <p:sldId id="364" r:id="rId9"/>
    <p:sldId id="365" r:id="rId10"/>
    <p:sldId id="366" r:id="rId11"/>
    <p:sldId id="367" r:id="rId12"/>
    <p:sldId id="276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 vu" initials="av" lastIdx="1" clrIdx="0">
    <p:extLst>
      <p:ext uri="{19B8F6BF-5375-455C-9EA6-DF929625EA0E}">
        <p15:presenceInfo xmlns="" xmlns:p15="http://schemas.microsoft.com/office/powerpoint/2012/main" userId="d2b38a6265907a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3896" autoAdjust="0"/>
  </p:normalViewPr>
  <p:slideViewPr>
    <p:cSldViewPr>
      <p:cViewPr>
        <p:scale>
          <a:sx n="59" d="100"/>
          <a:sy n="59" d="100"/>
        </p:scale>
        <p:origin x="-1032" y="-5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8477D-C477-40F0-AEE8-5B2FF2D1EBF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F6E66-550D-4317-BA18-942680F1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1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F6E66-550D-4317-BA18-942680F176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1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3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9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9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6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0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5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6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2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76922-342B-48CC-B6A6-DA89AB51E4C5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5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" y="-17860"/>
            <a:ext cx="9144000" cy="51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590800" y="685801"/>
            <a:ext cx="51054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Picture 5" descr="060214cbminiringfz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44" y="2085975"/>
            <a:ext cx="762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0" y="835842"/>
            <a:ext cx="7848600" cy="257887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quý</a:t>
            </a:r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thầy</a:t>
            </a:r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cô</a:t>
            </a:r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endParaRPr lang="en-US" sz="6000" b="1" dirty="0">
              <a:solidFill>
                <a:srgbClr val="990033"/>
              </a:solidFill>
              <a:latin typeface=".VnVogueH" pitchFamily="34" charset="0"/>
            </a:endParaRPr>
          </a:p>
        </p:txBody>
      </p:sp>
      <p:pic>
        <p:nvPicPr>
          <p:cNvPr id="10" name="Picture 10" descr="060214cbminiringfz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19" y="2164556"/>
            <a:ext cx="762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8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09550"/>
            <a:ext cx="31623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0" y="1143001"/>
            <a:ext cx="923562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0" y="1123950"/>
            <a:ext cx="533400" cy="60415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0" y="2642505"/>
            <a:ext cx="533400" cy="60415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382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09550"/>
            <a:ext cx="31623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0" y="1143001"/>
            <a:ext cx="923562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8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9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1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8" y="1993584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8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3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46900" y="1043850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58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29" y="19050"/>
            <a:ext cx="9261529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409950"/>
            <a:ext cx="2262795" cy="19437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6646" y="3425598"/>
            <a:ext cx="2515356" cy="746352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" sz="4400" b="1" dirty="0" err="1">
                <a:latin typeface="UTM Avo" panose="02040603050506020204" pitchFamily="18" charset="0"/>
              </a:rPr>
              <a:t>viên</a:t>
            </a:r>
            <a:r>
              <a:rPr lang="es-ES" sz="4400" b="1" dirty="0">
                <a:latin typeface="UTM Avo" panose="02040603050506020204" pitchFamily="18" charset="0"/>
              </a:rPr>
              <a:t> </a:t>
            </a:r>
            <a:r>
              <a:rPr lang="es-ES" sz="4400" b="1" dirty="0" err="1">
                <a:latin typeface="UTM Avo" panose="02040603050506020204" pitchFamily="18" charset="0"/>
              </a:rPr>
              <a:t>phấn</a:t>
            </a:r>
            <a:endParaRPr lang="es-ES" sz="4400" b="1" dirty="0"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53370" y="1123950"/>
            <a:ext cx="875630" cy="809408"/>
            <a:chOff x="1559230" y="2459387"/>
            <a:chExt cx="1167507" cy="107920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es-ES" sz="21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304920" y="3349398"/>
            <a:ext cx="2325757" cy="746352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" sz="4400" b="1" dirty="0" err="1">
                <a:latin typeface="UTM Avo" panose="02040603050506020204" pitchFamily="18" charset="0"/>
              </a:rPr>
              <a:t>kiến</a:t>
            </a:r>
            <a:endParaRPr lang="es-ES" sz="4400" b="1" dirty="0">
              <a:latin typeface="UTM Avo" panose="020406030505060202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93647" y="1513240"/>
            <a:ext cx="742949" cy="77022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en-US" sz="1350"/>
          </a:p>
        </p:txBody>
      </p:sp>
      <p:sp>
        <p:nvSpPr>
          <p:cNvPr id="28" name="TextBox 27"/>
          <p:cNvSpPr txBox="1"/>
          <p:nvPr/>
        </p:nvSpPr>
        <p:spPr>
          <a:xfrm>
            <a:off x="6212976" y="3349398"/>
            <a:ext cx="2370727" cy="746352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" sz="4400" b="1" dirty="0" err="1">
                <a:latin typeface="UTM Avo" panose="02040603050506020204" pitchFamily="18" charset="0"/>
              </a:rPr>
              <a:t>biển</a:t>
            </a:r>
            <a:endParaRPr lang="es-ES" sz="4400" b="1" dirty="0"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0319" y="3409950"/>
            <a:ext cx="2675579" cy="746352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" sz="4400" b="1" dirty="0" err="1">
                <a:latin typeface="UTM Avo" panose="02040603050506020204" pitchFamily="18" charset="0"/>
              </a:rPr>
              <a:t>biệt</a:t>
            </a:r>
            <a:r>
              <a:rPr lang="es-ES" sz="4400" b="1" dirty="0">
                <a:latin typeface="UTM Avo" panose="02040603050506020204" pitchFamily="18" charset="0"/>
              </a:rPr>
              <a:t> </a:t>
            </a:r>
            <a:r>
              <a:rPr lang="es-ES" sz="4400" b="1" dirty="0" err="1">
                <a:latin typeface="UTM Avo" panose="02040603050506020204" pitchFamily="18" charset="0"/>
              </a:rPr>
              <a:t>thự</a:t>
            </a:r>
            <a:endParaRPr lang="es-ES" sz="4400" b="1" dirty="0"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8498" y="3425598"/>
            <a:ext cx="2693504" cy="746352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" sz="4400" b="1" dirty="0" err="1">
                <a:latin typeface="UTM Avo" panose="02040603050506020204" pitchFamily="18" charset="0"/>
              </a:rPr>
              <a:t>viết</a:t>
            </a:r>
            <a:endParaRPr lang="es-ES" sz="4400" b="1" dirty="0"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5475" y="3425598"/>
            <a:ext cx="2723321" cy="746352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" sz="4400" b="1" dirty="0" err="1">
                <a:latin typeface="UTM Avo" panose="02040603050506020204" pitchFamily="18" charset="0"/>
              </a:rPr>
              <a:t>đèn</a:t>
            </a:r>
            <a:r>
              <a:rPr lang="es-ES" sz="4400" b="1" dirty="0">
                <a:latin typeface="UTM Avo" panose="02040603050506020204" pitchFamily="18" charset="0"/>
              </a:rPr>
              <a:t> </a:t>
            </a:r>
            <a:r>
              <a:rPr lang="es-ES" sz="4400" b="1" dirty="0" err="1">
                <a:latin typeface="UTM Avo" panose="02040603050506020204" pitchFamily="18" charset="0"/>
              </a:rPr>
              <a:t>điện</a:t>
            </a:r>
            <a:endParaRPr lang="es-ES" sz="4400" b="1" dirty="0">
              <a:latin typeface="UTM Avo" panose="020406030505060202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0222062-2843-44F0-856F-2010F57F0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5634" y="3523648"/>
            <a:ext cx="2262795" cy="194370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5A396F05-7F25-4E62-94D2-5AE5EC2649D1}"/>
              </a:ext>
            </a:extLst>
          </p:cNvPr>
          <p:cNvGrpSpPr/>
          <p:nvPr/>
        </p:nvGrpSpPr>
        <p:grpSpPr>
          <a:xfrm>
            <a:off x="1004663" y="1474054"/>
            <a:ext cx="875630" cy="809408"/>
            <a:chOff x="5632842" y="2105111"/>
            <a:chExt cx="1167507" cy="1079208"/>
          </a:xfrm>
        </p:grpSpPr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FECD0490-07BA-4EE0-85BE-3881649D9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278CE2DA-E9F4-432A-9F0C-67D39868C21B}"/>
                </a:ext>
              </a:extLst>
            </p:cNvPr>
            <p:cNvSpPr txBox="1"/>
            <p:nvPr/>
          </p:nvSpPr>
          <p:spPr>
            <a:xfrm>
              <a:off x="5632842" y="2384102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es-ES" sz="21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4823B852-4675-413F-A6DE-D35C02885B5C}"/>
              </a:ext>
            </a:extLst>
          </p:cNvPr>
          <p:cNvGrpSpPr/>
          <p:nvPr/>
        </p:nvGrpSpPr>
        <p:grpSpPr>
          <a:xfrm>
            <a:off x="2638171" y="2191240"/>
            <a:ext cx="875630" cy="809408"/>
            <a:chOff x="1559230" y="2459387"/>
            <a:chExt cx="1167507" cy="1079208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EA7A8C91-F23B-4049-9B0C-BB07E7DA1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ED32898-F75E-4CC2-B4E4-E83ECA022EC8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5</a:t>
              </a:r>
              <a:endParaRPr lang="es-ES" sz="21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D53784A-FF04-4325-B56C-C61D18F68454}"/>
              </a:ext>
            </a:extLst>
          </p:cNvPr>
          <p:cNvGrpSpPr/>
          <p:nvPr/>
        </p:nvGrpSpPr>
        <p:grpSpPr>
          <a:xfrm>
            <a:off x="4236749" y="1785681"/>
            <a:ext cx="875630" cy="809408"/>
            <a:chOff x="1559230" y="2459387"/>
            <a:chExt cx="1167507" cy="1079208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F1AA72F8-81F7-45DB-926F-40EDBBFEE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FA99DBB-2234-4BB1-AC6C-120A13E0432B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6</a:t>
              </a:r>
              <a:endParaRPr lang="es-ES" sz="21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5400" y="4781550"/>
            <a:ext cx="96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6097" y="4355617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iêt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6200" y="4381801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iên</a:t>
            </a:r>
            <a:endParaRPr lang="en-US" sz="4800" b="1" dirty="0">
              <a:solidFill>
                <a:srgbClr val="002060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38A785DE-04E5-42F7-B995-ED775C9E1369}"/>
              </a:ext>
            </a:extLst>
          </p:cNvPr>
          <p:cNvGrpSpPr/>
          <p:nvPr/>
        </p:nvGrpSpPr>
        <p:grpSpPr>
          <a:xfrm>
            <a:off x="1824980" y="538002"/>
            <a:ext cx="875630" cy="809408"/>
            <a:chOff x="2341807" y="722424"/>
            <a:chExt cx="1167507" cy="1079208"/>
          </a:xfrm>
        </p:grpSpPr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2CCC053E-6242-4C05-B1F6-61E9600B9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4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C476AA7B-8C67-4B5E-B7FC-1CCCAE4B7099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</a:t>
              </a:r>
              <a:endParaRPr lang="es-ES" sz="21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4303E0E1-B921-48CF-A2D4-C13BC8BCB42F}"/>
              </a:ext>
            </a:extLst>
          </p:cNvPr>
          <p:cNvGrpSpPr/>
          <p:nvPr/>
        </p:nvGrpSpPr>
        <p:grpSpPr>
          <a:xfrm>
            <a:off x="3696373" y="1077481"/>
            <a:ext cx="875630" cy="809408"/>
            <a:chOff x="1559230" y="2459387"/>
            <a:chExt cx="1167507" cy="1079208"/>
          </a:xfrm>
        </p:grpSpPr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C7A10B61-D544-4D0D-B382-ACE30D0D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A6B3B360-5234-42CC-B297-A32231F0F5B7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</a:t>
              </a:r>
              <a:endParaRPr lang="es-ES" sz="2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7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927 0.4842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24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30774E-6 L -0.05764 0.475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237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08642E-6 L 0.10538 0.3506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17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00087 0.3938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9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-0.00925 L 0.1552 0.5883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29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37E-6 L 0.03125 0.4483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22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30603"/>
            <a:ext cx="7010400" cy="534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2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28650"/>
            <a:ext cx="75342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781050"/>
            <a:ext cx="75342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2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09550"/>
            <a:ext cx="31623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20" y="1143001"/>
            <a:ext cx="923562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1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09550"/>
            <a:ext cx="31623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9" y="1143001"/>
            <a:ext cx="923562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3167742" y="2321380"/>
            <a:ext cx="76200" cy="2969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766458" y="3298371"/>
            <a:ext cx="152400" cy="383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010650" y="2926891"/>
            <a:ext cx="1143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418112" y="2784017"/>
            <a:ext cx="152400" cy="390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03516" y="2256064"/>
            <a:ext cx="152400" cy="355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29200" y="2266950"/>
            <a:ext cx="76200" cy="3340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511142" y="1785257"/>
            <a:ext cx="141514" cy="338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96200" y="1285875"/>
            <a:ext cx="762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39986" y="1273628"/>
            <a:ext cx="152400" cy="357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62274" y="3333750"/>
            <a:ext cx="152400" cy="383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09550"/>
            <a:ext cx="31623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9" y="1143001"/>
            <a:ext cx="923562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591927" y="1188118"/>
            <a:ext cx="256673" cy="449179"/>
            <a:chOff x="6063916" y="285750"/>
            <a:chExt cx="260684" cy="323850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6063916" y="293771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140116" y="285750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 flipH="1">
            <a:off x="2867526" y="3233488"/>
            <a:ext cx="92242" cy="46421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743200" y="1732547"/>
            <a:ext cx="128337" cy="38769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352801" y="2704097"/>
            <a:ext cx="256673" cy="449179"/>
            <a:chOff x="6063916" y="285750"/>
            <a:chExt cx="260684" cy="32385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6063916" y="293771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140116" y="285750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887327" y="2784309"/>
            <a:ext cx="256673" cy="449179"/>
            <a:chOff x="6063916" y="285750"/>
            <a:chExt cx="260684" cy="323850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6063916" y="293771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140116" y="285750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015918" y="2274971"/>
            <a:ext cx="256673" cy="449179"/>
            <a:chOff x="6063916" y="285750"/>
            <a:chExt cx="260684" cy="32385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6063916" y="293771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140116" y="285750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178970" y="1188119"/>
            <a:ext cx="256673" cy="449179"/>
            <a:chOff x="6063916" y="285750"/>
            <a:chExt cx="260684" cy="323850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6063916" y="293771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140116" y="285750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806116" y="2198771"/>
            <a:ext cx="256673" cy="449179"/>
            <a:chOff x="6063916" y="285750"/>
            <a:chExt cx="260684" cy="323850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6063916" y="293771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140116" y="285750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001127" y="2198771"/>
            <a:ext cx="256673" cy="449179"/>
            <a:chOff x="6063916" y="285750"/>
            <a:chExt cx="260684" cy="32385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6063916" y="293771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140116" y="285750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665622" y="3265571"/>
            <a:ext cx="256673" cy="449179"/>
            <a:chOff x="6063916" y="285750"/>
            <a:chExt cx="260684" cy="32385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6063916" y="293771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140116" y="285750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906127" y="3297654"/>
            <a:ext cx="256673" cy="449179"/>
            <a:chOff x="6063916" y="285750"/>
            <a:chExt cx="260684" cy="32385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6063916" y="293771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140116" y="285750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7395408" y="1733550"/>
            <a:ext cx="256673" cy="449179"/>
            <a:chOff x="6063916" y="285750"/>
            <a:chExt cx="260684" cy="323850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6063916" y="293771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140116" y="285750"/>
              <a:ext cx="184484" cy="315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/>
          <p:cNvCxnSpPr/>
          <p:nvPr/>
        </p:nvCxnSpPr>
        <p:spPr>
          <a:xfrm>
            <a:off x="4459706" y="2138614"/>
            <a:ext cx="48928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545183" y="2142624"/>
            <a:ext cx="48928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906383" y="2146634"/>
            <a:ext cx="697828" cy="300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689684" y="1625264"/>
            <a:ext cx="48928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390277" y="1625266"/>
            <a:ext cx="48928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1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09550"/>
            <a:ext cx="31623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0" y="1143001"/>
            <a:ext cx="923562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0" y="1123950"/>
            <a:ext cx="533400" cy="60415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0" y="2642505"/>
            <a:ext cx="533400" cy="60415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354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0"/>
            <a:ext cx="9524999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Đánh dấu đỏ. Dấu kiểm màu đỏ. Thực hiện. - Trả phí Bản quyền Một lần Con ve vectơ sẵn c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4114800"/>
            <a:ext cx="257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Đánh dấu đỏ. Dấu kiểm màu đỏ. Thực hiện. - Trả phí Bản quyền Một lần Con ve vectơ sẵn c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33750"/>
            <a:ext cx="257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Đánh dấu đỏ. Dấu kiểm màu đỏ. Thực hiện. - Trả phí Bản quyền Một lần Con ve vectơ sẵn c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667000"/>
            <a:ext cx="257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0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2825</TotalTime>
  <Words>38</Words>
  <Application>Microsoft Office PowerPoint</Application>
  <PresentationFormat>On-screen Show (16:9)</PresentationFormat>
  <Paragraphs>23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Xin chào quý thầy cô và các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Đặng Thu Hằng</dc:creator>
  <cp:lastModifiedBy>pc</cp:lastModifiedBy>
  <cp:revision>182</cp:revision>
  <dcterms:created xsi:type="dcterms:W3CDTF">2016-09-28T01:28:39Z</dcterms:created>
  <dcterms:modified xsi:type="dcterms:W3CDTF">2022-03-20T12:43:28Z</dcterms:modified>
</cp:coreProperties>
</file>