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10" r:id="rId3"/>
    <p:sldId id="309" r:id="rId4"/>
    <p:sldId id="311" r:id="rId5"/>
    <p:sldId id="312" r:id="rId6"/>
    <p:sldId id="259" r:id="rId7"/>
    <p:sldId id="314" r:id="rId8"/>
    <p:sldId id="275" r:id="rId9"/>
    <p:sldId id="280" r:id="rId10"/>
    <p:sldId id="315" r:id="rId11"/>
    <p:sldId id="317" r:id="rId12"/>
    <p:sldId id="316" r:id="rId13"/>
    <p:sldId id="298" r:id="rId14"/>
    <p:sldId id="268" r:id="rId15"/>
    <p:sldId id="318" r:id="rId16"/>
    <p:sldId id="319" r:id="rId17"/>
    <p:sldId id="29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7476F-F3D6-4DBF-8168-56E5F8D81C49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F394-226F-4D56-A31E-68EA4ABB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27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4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2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0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2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0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9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7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3D471-51CB-43FD-8183-6B8AF1BF3837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25691" y="5105400"/>
            <a:ext cx="10346935" cy="22529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mừng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endParaRPr lang="en-US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160000"/>
              </a:lnSpc>
            </a:pP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xã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hội</a:t>
            </a:r>
            <a:endParaRPr lang="en-US" sz="4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9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628900" y="31845"/>
            <a:ext cx="3276600" cy="177819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7531" y="1810035"/>
            <a:ext cx="4229669" cy="481936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ightning Bolt 3"/>
          <p:cNvSpPr/>
          <p:nvPr/>
        </p:nvSpPr>
        <p:spPr>
          <a:xfrm rot="6811392">
            <a:off x="4924908" y="-128281"/>
            <a:ext cx="3886200" cy="3567126"/>
          </a:xfrm>
          <a:prstGeom prst="lightningBol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710663">
            <a:off x="5236754" y="1332116"/>
            <a:ext cx="388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 ĐIỆN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96508"/>
            <a:ext cx="3960466" cy="30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6361891" cy="6096000"/>
          </a:xfrm>
        </p:spPr>
      </p:pic>
      <p:sp>
        <p:nvSpPr>
          <p:cNvPr id="5" name="TextBox 4"/>
          <p:cNvSpPr txBox="1"/>
          <p:nvPr/>
        </p:nvSpPr>
        <p:spPr>
          <a:xfrm>
            <a:off x="2895600" y="25146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 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 VẬN DỤNG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13497" y="43218"/>
            <a:ext cx="8458200" cy="1709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QUANG CẢNH NƠI EM SỐNG (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09999"/>
            <a:ext cx="4324350" cy="306619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85800" y="1905000"/>
            <a:ext cx="4267200" cy="3301622"/>
          </a:xfrm>
          <a:prstGeom prst="cloudCallout">
            <a:avLst>
              <a:gd name="adj1" fmla="val 85990"/>
              <a:gd name="adj2" fmla="val 4137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" b="98925" l="1538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4526"/>
            <a:ext cx="6858000" cy="5877273"/>
          </a:xfrm>
        </p:spPr>
      </p:pic>
      <p:sp>
        <p:nvSpPr>
          <p:cNvPr id="6" name="TextBox 5"/>
          <p:cNvSpPr txBox="1"/>
          <p:nvPr/>
        </p:nvSpPr>
        <p:spPr>
          <a:xfrm>
            <a:off x="3124200" y="2333093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 VIỆC THEO NHÓM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0400"/>
            <a:ext cx="4267200" cy="364054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819400" y="0"/>
            <a:ext cx="5715000" cy="3200400"/>
          </a:xfrm>
          <a:prstGeom prst="cloudCallout">
            <a:avLst>
              <a:gd name="adj1" fmla="val -54894"/>
              <a:gd name="adj2" fmla="val 5933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0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98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209800"/>
            <a:ext cx="5204857" cy="4525963"/>
          </a:xfrm>
        </p:spPr>
      </p:pic>
      <p:sp>
        <p:nvSpPr>
          <p:cNvPr id="4" name="Cloud 3"/>
          <p:cNvSpPr/>
          <p:nvPr/>
        </p:nvSpPr>
        <p:spPr>
          <a:xfrm>
            <a:off x="3505200" y="76200"/>
            <a:ext cx="4648200" cy="32766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 DẪN VIÊN DU LỊCH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04800" y="228600"/>
            <a:ext cx="2971800" cy="1447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ĐÁNH GIÁ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76700" y="885967"/>
            <a:ext cx="1600200" cy="990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CÂU 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05000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,…)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nghỉ,em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17310"/>
            <a:ext cx="1828804" cy="13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599" y="1815152"/>
            <a:ext cx="8000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Qúy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Bài hát_ Hòa bình cho bé - Âm nhạc lớp 1 (karaoke)_uF6_GPFW1IE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3999" cy="6248400"/>
          </a:xfrm>
        </p:spPr>
      </p:pic>
    </p:spTree>
    <p:extLst>
      <p:ext uri="{BB962C8B-B14F-4D97-AF65-F5344CB8AC3E}">
        <p14:creationId xmlns:p14="http://schemas.microsoft.com/office/powerpoint/2010/main" val="9858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6800" y="7620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NƠI EM SỐNG (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7202" y="0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….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…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…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2447" r="1472"/>
          <a:stretch/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0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t="29975" r="1472"/>
          <a:stretch/>
        </p:blipFill>
        <p:spPr bwMode="auto">
          <a:xfrm>
            <a:off x="0" y="0"/>
            <a:ext cx="4495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2212" r="2397"/>
          <a:stretch/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" y="4181856"/>
            <a:ext cx="3584448" cy="2676144"/>
          </a:xfrm>
        </p:spPr>
      </p:pic>
      <p:sp>
        <p:nvSpPr>
          <p:cNvPr id="4" name="Wave 3"/>
          <p:cNvSpPr/>
          <p:nvPr/>
        </p:nvSpPr>
        <p:spPr>
          <a:xfrm>
            <a:off x="1600200" y="1219200"/>
            <a:ext cx="6585856" cy="3173187"/>
          </a:xfrm>
          <a:prstGeom prst="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Con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thấy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quang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cảnh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nơi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bạn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An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Hà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sống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gì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giống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nhau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khác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nhau</a:t>
            </a:r>
            <a:r>
              <a:rPr lang="en-US" sz="3200" dirty="0" smtClean="0">
                <a:solidFill>
                  <a:srgbClr val="C00000"/>
                </a:solidFill>
                <a:latin typeface="AvantGarde-Demi" panose="02020500000000000000" pitchFamily="18" charset="0"/>
                <a:ea typeface="AvantGarde-Demi" panose="02020500000000000000" pitchFamily="18" charset="0"/>
                <a:cs typeface="AvantGarde-Demi" panose="02020500000000000000" pitchFamily="18" charset="0"/>
              </a:rPr>
              <a:t> ?</a:t>
            </a:r>
            <a:endParaRPr lang="en-US" sz="3200" dirty="0">
              <a:solidFill>
                <a:srgbClr val="C00000"/>
              </a:solidFill>
              <a:latin typeface="AvantGarde-Demi" panose="02020500000000000000" pitchFamily="18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228600" y="194481"/>
            <a:ext cx="1219200" cy="1905000"/>
          </a:xfrm>
          <a:prstGeom prst="actionButtonHel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228600" y="0"/>
            <a:ext cx="8686800" cy="280579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: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ở,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chữa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..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kiện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0" y="2805793"/>
            <a:ext cx="9143999" cy="4052207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: </a:t>
            </a:r>
          </a:p>
          <a:p>
            <a:pPr lvl="0"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An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qua.</a:t>
            </a:r>
          </a:p>
          <a:p>
            <a:pPr lvl="0"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tòa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tầng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bệnh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viện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rộng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đèn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ô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xe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AvantGarde-Demi" panose="02020500000000000000" pitchFamily="18" charset="0"/>
                <a:cs typeface="Times New Roman" pitchFamily="18" charset="0"/>
              </a:rPr>
              <a:t>……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vantGarde-Demi" panose="02020500000000000000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839200" cy="20574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KHÁM PHÁ KIẾN THỨC MỚI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971800"/>
            <a:ext cx="5821679" cy="3456622"/>
          </a:xfrm>
        </p:spPr>
      </p:pic>
    </p:spTree>
    <p:extLst>
      <p:ext uri="{BB962C8B-B14F-4D97-AF65-F5344CB8AC3E}">
        <p14:creationId xmlns:p14="http://schemas.microsoft.com/office/powerpoint/2010/main" val="2535096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13497" y="43218"/>
            <a:ext cx="8458200" cy="17093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QUANG CẢNH NƠI EM SỐNG (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09999"/>
            <a:ext cx="4324350" cy="306619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85800" y="1905000"/>
            <a:ext cx="4267200" cy="3301622"/>
          </a:xfrm>
          <a:prstGeom prst="cloudCallout">
            <a:avLst>
              <a:gd name="adj1" fmla="val 85990"/>
              <a:gd name="adj2" fmla="val 4137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An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latin typeface="Arial" pitchFamily="34" charset="0"/>
                <a:cs typeface="Arial" pitchFamily="34" charset="0"/>
              </a:rPr>
              <a:t>Thảo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cặp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Elementary school girl boy girl - Stock Illustration [13727370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00200"/>
            <a:ext cx="7239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305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0" y="0"/>
            <a:ext cx="2514600" cy="18288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71600" y="914400"/>
            <a:ext cx="19050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3301620" y="304800"/>
            <a:ext cx="5613779" cy="1371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nhà,tên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xóm,thôn,xã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huyện,tỉnh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phố,phường,quận,tỉnh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>
            <a:stCxn id="2" idx="1"/>
          </p:cNvCxnSpPr>
          <p:nvPr/>
        </p:nvCxnSpPr>
        <p:spPr>
          <a:xfrm>
            <a:off x="1257300" y="1826853"/>
            <a:ext cx="2038634" cy="6115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320954" y="1828800"/>
            <a:ext cx="5613779" cy="1371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2" idx="1"/>
            <a:endCxn id="14" idx="1"/>
          </p:cNvCxnSpPr>
          <p:nvPr/>
        </p:nvCxnSpPr>
        <p:spPr>
          <a:xfrm>
            <a:off x="1257300" y="1826853"/>
            <a:ext cx="2064791" cy="20212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322091" y="3352800"/>
            <a:ext cx="5613779" cy="990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2" idx="1"/>
            <a:endCxn id="18" idx="1"/>
          </p:cNvCxnSpPr>
          <p:nvPr/>
        </p:nvCxnSpPr>
        <p:spPr>
          <a:xfrm>
            <a:off x="1257300" y="1826853"/>
            <a:ext cx="2086400" cy="31233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343700" y="4454857"/>
            <a:ext cx="5613779" cy="990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2" idx="1"/>
            <a:endCxn id="21" idx="1"/>
          </p:cNvCxnSpPr>
          <p:nvPr/>
        </p:nvCxnSpPr>
        <p:spPr>
          <a:xfrm>
            <a:off x="1257300" y="1826853"/>
            <a:ext cx="2135303" cy="42611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392603" y="5592739"/>
            <a:ext cx="5613779" cy="9906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" idx="1"/>
            <a:endCxn id="27" idx="0"/>
          </p:cNvCxnSpPr>
          <p:nvPr/>
        </p:nvCxnSpPr>
        <p:spPr>
          <a:xfrm>
            <a:off x="1257300" y="1826853"/>
            <a:ext cx="144297" cy="27582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0" y="4585079"/>
            <a:ext cx="2803193" cy="227292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0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8" grpId="0" animBg="1"/>
      <p:bldP spid="21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</TotalTime>
  <Words>487</Words>
  <Application>Microsoft Office PowerPoint</Application>
  <PresentationFormat>On-screen Show (4:3)</PresentationFormat>
  <Paragraphs>42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KIẾN THỨC MỚI</vt:lpstr>
      <vt:lpstr>PowerPoint Presentation</vt:lpstr>
      <vt:lpstr> Thảo luận theo cặp: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57</cp:revision>
  <dcterms:created xsi:type="dcterms:W3CDTF">2020-08-07T06:36:59Z</dcterms:created>
  <dcterms:modified xsi:type="dcterms:W3CDTF">2020-11-10T01:52:52Z</dcterms:modified>
</cp:coreProperties>
</file>