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58" r:id="rId3"/>
    <p:sldId id="279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4" r:id="rId13"/>
    <p:sldId id="295" r:id="rId14"/>
    <p:sldId id="296" r:id="rId15"/>
    <p:sldId id="297" r:id="rId16"/>
    <p:sldId id="298" r:id="rId17"/>
    <p:sldId id="290" r:id="rId18"/>
    <p:sldId id="291" r:id="rId19"/>
    <p:sldId id="292" r:id="rId20"/>
    <p:sldId id="293" r:id="rId21"/>
    <p:sldId id="27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A72A-338D-498B-A2C6-2C2524C6F99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790AA-AAF5-4A71-8E51-542C8CAB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1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6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50B0-919E-44FD-813C-E945D1A839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B5E257-B7CE-4029-8039-661D9E0F4450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D9213E-5FCF-46B4-AD19-2A52CE9A7B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wm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onkey-sitting-360559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uocdantoc.vn/benh/benh-gut-co-an-duoc-chuoi-khong" TargetMode="Externa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vi-vn/anh/560967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togo.vn/tram-tau/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vi/photo/106598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vi/photo/110008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01234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23900" y="870966"/>
            <a:ext cx="7315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</a:rPr>
              <a:t>KÍNH CHÀO CÁC THẦY CÔ GIÁO TỚI DỰ GIỜ</a:t>
            </a:r>
          </a:p>
          <a:p>
            <a:pPr algn="ctr"/>
            <a:r>
              <a:rPr lang="en-US" b="1" dirty="0">
                <a:solidFill>
                  <a:srgbClr val="660033"/>
                </a:solidFill>
                <a:latin typeface="Times New Roman" pitchFamily="18" charset="0"/>
              </a:rPr>
              <a:t>      </a:t>
            </a:r>
            <a:endParaRPr lang="en-US" b="1" dirty="0">
              <a:solidFill>
                <a:srgbClr val="660033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925683" y="119062"/>
            <a:ext cx="7162800" cy="566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Bình Thạnh</a:t>
            </a:r>
            <a:endParaRPr lang="en-US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81201" y="4253858"/>
            <a:ext cx="4421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GVTH: Võ Thị Thuỳ Trang</a:t>
            </a:r>
          </a:p>
        </p:txBody>
      </p:sp>
      <p:pic>
        <p:nvPicPr>
          <p:cNvPr id="10" name="Picture 4" descr="MCj043580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21894"/>
            <a:ext cx="1219200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6047" y="29527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MÔN: TIN HỌC – LỚP 3/4</a:t>
            </a:r>
          </a:p>
        </p:txBody>
      </p:sp>
      <p:pic>
        <p:nvPicPr>
          <p:cNvPr id="2" name="Sweet-Honey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0" y="4382098"/>
            <a:ext cx="6096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52550"/>
            <a:ext cx="1341964" cy="1416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8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8EF7BD-73DD-A611-5105-DC2CDD5EC02B}"/>
              </a:ext>
            </a:extLst>
          </p:cNvPr>
          <p:cNvSpPr/>
          <p:nvPr/>
        </p:nvSpPr>
        <p:spPr>
          <a:xfrm>
            <a:off x="374978" y="108139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ED1D7AF-2705-0ECD-845F-4EE031CEC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45830"/>
              </p:ext>
            </p:extLst>
          </p:nvPr>
        </p:nvGraphicFramePr>
        <p:xfrm>
          <a:off x="332697" y="1016270"/>
          <a:ext cx="3516258" cy="1854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16258">
                  <a:extLst>
                    <a:ext uri="{9D8B030D-6E8A-4147-A177-3AD203B41FA5}">
                      <a16:colId xmlns:a16="http://schemas.microsoft.com/office/drawing/2014/main" val="2956350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86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7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3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9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858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94A246AA-3045-9775-0EE9-47C387627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36550"/>
              </p:ext>
            </p:extLst>
          </p:nvPr>
        </p:nvGraphicFramePr>
        <p:xfrm>
          <a:off x="4704040" y="1016270"/>
          <a:ext cx="43434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0301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2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5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64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3977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758362F-2BE9-F01A-4A28-AF09DFF476A6}"/>
              </a:ext>
            </a:extLst>
          </p:cNvPr>
          <p:cNvSpPr txBox="1"/>
          <p:nvPr/>
        </p:nvSpPr>
        <p:spPr>
          <a:xfrm>
            <a:off x="625750" y="3003926"/>
            <a:ext cx="800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429C4-CD30-8E36-ABCA-D8063A11EE4A}"/>
              </a:ext>
            </a:extLst>
          </p:cNvPr>
          <p:cNvSpPr txBox="1"/>
          <p:nvPr/>
        </p:nvSpPr>
        <p:spPr>
          <a:xfrm>
            <a:off x="615845" y="3497818"/>
            <a:ext cx="745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09FCD0-7BB2-9AB0-730B-C9AE02C1A6B6}"/>
              </a:ext>
            </a:extLst>
          </p:cNvPr>
          <p:cNvSpPr txBox="1"/>
          <p:nvPr/>
        </p:nvSpPr>
        <p:spPr>
          <a:xfrm>
            <a:off x="625750" y="3955018"/>
            <a:ext cx="80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C3C8C-E2BB-7BBF-F614-59B9E602D4CF}"/>
              </a:ext>
            </a:extLst>
          </p:cNvPr>
          <p:cNvSpPr txBox="1"/>
          <p:nvPr/>
        </p:nvSpPr>
        <p:spPr>
          <a:xfrm>
            <a:off x="609600" y="4412218"/>
            <a:ext cx="745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E3D682-2FA2-4964-A1B3-9FFF1CA9C817}"/>
              </a:ext>
            </a:extLst>
          </p:cNvPr>
          <p:cNvCxnSpPr/>
          <p:nvPr/>
        </p:nvCxnSpPr>
        <p:spPr>
          <a:xfrm>
            <a:off x="3848955" y="1581150"/>
            <a:ext cx="855085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A41639-7CB9-D84A-4C8A-0D00A7D291EC}"/>
              </a:ext>
            </a:extLst>
          </p:cNvPr>
          <p:cNvCxnSpPr>
            <a:cxnSpLocks/>
          </p:cNvCxnSpPr>
          <p:nvPr/>
        </p:nvCxnSpPr>
        <p:spPr>
          <a:xfrm>
            <a:off x="3848954" y="1928541"/>
            <a:ext cx="855085" cy="401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87BE3F-5987-56A3-B932-909AD1AE7A96}"/>
              </a:ext>
            </a:extLst>
          </p:cNvPr>
          <p:cNvCxnSpPr>
            <a:cxnSpLocks/>
          </p:cNvCxnSpPr>
          <p:nvPr/>
        </p:nvCxnSpPr>
        <p:spPr>
          <a:xfrm flipV="1">
            <a:off x="3848953" y="1565576"/>
            <a:ext cx="855086" cy="706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5688D1-D96D-3BD7-3AC0-E8B0B81B818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848954" y="1943370"/>
            <a:ext cx="855086" cy="7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E51F06-D59D-B5B0-E1AA-1E81675AB352}"/>
              </a:ext>
            </a:extLst>
          </p:cNvPr>
          <p:cNvSpPr txBox="1"/>
          <p:nvPr/>
        </p:nvSpPr>
        <p:spPr>
          <a:xfrm>
            <a:off x="450736" y="600864"/>
            <a:ext cx="863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9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99E02-F9BE-1B40-D9CE-410E1198AA67}"/>
              </a:ext>
            </a:extLst>
          </p:cNvPr>
          <p:cNvSpPr/>
          <p:nvPr/>
        </p:nvSpPr>
        <p:spPr>
          <a:xfrm>
            <a:off x="266700" y="139969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91-2788-95D4-4F2A-C854C8B5BEF1}"/>
              </a:ext>
            </a:extLst>
          </p:cNvPr>
          <p:cNvSpPr txBox="1"/>
          <p:nvPr/>
        </p:nvSpPr>
        <p:spPr>
          <a:xfrm>
            <a:off x="797011" y="2392159"/>
            <a:ext cx="745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6CC5B-A8E3-DAA6-616B-247B7B3CFBA7}"/>
              </a:ext>
            </a:extLst>
          </p:cNvPr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24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D6CDD-07A0-1FCF-B4AE-F6E025164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1285875"/>
            <a:ext cx="3857625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7381-4482-F1E9-078B-D30F56284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1297869"/>
            <a:ext cx="397452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EE5EA-921D-FCE3-2A56-20BE02D89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11" y="1260462"/>
            <a:ext cx="3931897" cy="262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B5230-85BC-E214-BD5B-93458FC44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69178" y="1260462"/>
            <a:ext cx="4370960" cy="26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E9B77-2C65-2EF0-F08B-1A7BB49C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604959"/>
            <a:ext cx="3756603" cy="2490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A5EC9-941E-6CA7-7C65-83D275956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700210"/>
            <a:ext cx="3886201" cy="23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DB020-64EE-B9AB-A128-4EA069551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38250"/>
            <a:ext cx="4191000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34E0-EC47-8B08-268B-4FD2B7834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0126" y="2575278"/>
            <a:ext cx="3190875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E04ED-3554-4C07-913F-D3D3CD070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57350"/>
            <a:ext cx="4034725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C3D18-2D68-8F15-6B9B-25C018150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4400" y="2800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99E02-F9BE-1B40-D9CE-410E1198AA67}"/>
              </a:ext>
            </a:extLst>
          </p:cNvPr>
          <p:cNvSpPr/>
          <p:nvPr/>
        </p:nvSpPr>
        <p:spPr>
          <a:xfrm>
            <a:off x="266700" y="139969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91-2788-95D4-4F2A-C854C8B5BEF1}"/>
              </a:ext>
            </a:extLst>
          </p:cNvPr>
          <p:cNvSpPr txBox="1"/>
          <p:nvPr/>
        </p:nvSpPr>
        <p:spPr>
          <a:xfrm>
            <a:off x="878767" y="2479437"/>
            <a:ext cx="7458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01A428-0E72-CBDF-EC10-2BC5A3C97787}"/>
              </a:ext>
            </a:extLst>
          </p:cNvPr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7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99E02-F9BE-1B40-D9CE-410E1198AA67}"/>
              </a:ext>
            </a:extLst>
          </p:cNvPr>
          <p:cNvSpPr/>
          <p:nvPr/>
        </p:nvSpPr>
        <p:spPr>
          <a:xfrm>
            <a:off x="266700" y="1423617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91-2788-95D4-4F2A-C854C8B5BEF1}"/>
              </a:ext>
            </a:extLst>
          </p:cNvPr>
          <p:cNvSpPr txBox="1"/>
          <p:nvPr/>
        </p:nvSpPr>
        <p:spPr>
          <a:xfrm>
            <a:off x="533426" y="2428092"/>
            <a:ext cx="834387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Giang: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A19139-624A-5122-E43E-FE2A938F348C}"/>
              </a:ext>
            </a:extLst>
          </p:cNvPr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82E32-78A8-D7EE-3255-FBA1D0BB3213}"/>
              </a:ext>
            </a:extLst>
          </p:cNvPr>
          <p:cNvSpPr txBox="1"/>
          <p:nvPr/>
        </p:nvSpPr>
        <p:spPr>
          <a:xfrm>
            <a:off x="7238498" y="3287183"/>
            <a:ext cx="18293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04AB8-40EC-7EA6-C730-23065CF3F345}"/>
              </a:ext>
            </a:extLst>
          </p:cNvPr>
          <p:cNvSpPr txBox="1"/>
          <p:nvPr/>
        </p:nvSpPr>
        <p:spPr>
          <a:xfrm>
            <a:off x="3102832" y="3867150"/>
            <a:ext cx="274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0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99E02-F9BE-1B40-D9CE-410E1198AA67}"/>
              </a:ext>
            </a:extLst>
          </p:cNvPr>
          <p:cNvSpPr/>
          <p:nvPr/>
        </p:nvSpPr>
        <p:spPr>
          <a:xfrm>
            <a:off x="266700" y="139969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91-2788-95D4-4F2A-C854C8B5BEF1}"/>
              </a:ext>
            </a:extLst>
          </p:cNvPr>
          <p:cNvSpPr txBox="1"/>
          <p:nvPr/>
        </p:nvSpPr>
        <p:spPr>
          <a:xfrm>
            <a:off x="842771" y="2343150"/>
            <a:ext cx="7458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A08204-2212-1C5F-E977-1A2989BE1676}"/>
              </a:ext>
            </a:extLst>
          </p:cNvPr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5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15478"/>
            <a:ext cx="9086850" cy="5128022"/>
          </a:xfrm>
        </p:spPr>
      </p:pic>
      <p:sp>
        <p:nvSpPr>
          <p:cNvPr id="5" name="Heart 4"/>
          <p:cNvSpPr/>
          <p:nvPr/>
        </p:nvSpPr>
        <p:spPr>
          <a:xfrm rot="1015216">
            <a:off x="2089267" y="273050"/>
            <a:ext cx="5131910" cy="270037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Khởi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2917210"/>
            <a:ext cx="1472498" cy="931460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8015"/>
      </p:ext>
    </p:extLst>
  </p:cSld>
  <p:clrMapOvr>
    <a:masterClrMapping/>
  </p:clrMapOvr>
  <p:transition spd="slow" advClick="0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99E02-F9BE-1B40-D9CE-410E1198AA67}"/>
              </a:ext>
            </a:extLst>
          </p:cNvPr>
          <p:cNvSpPr/>
          <p:nvPr/>
        </p:nvSpPr>
        <p:spPr>
          <a:xfrm>
            <a:off x="3899148" y="1695569"/>
            <a:ext cx="31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91-2788-95D4-4F2A-C854C8B5BEF1}"/>
              </a:ext>
            </a:extLst>
          </p:cNvPr>
          <p:cNvSpPr txBox="1"/>
          <p:nvPr/>
        </p:nvSpPr>
        <p:spPr>
          <a:xfrm>
            <a:off x="842771" y="2435756"/>
            <a:ext cx="7458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…”.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7B0D6F-F5C8-E034-FDE6-4FFFF491F5F5}"/>
              </a:ext>
            </a:extLst>
          </p:cNvPr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3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"/>
            <a:ext cx="8839200" cy="328017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1430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Home -&gt;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New Slide</a:t>
            </a:r>
          </a:p>
          <a:p>
            <a:pPr marL="11430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File -&gt; 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Save</a:t>
            </a:r>
          </a:p>
          <a:p>
            <a:pPr marL="11430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insert -&gt;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Table</a:t>
            </a:r>
          </a:p>
          <a:p>
            <a:pPr marL="11430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insert -&gt;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Picture -&gt;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insert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2350"/>
            <a:ext cx="469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0" y="-13734"/>
            <a:ext cx="9086850" cy="5128022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 rot="1015216">
            <a:off x="1995681" y="419149"/>
            <a:ext cx="5555052" cy="3020320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04775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 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7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118" y="220309"/>
            <a:ext cx="86348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Ở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nhiệm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7" descr="Description: Đề thi học kì 2 môn Tin học lớ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343"/>
            <a:ext cx="5105400" cy="23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3386430"/>
            <a:ext cx="9042925" cy="17045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túi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đẩy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209550"/>
            <a:ext cx="8610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7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80951E-610F-9290-1442-255E27A11F13}"/>
              </a:ext>
            </a:extLst>
          </p:cNvPr>
          <p:cNvSpPr/>
          <p:nvPr/>
        </p:nvSpPr>
        <p:spPr>
          <a:xfrm>
            <a:off x="266700" y="1414579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2844E-2B7B-BEAB-E0D9-1AF7B8CD9977}"/>
              </a:ext>
            </a:extLst>
          </p:cNvPr>
          <p:cNvSpPr txBox="1"/>
          <p:nvPr/>
        </p:nvSpPr>
        <p:spPr>
          <a:xfrm>
            <a:off x="493988" y="1937799"/>
            <a:ext cx="880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A1C30D-B796-B1C8-202A-D8A128F8AA52}"/>
              </a:ext>
            </a:extLst>
          </p:cNvPr>
          <p:cNvSpPr txBox="1"/>
          <p:nvPr/>
        </p:nvSpPr>
        <p:spPr>
          <a:xfrm>
            <a:off x="493989" y="2337909"/>
            <a:ext cx="796420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D8D96-EA1A-574D-42EA-F2C48F45E763}"/>
              </a:ext>
            </a:extLst>
          </p:cNvPr>
          <p:cNvSpPr txBox="1"/>
          <p:nvPr/>
        </p:nvSpPr>
        <p:spPr>
          <a:xfrm>
            <a:off x="505278" y="3268772"/>
            <a:ext cx="796420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812AB1-EB8A-9833-327C-2C5AA99738EA}"/>
              </a:ext>
            </a:extLst>
          </p:cNvPr>
          <p:cNvSpPr txBox="1"/>
          <p:nvPr/>
        </p:nvSpPr>
        <p:spPr>
          <a:xfrm>
            <a:off x="2895600" y="3728260"/>
            <a:ext cx="449710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1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20955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EF7BD-73DD-A611-5105-DC2CDD5EC02B}"/>
              </a:ext>
            </a:extLst>
          </p:cNvPr>
          <p:cNvSpPr/>
          <p:nvPr/>
        </p:nvSpPr>
        <p:spPr>
          <a:xfrm>
            <a:off x="234097" y="1259766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A9698-2321-BE83-0325-B16C800B2720}"/>
              </a:ext>
            </a:extLst>
          </p:cNvPr>
          <p:cNvSpPr txBox="1"/>
          <p:nvPr/>
        </p:nvSpPr>
        <p:spPr>
          <a:xfrm>
            <a:off x="359323" y="2152941"/>
            <a:ext cx="893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ED1D7AF-2705-0ECD-845F-4EE031CEC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24294"/>
              </p:ext>
            </p:extLst>
          </p:nvPr>
        </p:nvGraphicFramePr>
        <p:xfrm>
          <a:off x="264086" y="2735527"/>
          <a:ext cx="3853236" cy="1854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53236">
                  <a:extLst>
                    <a:ext uri="{9D8B030D-6E8A-4147-A177-3AD203B41FA5}">
                      <a16:colId xmlns:a16="http://schemas.microsoft.com/office/drawing/2014/main" val="2956350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86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7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3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kẹo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9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858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94A246AA-3045-9775-0EE9-47C387627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28866"/>
              </p:ext>
            </p:extLst>
          </p:nvPr>
        </p:nvGraphicFramePr>
        <p:xfrm>
          <a:off x="4330570" y="2722327"/>
          <a:ext cx="4546725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46725">
                  <a:extLst>
                    <a:ext uri="{9D8B030D-6E8A-4147-A177-3AD203B41FA5}">
                      <a16:colId xmlns:a16="http://schemas.microsoft.com/office/drawing/2014/main" val="303011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kẹo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2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5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64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397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120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99E02-F9BE-1B40-D9CE-410E1198AA67}"/>
              </a:ext>
            </a:extLst>
          </p:cNvPr>
          <p:cNvSpPr/>
          <p:nvPr/>
        </p:nvSpPr>
        <p:spPr>
          <a:xfrm>
            <a:off x="266700" y="139969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91-2788-95D4-4F2A-C854C8B5BEF1}"/>
              </a:ext>
            </a:extLst>
          </p:cNvPr>
          <p:cNvSpPr txBox="1"/>
          <p:nvPr/>
        </p:nvSpPr>
        <p:spPr>
          <a:xfrm>
            <a:off x="989290" y="2903998"/>
            <a:ext cx="7458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8E111-1443-D63F-D10B-E525A57F34D8}"/>
              </a:ext>
            </a:extLst>
          </p:cNvPr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2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10" y="0"/>
            <a:ext cx="9144000" cy="5143500"/>
            <a:chOff x="0" y="0"/>
            <a:chExt cx="5760" cy="4320"/>
          </a:xfrm>
        </p:grpSpPr>
        <p:pic>
          <p:nvPicPr>
            <p:cNvPr id="5" name="Picture 3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99E02-F9BE-1B40-D9CE-410E1198AA67}"/>
              </a:ext>
            </a:extLst>
          </p:cNvPr>
          <p:cNvSpPr/>
          <p:nvPr/>
        </p:nvSpPr>
        <p:spPr>
          <a:xfrm>
            <a:off x="266700" y="139969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BD791-2788-95D4-4F2A-C854C8B5BEF1}"/>
              </a:ext>
            </a:extLst>
          </p:cNvPr>
          <p:cNvSpPr txBox="1"/>
          <p:nvPr/>
        </p:nvSpPr>
        <p:spPr>
          <a:xfrm>
            <a:off x="712166" y="2550229"/>
            <a:ext cx="7719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08DE7-4877-C4D4-2B74-3D9BD5FA0399}"/>
              </a:ext>
            </a:extLst>
          </p:cNvPr>
          <p:cNvSpPr/>
          <p:nvPr/>
        </p:nvSpPr>
        <p:spPr>
          <a:xfrm>
            <a:off x="266700" y="22630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1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CDE84AA-A824-42F7-9E2A-12DD185CAC66}"/>
  <p:tag name="GENSWF_ADVANCE_TIME" val="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363EA5-4F05-4152-A63F-C9F38CCC0832}"/>
  <p:tag name="GENSWF_ADVANCE_TIME" val="6.001"/>
  <p:tag name="TIMING" val="|0.001|2|2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847</TotalTime>
  <Words>1199</Words>
  <Application>Microsoft Office PowerPoint</Application>
  <PresentationFormat>On-screen Show (16:9)</PresentationFormat>
  <Paragraphs>123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Century Gothic</vt:lpstr>
      <vt:lpstr>Times New Roman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</dc:creator>
  <cp:lastModifiedBy>Admin</cp:lastModifiedBy>
  <cp:revision>20</cp:revision>
  <dcterms:created xsi:type="dcterms:W3CDTF">2023-04-10T12:44:23Z</dcterms:created>
  <dcterms:modified xsi:type="dcterms:W3CDTF">2023-04-20T13:20:44Z</dcterms:modified>
</cp:coreProperties>
</file>