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38" r:id="rId3"/>
    <p:sldId id="259" r:id="rId4"/>
    <p:sldId id="260" r:id="rId5"/>
    <p:sldId id="261" r:id="rId6"/>
    <p:sldId id="368" r:id="rId7"/>
    <p:sldId id="256" r:id="rId8"/>
    <p:sldId id="265" r:id="rId9"/>
    <p:sldId id="269" r:id="rId10"/>
    <p:sldId id="266" r:id="rId11"/>
    <p:sldId id="267" r:id="rId12"/>
    <p:sldId id="278" r:id="rId13"/>
    <p:sldId id="279" r:id="rId14"/>
    <p:sldId id="268" r:id="rId15"/>
    <p:sldId id="374" r:id="rId16"/>
    <p:sldId id="367" r:id="rId17"/>
    <p:sldId id="373" r:id="rId18"/>
    <p:sldId id="377" r:id="rId19"/>
    <p:sldId id="257" r:id="rId20"/>
    <p:sldId id="375" r:id="rId21"/>
    <p:sldId id="378" r:id="rId22"/>
    <p:sldId id="3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03A1-AA59-8956-0F27-4406606B5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E276D-0CBD-F0B9-1441-33CB9C2BC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6FF5D-90C7-1C87-CE78-E0E699DC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ECCB5-3AB0-7B04-F297-0EB9A75A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E3B8-1D1B-88B0-BBF6-7B91D242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E035-3038-5349-8B4F-400E7FDF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25C9A-6E28-586C-1682-F311F4912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9659D-C1FA-C86F-74A3-360F400C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F8D9-BBFC-3201-72A9-444B0EA5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6D7E-2F57-2B55-52D1-3730F5EB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43A75-94D1-A0E3-F35F-55829412D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5E320-5070-69B0-B4A8-CA93DC70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08F1B-60BE-608E-9B23-C7A0D17B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8D22-D18C-3278-5D7A-8B877E9D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12DB-BCBE-40EC-4959-D33E6073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98868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251169-D2A6-4653-8A50-6400D2400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9CD4-01B8-9315-C5E3-82518826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D4F6-39BA-FAB4-F803-75AE1A43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CEC2-B3AD-C413-594E-A037C9B7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F779-2CEB-F57E-3299-119D1A2D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C9CD-5961-9E1A-386C-A6E8343A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695E-82B3-8C2E-E065-FF185C16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93E01-32A2-1244-1407-DCCD03DE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D0E9A-195D-8731-710D-3CC4C77B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DBE2-7E80-1EFC-E2E7-05FCA3FD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A9E3-5CBB-CCD6-7897-129BA1D5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1092-C2D8-B71C-452E-FE6F033E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60C2-C053-2B04-2EDB-2012FE28C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8FA90-885B-B5FA-3B82-D7C4C1DA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76DF3-8B0E-F68A-02C5-89F0F4B7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3FEA2-9972-611E-F621-99348DC2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80BBF-D353-A65D-D828-994F8511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9FF6-D643-42E8-D396-5CF3F8FB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A03BD-BF98-C491-8AB7-E2016A04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483E-DF28-6459-CA81-19C73A1F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664B8-0D1D-2440-03D2-125B89F59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EC9F8-E8B9-2F6D-4503-E88C7B4FF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FE569-062D-C912-B8C8-DFB3F1C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5AD86-7970-E76B-5632-4EB0F64A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BEE2A-53C7-0A91-9CF3-C391230E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EDE5-BD3E-D6FD-7DA1-9DFDF30A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A9227-6F28-72F1-CC2A-581379BA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0A06F-E535-9A6B-9A7E-16BFAD9B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3B289-F9B6-61DA-CB16-12C5F899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D3D8C-889C-D520-0966-EE11FD1C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58360-E47E-3307-3269-079F3774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12FEF-C888-7AEE-8243-5803B252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6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993B-211B-EBEE-B942-55D5603A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9638-70A6-B97F-2E31-1056505E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44374-5FB4-1392-F2EA-5D29D9FD2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4F96F-E87F-F012-A5C4-CAE1443E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9ABF6-5003-0B9B-900C-8D38529D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E931-A4FE-5E6A-0848-35A2EACC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D20C-CBB1-4BA4-317B-2EA98E18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03B7D-8CC8-DE86-B6F1-47368D648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F3BC8-2191-8262-00DD-E1FB68F40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46418-29CB-ADEA-74B3-E66A7D49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5EF27-D57B-17A5-689E-9AB365A6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11203-5CF3-E00A-1FF7-3F36EBBC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0EBA3-EE96-DAA6-A281-FA359631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1994-1ABE-74BB-A1A3-746EB471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F6A7-D602-0528-9773-ACAB24D59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06D7-7A77-4C4A-8C9C-3C4EA726A0F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04E94-B2FA-3E4E-A163-DFD98D256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757D-A2BF-CB7E-9DED-0FFCF58E3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476E-1419-4C6B-BB09-6906CC07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hyperlink" Target="file:///C:\Users\Administrator\Desktop\Paint.lnk" TargetMode="Externa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Paint.lnk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hyperlink" Target="file:///C:\Users\Administrator\Desktop\Teacher.lnk" TargetMode="Externa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6.png"/><Relationship Id="rId7" Type="http://schemas.openxmlformats.org/officeDocument/2006/relationships/hyperlink" Target="file:///C:\Users\Administrator\Desktop\Teacher.lnk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file:///C:\Users\Administrator\Desktop\Paint.lnk" TargetMode="Externa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hyperlink" Target="file:///C:\Users\Administrator\Desktop\Teacher.ln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13" Type="http://schemas.openxmlformats.org/officeDocument/2006/relationships/image" Target="../media/image7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0.png"/><Relationship Id="rId12" Type="http://schemas.openxmlformats.org/officeDocument/2006/relationships/image" Target="../media/image75.gif"/><Relationship Id="rId2" Type="http://schemas.openxmlformats.org/officeDocument/2006/relationships/audio" Target="file:///H:\THIDMPPTINH\N&#7889;i%20v&#242;ng%20tay%20l&#7899;n%20-%20-%20Download_%20lyrics_%20l&#7901;i%20b&#224;i%20h&#225;t%20-%20Zing%20Nh&#7841;c.mp3" TargetMode="External"/><Relationship Id="rId1" Type="http://schemas.openxmlformats.org/officeDocument/2006/relationships/video" Target="file:///D:\mat%20troi%201.MPG" TargetMode="External"/><Relationship Id="rId6" Type="http://schemas.openxmlformats.org/officeDocument/2006/relationships/image" Target="../media/image69.gif"/><Relationship Id="rId11" Type="http://schemas.openxmlformats.org/officeDocument/2006/relationships/image" Target="../media/image74.png"/><Relationship Id="rId5" Type="http://schemas.openxmlformats.org/officeDocument/2006/relationships/image" Target="../media/image68.wmf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gif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3.png"/><Relationship Id="rId18" Type="http://schemas.openxmlformats.org/officeDocument/2006/relationships/image" Target="../media/image18.png"/><Relationship Id="rId3" Type="http://schemas.openxmlformats.org/officeDocument/2006/relationships/image" Target="../media/image19.gif"/><Relationship Id="rId7" Type="http://schemas.openxmlformats.org/officeDocument/2006/relationships/image" Target="../media/image28.gif"/><Relationship Id="rId12" Type="http://schemas.openxmlformats.org/officeDocument/2006/relationships/image" Target="../media/image32.png"/><Relationship Id="rId17" Type="http://schemas.openxmlformats.org/officeDocument/2006/relationships/image" Target="../media/image13.gif"/><Relationship Id="rId2" Type="http://schemas.openxmlformats.org/officeDocument/2006/relationships/audio" Target="../media/audio3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6.gif"/><Relationship Id="rId9" Type="http://schemas.openxmlformats.org/officeDocument/2006/relationships/image" Target="../media/image30.gif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>
            <a:grpSpLocks/>
          </p:cNvGrpSpPr>
          <p:nvPr/>
        </p:nvGrpSpPr>
        <p:grpSpPr bwMode="auto">
          <a:xfrm>
            <a:off x="-69851" y="-9525"/>
            <a:ext cx="342901" cy="6748463"/>
            <a:chOff x="228152" y="25657"/>
            <a:chExt cx="257539" cy="5061369"/>
          </a:xfrm>
        </p:grpSpPr>
        <p:pic>
          <p:nvPicPr>
            <p:cNvPr id="2067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R_blue"/>
          <p:cNvGrpSpPr>
            <a:grpSpLocks/>
          </p:cNvGrpSpPr>
          <p:nvPr/>
        </p:nvGrpSpPr>
        <p:grpSpPr bwMode="auto">
          <a:xfrm rot="10800000">
            <a:off x="11880851" y="377825"/>
            <a:ext cx="266700" cy="6407150"/>
            <a:chOff x="8912859" y="317293"/>
            <a:chExt cx="198086" cy="4804239"/>
          </a:xfrm>
        </p:grpSpPr>
        <p:grpSp>
          <p:nvGrpSpPr>
            <p:cNvPr id="2063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65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4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组合 2051"/>
          <p:cNvGrpSpPr>
            <a:grpSpLocks/>
          </p:cNvGrpSpPr>
          <p:nvPr/>
        </p:nvGrpSpPr>
        <p:grpSpPr bwMode="auto">
          <a:xfrm>
            <a:off x="129118" y="6513514"/>
            <a:ext cx="11474449" cy="300037"/>
            <a:chOff x="150297" y="4506158"/>
            <a:chExt cx="8605580" cy="225202"/>
          </a:xfrm>
        </p:grpSpPr>
        <p:pic>
          <p:nvPicPr>
            <p:cNvPr id="2061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34" y="5249864"/>
            <a:ext cx="3090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846917" y="1562100"/>
            <a:ext cx="7177616" cy="4192588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13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4989"/>
            <a:ext cx="99906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7" y="1500188"/>
            <a:ext cx="4995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02" y="2769704"/>
            <a:ext cx="6715750" cy="381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36203" y="792302"/>
            <a:ext cx="731134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4</a:t>
            </a:r>
          </a:p>
        </p:txBody>
      </p:sp>
      <p:pic>
        <p:nvPicPr>
          <p:cNvPr id="2059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5" y="633509"/>
            <a:ext cx="412114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456402" y="1717501"/>
            <a:ext cx="7469718" cy="23140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EM TẬP VẼ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9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2" y="221840"/>
            <a:ext cx="6121146" cy="64791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2" y="284502"/>
            <a:ext cx="11397234" cy="3927662"/>
          </a:xfrm>
          <a:prstGeom prst="rect">
            <a:avLst/>
          </a:prstGeom>
        </p:spPr>
      </p:pic>
      <p:sp useBgFill="1">
        <p:nvSpPr>
          <p:cNvPr id="16" name="Rectangle 15"/>
          <p:cNvSpPr/>
          <p:nvPr/>
        </p:nvSpPr>
        <p:spPr>
          <a:xfrm>
            <a:off x="7374636" y="1655064"/>
            <a:ext cx="4096512" cy="16093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              </a:t>
            </a:r>
            <a:r>
              <a:rPr lang="en-US" sz="2400" dirty="0">
                <a:solidFill>
                  <a:srgbClr val="FF0000"/>
                </a:solidFill>
              </a:rPr>
              <a:t>Gridlines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lưới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vẽ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437" y="1711377"/>
            <a:ext cx="818290" cy="7701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5456" y="1655064"/>
            <a:ext cx="1561720" cy="468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 flipV="1">
            <a:off x="4837176" y="1889477"/>
            <a:ext cx="2537460" cy="63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7" y="272038"/>
            <a:ext cx="5848350" cy="6222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7" y="282078"/>
            <a:ext cx="11588104" cy="2433689"/>
          </a:xfrm>
          <a:prstGeom prst="rect">
            <a:avLst/>
          </a:prstGeom>
        </p:spPr>
      </p:pic>
      <p:sp useBgFill="1">
        <p:nvSpPr>
          <p:cNvPr id="10" name="Rectangle 9"/>
          <p:cNvSpPr/>
          <p:nvPr/>
        </p:nvSpPr>
        <p:spPr>
          <a:xfrm>
            <a:off x="7260360" y="1809369"/>
            <a:ext cx="4229100" cy="23145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</a:rPr>
              <a:t>Status bar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tin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Kích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vẽ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699" y="1959589"/>
            <a:ext cx="633413" cy="5961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9234" y="1618677"/>
            <a:ext cx="1417629" cy="379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H="1" flipV="1">
            <a:off x="4626863" y="1808310"/>
            <a:ext cx="2633498" cy="999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15" y="3030266"/>
            <a:ext cx="3102878" cy="66628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4313598" y="3410712"/>
            <a:ext cx="3687402" cy="2886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285847" y="292539"/>
            <a:ext cx="696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44C02-1FE2-41DC-8012-10B50E966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7" t="12676" r="40816" b="30823"/>
          <a:stretch/>
        </p:blipFill>
        <p:spPr>
          <a:xfrm>
            <a:off x="705878" y="1723245"/>
            <a:ext cx="3680144" cy="3911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5BEF62-2C67-441E-8152-7D05AB8C300D}"/>
              </a:ext>
            </a:extLst>
          </p:cNvPr>
          <p:cNvSpPr/>
          <p:nvPr/>
        </p:nvSpPr>
        <p:spPr>
          <a:xfrm>
            <a:off x="1803671" y="1977184"/>
            <a:ext cx="484909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23299-E439-4CE1-9CF1-FC27EB7265C6}"/>
              </a:ext>
            </a:extLst>
          </p:cNvPr>
          <p:cNvSpPr txBox="1"/>
          <p:nvPr/>
        </p:nvSpPr>
        <p:spPr>
          <a:xfrm>
            <a:off x="4748267" y="1323135"/>
            <a:ext cx="7264627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73787-CC52-461F-9173-AC6B9AF691E9}"/>
              </a:ext>
            </a:extLst>
          </p:cNvPr>
          <p:cNvSpPr txBox="1"/>
          <p:nvPr/>
        </p:nvSpPr>
        <p:spPr>
          <a:xfrm>
            <a:off x="4748268" y="2154774"/>
            <a:ext cx="741860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C9158F-E0D2-49A9-9FFE-137385025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18" y="2235661"/>
            <a:ext cx="385519" cy="385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0A5639-A16C-4D8F-A9F3-5F0DA7C839CF}"/>
              </a:ext>
            </a:extLst>
          </p:cNvPr>
          <p:cNvSpPr txBox="1"/>
          <p:nvPr/>
        </p:nvSpPr>
        <p:spPr>
          <a:xfrm>
            <a:off x="4799091" y="2987893"/>
            <a:ext cx="7342075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Gridlines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D0C7A7-FF39-4C9F-A9C0-3880A94A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4" y="3026119"/>
            <a:ext cx="385519" cy="385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1EBEA4-DBF5-4D54-9052-C73A45634A90}"/>
              </a:ext>
            </a:extLst>
          </p:cNvPr>
          <p:cNvSpPr txBox="1"/>
          <p:nvPr/>
        </p:nvSpPr>
        <p:spPr>
          <a:xfrm>
            <a:off x="4808038" y="3853417"/>
            <a:ext cx="7204856" cy="18158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F52C01-0A2A-4432-8B4A-131D28CA8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8" y="3947514"/>
            <a:ext cx="385519" cy="385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466063-3B0F-4D48-9B8B-F65E44440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96" y="4492489"/>
            <a:ext cx="1499241" cy="385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D29C0C-2D9C-4D55-B163-CD2B195DA3E5}"/>
              </a:ext>
            </a:extLst>
          </p:cNvPr>
          <p:cNvCxnSpPr/>
          <p:nvPr/>
        </p:nvCxnSpPr>
        <p:spPr>
          <a:xfrm flipH="1">
            <a:off x="2344001" y="1533841"/>
            <a:ext cx="2382983" cy="54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74CFEEE-F053-40B6-B547-C32A476BBD7D}"/>
              </a:ext>
            </a:extLst>
          </p:cNvPr>
          <p:cNvSpPr/>
          <p:nvPr/>
        </p:nvSpPr>
        <p:spPr>
          <a:xfrm>
            <a:off x="1956073" y="2226566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CF2D1B-FA52-4047-8354-C43954EA9010}"/>
              </a:ext>
            </a:extLst>
          </p:cNvPr>
          <p:cNvSpPr/>
          <p:nvPr/>
        </p:nvSpPr>
        <p:spPr>
          <a:xfrm>
            <a:off x="1956073" y="2434150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53AA44-6ED8-4019-90F7-EBD415E6D915}"/>
              </a:ext>
            </a:extLst>
          </p:cNvPr>
          <p:cNvSpPr/>
          <p:nvPr/>
        </p:nvSpPr>
        <p:spPr>
          <a:xfrm>
            <a:off x="1956073" y="2641734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69A9F5-DAF5-4632-B402-AB9E7BBFB81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692400" y="2332259"/>
            <a:ext cx="2055868" cy="84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9EFD9A-519C-495D-AD99-4E19FFCE955C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2692392" y="2539843"/>
            <a:ext cx="2106699" cy="709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836752-A2E9-48CB-9A6E-FADF32BA217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692392" y="2747428"/>
            <a:ext cx="2115647" cy="2013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72B1CB7E-01B2-4638-AA6C-0BA06C09E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7" y="5423429"/>
            <a:ext cx="1499241" cy="2493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873C4C-2B5B-4DF9-90EF-F389E745661A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241626" y="4606354"/>
            <a:ext cx="4044916" cy="941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29211" y="6403316"/>
            <a:ext cx="552995" cy="45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8236972" y="4878008"/>
            <a:ext cx="0" cy="371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3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199" y="331081"/>
            <a:ext cx="120921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Vẽ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kích thước </a:t>
            </a:r>
            <a:r>
              <a:rPr lang="en-US" sz="4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91" y="1276515"/>
            <a:ext cx="6467968" cy="491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29211" y="6403316"/>
            <a:ext cx="552995" cy="45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56125" y="5755004"/>
            <a:ext cx="635876" cy="4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433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2" y="2017640"/>
            <a:ext cx="651509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100222" y="1435493"/>
            <a:ext cx="918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D1A0A5-1584-40C2-8A1E-EC199AA02670}"/>
              </a:ext>
            </a:extLst>
          </p:cNvPr>
          <p:cNvSpPr txBox="1"/>
          <p:nvPr/>
        </p:nvSpPr>
        <p:spPr>
          <a:xfrm>
            <a:off x="7437122" y="2305615"/>
            <a:ext cx="4193831" cy="2246769"/>
          </a:xfrm>
          <a:prstGeom prst="rect">
            <a:avLst/>
          </a:prstGeom>
          <a:solidFill>
            <a:srgbClr val="003FB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9" y="411270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D400E3-F3EE-42C4-AF66-B3C3F9FFBA94}"/>
              </a:ext>
            </a:extLst>
          </p:cNvPr>
          <p:cNvSpPr txBox="1"/>
          <p:nvPr/>
        </p:nvSpPr>
        <p:spPr>
          <a:xfrm>
            <a:off x="7396482" y="4977830"/>
            <a:ext cx="4234471" cy="1384995"/>
          </a:xfrm>
          <a:prstGeom prst="rect">
            <a:avLst/>
          </a:prstGeom>
          <a:solidFill>
            <a:srgbClr val="003FB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B3C738-D685-44ED-B67A-697650ADB4C7}"/>
              </a:ext>
            </a:extLst>
          </p:cNvPr>
          <p:cNvCxnSpPr/>
          <p:nvPr/>
        </p:nvCxnSpPr>
        <p:spPr>
          <a:xfrm>
            <a:off x="6038080" y="6154118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227" y="2022896"/>
            <a:ext cx="6482256" cy="473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1139" y="4895014"/>
            <a:ext cx="457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79773" y="6420394"/>
            <a:ext cx="552995" cy="45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26799" y="6410974"/>
            <a:ext cx="635876" cy="4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5F0FA0-A2DE-C48E-8634-97FFDCB82654}"/>
              </a:ext>
            </a:extLst>
          </p:cNvPr>
          <p:cNvSpPr txBox="1"/>
          <p:nvPr/>
        </p:nvSpPr>
        <p:spPr>
          <a:xfrm>
            <a:off x="2521622" y="53549"/>
            <a:ext cx="752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2492F-A948-EF3E-0B27-F6F924892EE5}"/>
              </a:ext>
            </a:extLst>
          </p:cNvPr>
          <p:cNvSpPr txBox="1"/>
          <p:nvPr/>
        </p:nvSpPr>
        <p:spPr>
          <a:xfrm>
            <a:off x="1052893" y="893631"/>
            <a:ext cx="1113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68BE5-4858-AC93-B21E-B57B02A33E8B}"/>
              </a:ext>
            </a:extLst>
          </p:cNvPr>
          <p:cNvSpPr txBox="1"/>
          <p:nvPr/>
        </p:nvSpPr>
        <p:spPr>
          <a:xfrm>
            <a:off x="5365492" y="442071"/>
            <a:ext cx="134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040" y="2826597"/>
            <a:ext cx="11098925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FC90F-8C3E-EBB7-1461-A45CF5592D2F}"/>
              </a:ext>
            </a:extLst>
          </p:cNvPr>
          <p:cNvSpPr txBox="1"/>
          <p:nvPr/>
        </p:nvSpPr>
        <p:spPr>
          <a:xfrm>
            <a:off x="2521622" y="53549"/>
            <a:ext cx="752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76A7F-414F-653D-D159-4C7C313225B4}"/>
              </a:ext>
            </a:extLst>
          </p:cNvPr>
          <p:cNvSpPr txBox="1"/>
          <p:nvPr/>
        </p:nvSpPr>
        <p:spPr>
          <a:xfrm>
            <a:off x="1052893" y="893631"/>
            <a:ext cx="1113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7AC14-DAA6-0C84-15FA-739A17359C6B}"/>
              </a:ext>
            </a:extLst>
          </p:cNvPr>
          <p:cNvSpPr txBox="1"/>
          <p:nvPr/>
        </p:nvSpPr>
        <p:spPr>
          <a:xfrm>
            <a:off x="5365492" y="442071"/>
            <a:ext cx="134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20A79-C9A2-4DDE-D72D-FE7A76315349}"/>
              </a:ext>
            </a:extLst>
          </p:cNvPr>
          <p:cNvSpPr txBox="1"/>
          <p:nvPr/>
        </p:nvSpPr>
        <p:spPr>
          <a:xfrm>
            <a:off x="166482" y="1632572"/>
            <a:ext cx="918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7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E700B6-C80D-4A6F-B005-9BAD253BED85}"/>
              </a:ext>
            </a:extLst>
          </p:cNvPr>
          <p:cNvSpPr txBox="1">
            <a:spLocks/>
          </p:cNvSpPr>
          <p:nvPr/>
        </p:nvSpPr>
        <p:spPr>
          <a:xfrm>
            <a:off x="3064131" y="1871915"/>
            <a:ext cx="625214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621" y="2518247"/>
            <a:ext cx="79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230" y="6213897"/>
            <a:ext cx="1094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2" y="3164578"/>
            <a:ext cx="34194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A19C17-F40E-1D97-2630-2DB422C28FE6}"/>
              </a:ext>
            </a:extLst>
          </p:cNvPr>
          <p:cNvSpPr txBox="1"/>
          <p:nvPr/>
        </p:nvSpPr>
        <p:spPr>
          <a:xfrm>
            <a:off x="2521622" y="53549"/>
            <a:ext cx="752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E089E-0748-1D07-DC26-D447D848A760}"/>
              </a:ext>
            </a:extLst>
          </p:cNvPr>
          <p:cNvSpPr txBox="1"/>
          <p:nvPr/>
        </p:nvSpPr>
        <p:spPr>
          <a:xfrm>
            <a:off x="1052893" y="867127"/>
            <a:ext cx="1113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3E52F-DDD4-43A8-EED8-DE20FFBEC1A2}"/>
              </a:ext>
            </a:extLst>
          </p:cNvPr>
          <p:cNvSpPr txBox="1"/>
          <p:nvPr/>
        </p:nvSpPr>
        <p:spPr>
          <a:xfrm>
            <a:off x="5365492" y="415567"/>
            <a:ext cx="134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9045" y="213615"/>
            <a:ext cx="655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vẽ ngôi nhà: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379" y="1031859"/>
            <a:ext cx="12060621" cy="4247317"/>
            <a:chOff x="131379" y="1418896"/>
            <a:chExt cx="12060621" cy="4247317"/>
          </a:xfrm>
        </p:grpSpPr>
        <p:sp>
          <p:nvSpPr>
            <p:cNvPr id="4" name="TextBox 3"/>
            <p:cNvSpPr txBox="1"/>
            <p:nvPr/>
          </p:nvSpPr>
          <p:spPr>
            <a:xfrm>
              <a:off x="131379" y="1418896"/>
              <a:ext cx="12060621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u="sng">
                  <a:latin typeface="Times New Roman" pitchFamily="18" charset="0"/>
                  <a:cs typeface="Times New Roman" pitchFamily="18" charset="0"/>
                </a:rPr>
                <a:t>Bước 1:</a:t>
              </a: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 Dùng công cụ tam giác         để vẽ mái nhà.</a:t>
              </a:r>
            </a:p>
            <a:p>
              <a:pPr>
                <a:lnSpc>
                  <a:spcPct val="150000"/>
                </a:lnSpc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              Sau đó dùng công cụ tô màu        và chọn màu đỏ để tô</a:t>
              </a:r>
            </a:p>
            <a:p>
              <a:pPr>
                <a:lnSpc>
                  <a:spcPct val="150000"/>
                </a:lnSpc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               mái nhà.</a:t>
              </a:r>
            </a:p>
            <a:p>
              <a:pPr>
                <a:lnSpc>
                  <a:spcPct val="150000"/>
                </a:lnSpc>
              </a:pPr>
              <a:r>
                <a:rPr lang="en-US" sz="3600" b="1" u="sng">
                  <a:latin typeface="Times New Roman" pitchFamily="18" charset="0"/>
                  <a:cs typeface="Times New Roman" pitchFamily="18" charset="0"/>
                </a:rPr>
                <a:t>Bước 2:</a:t>
              </a: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 Dùng công cụ vẽ hình chữ nhật          để vẽ tường nhà,</a:t>
              </a:r>
            </a:p>
            <a:p>
              <a:pPr>
                <a:lnSpc>
                  <a:spcPct val="150000"/>
                </a:lnSpc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               cửa ra vào, cửa sổ.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138" y="1521371"/>
              <a:ext cx="813169" cy="77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677" y="2388806"/>
              <a:ext cx="793245" cy="602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870" y="4222523"/>
              <a:ext cx="817509" cy="500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82867" y="5279176"/>
            <a:ext cx="11309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Times New Roman" pitchFamily="18" charset="0"/>
                <a:cs typeface="Times New Roman" pitchFamily="18" charset="0"/>
              </a:rPr>
              <a:t>Lưu ý: Sử dụng công cụ lưới (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Gridlines)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và thước đo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(Ruler)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để vẽ các bộ phận của ngôi nhà được cân đối.</a:t>
            </a:r>
          </a:p>
        </p:txBody>
      </p:sp>
    </p:spTree>
    <p:extLst>
      <p:ext uri="{BB962C8B-B14F-4D97-AF65-F5344CB8AC3E}">
        <p14:creationId xmlns:p14="http://schemas.microsoft.com/office/powerpoint/2010/main" val="58465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E700B6-C80D-4A6F-B005-9BAD253BED85}"/>
              </a:ext>
            </a:extLst>
          </p:cNvPr>
          <p:cNvSpPr txBox="1">
            <a:spLocks/>
          </p:cNvSpPr>
          <p:nvPr/>
        </p:nvSpPr>
        <p:spPr>
          <a:xfrm>
            <a:off x="2838844" y="196247"/>
            <a:ext cx="6766560" cy="8600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30" y="1213947"/>
            <a:ext cx="79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6290" y="5139560"/>
            <a:ext cx="1094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852613"/>
            <a:ext cx="34194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0" y="0"/>
            <a:ext cx="504497" cy="4099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44534" y="6385035"/>
            <a:ext cx="635126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hat ve ngoi n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/>
        </p:nvGraphicFramePr>
        <p:xfrm>
          <a:off x="3949700" y="2692400"/>
          <a:ext cx="34671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/>
        </p:nvGraphicFramePr>
        <p:xfrm>
          <a:off x="3924300" y="2657188"/>
          <a:ext cx="34671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điều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chỉnh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giấy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vừa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đủ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</a:p>
          <a:p>
            <a:pPr algn="ctr" eaLnBrk="0" hangingPunct="0"/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nháy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chuột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/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/>
        </p:nvGraphicFramePr>
        <p:xfrm>
          <a:off x="4451351" y="321742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/>
        </p:nvGraphicFramePr>
        <p:xfrm>
          <a:off x="4451351" y="321095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81528" y="1303051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/>
        </p:nvGraphicFramePr>
        <p:xfrm>
          <a:off x="4927600" y="37211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/>
        </p:nvGraphicFramePr>
        <p:xfrm>
          <a:off x="4914900" y="3694999"/>
          <a:ext cx="2476500" cy="5222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/>
        </p:nvGraphicFramePr>
        <p:xfrm>
          <a:off x="4933950" y="372834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/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073F9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/>
        </p:nvGraphicFramePr>
        <p:xfrm>
          <a:off x="5430774" y="4232275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/>
        </p:nvGraphicFramePr>
        <p:xfrm>
          <a:off x="5395468" y="4242950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/>
        </p:nvGraphicFramePr>
        <p:xfrm>
          <a:off x="4916366" y="4720983"/>
          <a:ext cx="2688980" cy="457200"/>
        </p:xfrm>
        <a:graphic>
          <a:graphicData uri="http://schemas.openxmlformats.org/drawingml/2006/table">
            <a:tbl>
              <a:tblPr/>
              <a:tblGrid>
                <a:gridCol w="51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/>
        </p:nvGraphicFramePr>
        <p:xfrm>
          <a:off x="4916923" y="4756150"/>
          <a:ext cx="2653810" cy="457200"/>
        </p:xfrm>
        <a:graphic>
          <a:graphicData uri="http://schemas.openxmlformats.org/drawingml/2006/table">
            <a:tbl>
              <a:tblPr/>
              <a:tblGrid>
                <a:gridCol w="53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/>
        </p:nvGraphicFramePr>
        <p:xfrm>
          <a:off x="4914900" y="4729774"/>
          <a:ext cx="2681655" cy="457200"/>
        </p:xfrm>
        <a:graphic>
          <a:graphicData uri="http://schemas.openxmlformats.org/drawingml/2006/table">
            <a:tbl>
              <a:tblPr/>
              <a:tblGrid>
                <a:gridCol w="59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011425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chép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Ctrl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717" name="Group 269"/>
          <p:cNvGraphicFramePr>
            <a:graphicFrameLocks noGrp="1"/>
          </p:cNvGraphicFramePr>
          <p:nvPr/>
        </p:nvGraphicFramePr>
        <p:xfrm>
          <a:off x="5067300" y="5718175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731" name="Group 283"/>
          <p:cNvGraphicFramePr>
            <a:graphicFrameLocks noGrp="1"/>
          </p:cNvGraphicFramePr>
          <p:nvPr/>
        </p:nvGraphicFramePr>
        <p:xfrm>
          <a:off x="5067300" y="57150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45" name="Oval 297" descr="Horizontal brick"/>
          <p:cNvSpPr>
            <a:spLocks noChangeArrowheads="1"/>
          </p:cNvSpPr>
          <p:nvPr/>
        </p:nvSpPr>
        <p:spPr bwMode="auto">
          <a:xfrm>
            <a:off x="9220199" y="5702060"/>
            <a:ext cx="1476556" cy="6225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33584" y="1279645"/>
            <a:ext cx="9709150" cy="1495425"/>
            <a:chOff x="1707" y="75"/>
            <a:chExt cx="6116" cy="942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1707" y="75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Sử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dụng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tắt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trong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chương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trình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Paint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sẽ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giúp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thao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tác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như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thế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3011425" y="1295521"/>
            <a:ext cx="11697969" cy="933450"/>
            <a:chOff x="2431" y="2706"/>
            <a:chExt cx="6095" cy="588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2431" y="2706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lưu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bài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đang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vẽ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nhấn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tổ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hợp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/>
        </p:nvGraphicFramePr>
        <p:xfrm>
          <a:off x="3924300" y="2633073"/>
          <a:ext cx="34671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" name="Picture 25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6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7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0387327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8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0846115" y="63485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0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4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AE258C6F-2499-55EE-5FC9-30EC2208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62EAA1E-B456-8ABF-294C-3C4F9528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ai đúng?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266" y="342960"/>
            <a:ext cx="6984124" cy="103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1C056F"/>
                </a:solidFill>
                <a:latin typeface="Times New Roman" pitchFamily="18" charset="0"/>
                <a:cs typeface="Times New Roman" pitchFamily="18" charset="0"/>
              </a:rPr>
              <a:t>EM CẦN GHI NHỚ: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37" y="1444788"/>
            <a:ext cx="1229121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Sletct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2400"/>
              </a:spcBef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4" y="3160642"/>
            <a:ext cx="755194" cy="7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1"/>
          <p:cNvSpPr>
            <a:spLocks noChangeArrowheads="1"/>
          </p:cNvSpPr>
          <p:nvPr/>
        </p:nvSpPr>
        <p:spPr bwMode="auto">
          <a:xfrm rot="10800000" flipV="1">
            <a:off x="4131775" y="166516"/>
            <a:ext cx="3928451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1"/>
          <p:cNvSpPr>
            <a:spLocks noChangeArrowheads="1"/>
          </p:cNvSpPr>
          <p:nvPr/>
        </p:nvSpPr>
        <p:spPr bwMode="auto">
          <a:xfrm rot="10800000" flipV="1">
            <a:off x="346840" y="1354301"/>
            <a:ext cx="11508827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4813" indent="-40481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 bài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chức </a:t>
            </a:r>
            <a:r>
              <a:rPr lang="en-US" sz="320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các nút lệnh đã học trong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đổi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3200" i="1" dirty="0">
              <a:ln w="10541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21"/>
          <p:cNvSpPr>
            <a:spLocks noChangeArrowheads="1"/>
          </p:cNvSpPr>
          <p:nvPr/>
        </p:nvSpPr>
        <p:spPr bwMode="auto">
          <a:xfrm rot="10800000" flipV="1">
            <a:off x="346840" y="2559872"/>
            <a:ext cx="11508828" cy="120032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5138" indent="-46513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hiểu các bước vẽ TOA TÀU phần B. Hoạt động thực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131BFA-9F5A-4D84-AB32-64ECEC0DDDFC}"/>
              </a:ext>
            </a:extLst>
          </p:cNvPr>
          <p:cNvGrpSpPr/>
          <p:nvPr/>
        </p:nvGrpSpPr>
        <p:grpSpPr>
          <a:xfrm>
            <a:off x="48126" y="144382"/>
            <a:ext cx="12047623" cy="6553199"/>
            <a:chOff x="0" y="0"/>
            <a:chExt cx="9916752" cy="6907213"/>
          </a:xfrm>
        </p:grpSpPr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098EBFF1-BCB8-4AEE-A5A4-6D98BFBE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84092C48-CE04-41EB-BEBC-78BD038D8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FABF02DD-5FFE-47DF-8C0A-26CA4822E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92B5D56A-976B-46D8-98A9-4EED6C9F0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21"/>
          <p:cNvSpPr>
            <a:spLocks noChangeArrowheads="1"/>
          </p:cNvSpPr>
          <p:nvPr/>
        </p:nvSpPr>
        <p:spPr bwMode="auto">
          <a:xfrm rot="10800000" flipV="1">
            <a:off x="346841" y="3869781"/>
            <a:ext cx="11508827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5138" indent="-46513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hiểu chức năng các nút lệnh         trong thẻ View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90" y="3760201"/>
            <a:ext cx="8191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524000" y="1905000"/>
            <a:ext cx="87376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3" descr="CROW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-2116" y="0"/>
            <a:ext cx="12192000" cy="6858000"/>
          </a:xfrm>
          <a:noFill/>
          <a:ln>
            <a:solidFill>
              <a:schemeClr val="bg1"/>
            </a:solidFill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636000" y="2971803"/>
            <a:ext cx="193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144933" y="3917951"/>
            <a:ext cx="11620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VNI-Auchon" pitchFamily="2" charset="0"/>
              </a:rPr>
              <a:t>HOÏC GIOÛI</a:t>
            </a:r>
          </a:p>
        </p:txBody>
      </p:sp>
      <p:pic>
        <p:nvPicPr>
          <p:cNvPr id="44039" name="Picture 7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1" y="2133600"/>
            <a:ext cx="1365251" cy="1200150"/>
          </a:xfrm>
          <a:prstGeom prst="rect">
            <a:avLst/>
          </a:prstGeom>
          <a:noFill/>
        </p:spPr>
      </p:pic>
      <p:pic>
        <p:nvPicPr>
          <p:cNvPr id="44040" name="Picture 8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401" y="1447803"/>
            <a:ext cx="1365251" cy="1057275"/>
          </a:xfrm>
          <a:prstGeom prst="rect">
            <a:avLst/>
          </a:prstGeom>
          <a:noFill/>
        </p:spPr>
      </p:pic>
      <p:pic>
        <p:nvPicPr>
          <p:cNvPr id="44041" name="Picture 9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2" y="2286000"/>
            <a:ext cx="1352551" cy="1047750"/>
          </a:xfrm>
          <a:prstGeom prst="rect">
            <a:avLst/>
          </a:prstGeom>
          <a:noFill/>
        </p:spPr>
      </p:pic>
      <p:pic>
        <p:nvPicPr>
          <p:cNvPr id="44042" name="Picture 10" descr="pink_flower_divider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990600"/>
            <a:ext cx="4368800" cy="476250"/>
          </a:xfrm>
          <a:prstGeom prst="rect">
            <a:avLst/>
          </a:prstGeom>
          <a:noFill/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336800" y="6248400"/>
            <a:ext cx="1016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4" name="mat troi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638800"/>
            <a:ext cx="203200" cy="103188"/>
          </a:xfrm>
          <a:prstGeom prst="rect">
            <a:avLst/>
          </a:prstGeom>
          <a:noFill/>
        </p:spPr>
      </p:pic>
      <p:pic>
        <p:nvPicPr>
          <p:cNvPr id="44045" name="Picture 13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2400" y="6248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45600" y="6248400"/>
            <a:ext cx="142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829503">
            <a:off x="10702925" y="-149225"/>
            <a:ext cx="819150" cy="1193800"/>
          </a:xfrm>
          <a:prstGeom prst="rect">
            <a:avLst/>
          </a:prstGeom>
          <a:noFill/>
        </p:spPr>
      </p:pic>
      <p:pic>
        <p:nvPicPr>
          <p:cNvPr id="44048" name="Picture 16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0" y="0"/>
            <a:ext cx="1092200" cy="895350"/>
          </a:xfrm>
          <a:prstGeom prst="rect">
            <a:avLst/>
          </a:prstGeom>
          <a:noFill/>
        </p:spPr>
      </p:pic>
      <p:pic>
        <p:nvPicPr>
          <p:cNvPr id="44049" name="Picture 17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80870">
            <a:off x="5727965" y="711994"/>
            <a:ext cx="731838" cy="1066800"/>
          </a:xfrm>
          <a:prstGeom prst="rect">
            <a:avLst/>
          </a:prstGeom>
          <a:noFill/>
        </p:spPr>
      </p:pic>
      <p:pic>
        <p:nvPicPr>
          <p:cNvPr id="44050" name="Picture 18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2" y="1981200"/>
            <a:ext cx="5143500" cy="4876800"/>
          </a:xfrm>
          <a:prstGeom prst="rect">
            <a:avLst/>
          </a:prstGeom>
          <a:noFill/>
        </p:spPr>
      </p:pic>
      <p:pic>
        <p:nvPicPr>
          <p:cNvPr id="44053" name="Picture 21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1" y="1447803"/>
            <a:ext cx="1365251" cy="1057275"/>
          </a:xfrm>
          <a:prstGeom prst="rect">
            <a:avLst/>
          </a:prstGeom>
          <a:noFill/>
        </p:spPr>
      </p:pic>
      <p:pic>
        <p:nvPicPr>
          <p:cNvPr id="44054" name="Picture 22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9202" y="1828800"/>
            <a:ext cx="5143500" cy="4876800"/>
          </a:xfrm>
          <a:prstGeom prst="rect">
            <a:avLst/>
          </a:prstGeom>
          <a:noFill/>
        </p:spPr>
      </p:pic>
      <p:pic>
        <p:nvPicPr>
          <p:cNvPr id="44055" name="Picture 23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1201" y="1371603"/>
            <a:ext cx="1365251" cy="1057275"/>
          </a:xfrm>
          <a:prstGeom prst="rect">
            <a:avLst/>
          </a:prstGeom>
          <a:noFill/>
        </p:spPr>
      </p:pic>
      <p:pic>
        <p:nvPicPr>
          <p:cNvPr id="44056" name="Nối vòng tay lớn - - Download_ lyrics_ lời bài hát - Zing Nhạ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855200" y="6248400"/>
            <a:ext cx="406400" cy="304800"/>
          </a:xfrm>
          <a:prstGeom prst="rect">
            <a:avLst/>
          </a:prstGeom>
          <a:noFill/>
        </p:spPr>
      </p:pic>
      <p:pic>
        <p:nvPicPr>
          <p:cNvPr id="44057" name="Picture 2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196797">
            <a:off x="5064125" y="2422525"/>
            <a:ext cx="819150" cy="1193800"/>
          </a:xfrm>
          <a:prstGeom prst="rect">
            <a:avLst/>
          </a:prstGeom>
          <a:noFill/>
        </p:spPr>
      </p:pic>
      <p:pic>
        <p:nvPicPr>
          <p:cNvPr id="44058" name="Picture 26" descr="1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1237633">
            <a:off x="5657852" y="1752600"/>
            <a:ext cx="742949" cy="609600"/>
          </a:xfrm>
          <a:prstGeom prst="rect">
            <a:avLst/>
          </a:prstGeom>
          <a:noFill/>
        </p:spPr>
      </p:pic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914651" y="1304928"/>
            <a:ext cx="6362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76179" y="3231200"/>
            <a:ext cx="17145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20189" y="2681835"/>
            <a:ext cx="233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485006">
            <a:off x="1023895" y="474387"/>
            <a:ext cx="1172308" cy="1219199"/>
          </a:xfrm>
          <a:prstGeom prst="rect">
            <a:avLst/>
          </a:prstGeom>
          <a:noFill/>
        </p:spPr>
      </p:pic>
      <p:pic>
        <p:nvPicPr>
          <p:cNvPr id="3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359638">
            <a:off x="9324619" y="230591"/>
            <a:ext cx="1172308" cy="1219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4" fill="hold"/>
                                        <p:tgtEl>
                                          <p:spTgt spid="44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4"/>
                </p:tgtEl>
              </p:cMediaNode>
            </p:vide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556869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05840" y="1690687"/>
            <a:ext cx="104362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1. </a:t>
            </a:r>
            <a:r>
              <a:rPr lang="es-ES" altLang="en-US" b="1" dirty="0" err="1"/>
              <a:t>Các</a:t>
            </a:r>
            <a:r>
              <a:rPr lang="es-ES" altLang="en-US" b="1" dirty="0"/>
              <a:t> </a:t>
            </a:r>
            <a:r>
              <a:rPr lang="es-ES" altLang="en-US" b="1" dirty="0" err="1"/>
              <a:t>công</a:t>
            </a:r>
            <a:r>
              <a:rPr lang="es-ES" altLang="en-US" b="1" dirty="0"/>
              <a:t> </a:t>
            </a:r>
            <a:r>
              <a:rPr lang="es-ES" altLang="en-US" b="1" dirty="0" err="1"/>
              <a:t>cụ</a:t>
            </a:r>
            <a:r>
              <a:rPr lang="es-ES" altLang="en-US" b="1" dirty="0"/>
              <a:t> </a:t>
            </a:r>
            <a:r>
              <a:rPr lang="es-ES" altLang="en-US" b="1" dirty="0" err="1"/>
              <a:t>nào</a:t>
            </a:r>
            <a:r>
              <a:rPr lang="es-ES" altLang="en-US" b="1" dirty="0"/>
              <a:t> </a:t>
            </a:r>
            <a:r>
              <a:rPr lang="es-ES" altLang="en-US" b="1" dirty="0" err="1"/>
              <a:t>sau</a:t>
            </a:r>
            <a:r>
              <a:rPr lang="es-ES" altLang="en-US" b="1" dirty="0"/>
              <a:t> </a:t>
            </a:r>
            <a:r>
              <a:rPr lang="es-ES" altLang="en-US" b="1" dirty="0" err="1"/>
              <a:t>đây</a:t>
            </a:r>
            <a:r>
              <a:rPr lang="es-ES" altLang="en-US" b="1" dirty="0"/>
              <a:t> </a:t>
            </a:r>
            <a:r>
              <a:rPr lang="es-ES" altLang="en-US" b="1" dirty="0" err="1"/>
              <a:t>dùng</a:t>
            </a:r>
            <a:r>
              <a:rPr lang="es-ES" altLang="en-US" b="1" dirty="0"/>
              <a:t> </a:t>
            </a:r>
            <a:r>
              <a:rPr lang="es-ES" altLang="en-US" b="1" dirty="0" err="1"/>
              <a:t>để</a:t>
            </a:r>
            <a:r>
              <a:rPr lang="es-ES" altLang="en-US" b="1" dirty="0"/>
              <a:t> </a:t>
            </a:r>
            <a:r>
              <a:rPr lang="es-ES" altLang="en-US" b="1" dirty="0" err="1"/>
              <a:t>chọn</a:t>
            </a:r>
            <a:r>
              <a:rPr lang="es-ES" altLang="en-US" b="1" dirty="0"/>
              <a:t> </a:t>
            </a:r>
            <a:r>
              <a:rPr lang="es-ES" altLang="en-US" b="1" dirty="0" err="1"/>
              <a:t>hình</a:t>
            </a:r>
            <a:r>
              <a:rPr lang="es-ES" altLang="en-US" b="1" dirty="0"/>
              <a:t> </a:t>
            </a:r>
            <a:r>
              <a:rPr lang="es-ES" altLang="en-US" b="1" dirty="0" err="1"/>
              <a:t>vẽ</a:t>
            </a:r>
            <a:r>
              <a:rPr lang="es-ES" altLang="en-US" b="1" dirty="0"/>
              <a:t>?</a:t>
            </a:r>
            <a:r>
              <a:rPr lang="en-US" altLang="en-US" b="1" dirty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24188" y="3249612"/>
            <a:ext cx="302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            Past </a:t>
            </a: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85896" y="4880367"/>
            <a:ext cx="3924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           Brushes </a:t>
            </a:r>
            <a:endParaRPr lang="en-US" altLang="en-US" dirty="0"/>
          </a:p>
        </p:txBody>
      </p:sp>
      <p:pic>
        <p:nvPicPr>
          <p:cNvPr id="16391" name="Picture 7" descr="lang hoa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21" y="5841715"/>
            <a:ext cx="1401311" cy="8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11458" y="3238500"/>
            <a:ext cx="3148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            Select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58810" y="4905768"/>
            <a:ext cx="3027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D.            Color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148" y="2313141"/>
            <a:ext cx="928307" cy="144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024" y="3986155"/>
            <a:ext cx="897445" cy="14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5941" y="4126694"/>
            <a:ext cx="756764" cy="127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0889" y="2323032"/>
            <a:ext cx="878207" cy="1415885"/>
          </a:xfrm>
          <a:prstGeom prst="rect">
            <a:avLst/>
          </a:prstGeom>
        </p:spPr>
      </p:pic>
      <p:pic>
        <p:nvPicPr>
          <p:cNvPr id="2" name="Picture 4" descr="hands-up-color">
            <a:extLst>
              <a:ext uri="{FF2B5EF4-FFF2-40B4-BE49-F238E27FC236}">
                <a16:creationId xmlns:a16="http://schemas.microsoft.com/office/drawing/2014/main" id="{6D00CD08-B48B-5271-27E1-D4DA23E1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60" y="-39757"/>
            <a:ext cx="1763481" cy="18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Cau hoi">
            <a:extLst>
              <a:ext uri="{FF2B5EF4-FFF2-40B4-BE49-F238E27FC236}">
                <a16:creationId xmlns:a16="http://schemas.microsoft.com/office/drawing/2014/main" id="{A9835FDD-AC9B-6C18-D5BF-5C462657D7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" y="551366"/>
            <a:ext cx="971398" cy="127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63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7" grpId="1"/>
      <p:bldP spid="13318" grpId="0"/>
      <p:bldP spid="13318" grpId="1"/>
      <p:bldP spid="13321" grpId="0"/>
      <p:bldP spid="13321" grpId="1"/>
      <p:bldP spid="13322" grpId="0"/>
      <p:bldP spid="133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61447" y="3225194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  <a:endParaRPr lang="en-US" altLang="en-US" b="1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44437" y="3226133"/>
            <a:ext cx="66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14340" name="Picture 4" descr="hands-up-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416" y="0"/>
            <a:ext cx="1880082" cy="19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aqu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4" y="5652699"/>
            <a:ext cx="1304100" cy="13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Oster1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4" y="5842253"/>
            <a:ext cx="877503" cy="9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914400" y="1668371"/>
            <a:ext cx="1020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2.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pt-BR" altLang="en-US" b="1" i="1" dirty="0">
                <a:solidFill>
                  <a:srgbClr val="000099"/>
                </a:solidFill>
              </a:rPr>
              <a:t>Để lật và xoay hình vẽ sang bên phải, em chọn:</a:t>
            </a:r>
            <a:endParaRPr lang="en-US" altLang="en-US" b="1" i="1" dirty="0">
              <a:solidFill>
                <a:srgbClr val="000099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87287" y="440705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  <a:endParaRPr lang="en-US" altLang="en-US" b="1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61447" y="4558516"/>
            <a:ext cx="737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429" y="2992206"/>
            <a:ext cx="4765008" cy="739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187" y="2983541"/>
            <a:ext cx="4853420" cy="894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003" y="4361308"/>
            <a:ext cx="4345593" cy="784621"/>
          </a:xfrm>
          <a:prstGeom prst="rect">
            <a:avLst/>
          </a:prstGeom>
        </p:spPr>
      </p:pic>
      <p:pic>
        <p:nvPicPr>
          <p:cNvPr id="22" name="Picture 7" descr="lang hoa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4" y="5731987"/>
            <a:ext cx="1411224" cy="87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872" y="4101402"/>
            <a:ext cx="5582882" cy="885091"/>
          </a:xfrm>
          <a:prstGeom prst="rect">
            <a:avLst/>
          </a:prstGeom>
        </p:spPr>
      </p:pic>
      <p:pic>
        <p:nvPicPr>
          <p:cNvPr id="5" name="Picture 14" descr="Cau hoi">
            <a:extLst>
              <a:ext uri="{FF2B5EF4-FFF2-40B4-BE49-F238E27FC236}">
                <a16:creationId xmlns:a16="http://schemas.microsoft.com/office/drawing/2014/main" id="{6E36D71C-D745-2E68-E8B1-A47537141B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" y="551366"/>
            <a:ext cx="971398" cy="127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39" grpId="1"/>
      <p:bldP spid="14349" grpId="0"/>
      <p:bldP spid="14350" grpId="0"/>
      <p:bldP spid="14350" grpId="1"/>
      <p:bldP spid="14351" grpId="0"/>
      <p:bldP spid="143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15714" y="1073427"/>
            <a:ext cx="10887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3. </a:t>
            </a:r>
            <a:r>
              <a:rPr lang="pt-BR" altLang="en-US" b="1" i="1" dirty="0"/>
              <a:t>Để Viết chữ lên hình vẽ, em chọn công cụ nào sau đây:</a:t>
            </a:r>
            <a:endParaRPr lang="en-US" altLang="en-US" b="1" i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28188" y="4609567"/>
            <a:ext cx="8338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28950" y="3200400"/>
            <a:ext cx="95783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76621" y="3195063"/>
            <a:ext cx="72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6158" name="Picture 14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" y="551366"/>
            <a:ext cx="971398" cy="127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Picture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633" y="5189005"/>
            <a:ext cx="298933" cy="6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ose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8" y="5570539"/>
            <a:ext cx="919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rose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87" y="5918914"/>
            <a:ext cx="677305" cy="9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rose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59" y="6134100"/>
            <a:ext cx="502564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28644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31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natures1%20(1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80" y="6562704"/>
            <a:ext cx="397693" cy="3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natures1%20(1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51" y="6451095"/>
            <a:ext cx="576261" cy="5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natures1%20(1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568" y="6441666"/>
            <a:ext cx="536250" cy="4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Picture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992" y="4118729"/>
            <a:ext cx="414611" cy="8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1524001" y="30223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1524001" y="30604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7" name="Rectangle 26"/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58" name="Object 25"/>
          <p:cNvGraphicFramePr>
            <a:graphicFrameLocks noChangeAspect="1"/>
          </p:cNvGraphicFramePr>
          <p:nvPr/>
        </p:nvGraphicFramePr>
        <p:xfrm>
          <a:off x="876300" y="-2286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76117" imgH="276117" progId="PBrush">
                  <p:embed/>
                </p:oleObj>
              </mc:Choice>
              <mc:Fallback>
                <p:oleObj name="Bitmap Image" r:id="rId10" imgW="276117" imgH="276117" progId="PBrush">
                  <p:embed/>
                  <p:pic>
                    <p:nvPicPr>
                      <p:cNvPr id="184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-228600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6472" y="2807925"/>
            <a:ext cx="923544" cy="859851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990445" y="4546550"/>
            <a:ext cx="614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8289" y="4238086"/>
            <a:ext cx="866457" cy="928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6472" y="4230064"/>
            <a:ext cx="1095702" cy="87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9736" y="2418026"/>
            <a:ext cx="1153882" cy="1239355"/>
          </a:xfrm>
          <a:prstGeom prst="rect">
            <a:avLst/>
          </a:prstGeom>
        </p:spPr>
      </p:pic>
      <p:pic>
        <p:nvPicPr>
          <p:cNvPr id="27" name="Picture 7" descr="lang hoa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29" y="6077475"/>
            <a:ext cx="1310832" cy="81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ands-up-color">
            <a:extLst>
              <a:ext uri="{FF2B5EF4-FFF2-40B4-BE49-F238E27FC236}">
                <a16:creationId xmlns:a16="http://schemas.microsoft.com/office/drawing/2014/main" id="{3C318E1F-5913-B98B-3244-741066FA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896" y="1"/>
            <a:ext cx="2026602" cy="123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94929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C1C115-D73F-47C1-89DC-F56956D5FE44}"/>
              </a:ext>
            </a:extLst>
          </p:cNvPr>
          <p:cNvSpPr txBox="1"/>
          <p:nvPr/>
        </p:nvSpPr>
        <p:spPr>
          <a:xfrm>
            <a:off x="3759333" y="205366"/>
            <a:ext cx="38952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SÁT HÌNH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3848" y="6101256"/>
            <a:ext cx="313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6760" y="6101255"/>
            <a:ext cx="313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5414" r="26057" b="5732"/>
          <a:stretch/>
        </p:blipFill>
        <p:spPr bwMode="auto">
          <a:xfrm>
            <a:off x="6325091" y="1224456"/>
            <a:ext cx="5120675" cy="477662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1" y="1224456"/>
            <a:ext cx="52197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622" y="80053"/>
            <a:ext cx="752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162" y="1525202"/>
            <a:ext cx="1113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661" y="2277603"/>
            <a:ext cx="635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8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387327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846115" y="63485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06319" y="726384"/>
            <a:ext cx="1510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1" y="112510"/>
            <a:ext cx="6261933" cy="6200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71" y="354050"/>
            <a:ext cx="11723363" cy="2284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54468" y="354050"/>
            <a:ext cx="954890" cy="472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3709358" y="590237"/>
            <a:ext cx="3662922" cy="867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2280" y="1173192"/>
            <a:ext cx="306568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398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95" y="419439"/>
            <a:ext cx="5743575" cy="6199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8" y="559117"/>
            <a:ext cx="11552134" cy="3059035"/>
          </a:xfrm>
          <a:prstGeom prst="rect">
            <a:avLst/>
          </a:prstGeom>
        </p:spPr>
      </p:pic>
      <p:sp useBgFill="1">
        <p:nvSpPr>
          <p:cNvPr id="16" name="Rectangle 15"/>
          <p:cNvSpPr/>
          <p:nvPr/>
        </p:nvSpPr>
        <p:spPr>
          <a:xfrm>
            <a:off x="7108900" y="2519724"/>
            <a:ext cx="3877055" cy="18419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282" y="2670547"/>
            <a:ext cx="818290" cy="7701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16499" y="1394978"/>
            <a:ext cx="1492661" cy="493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709160" y="1641900"/>
            <a:ext cx="2458615" cy="1976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842</Words>
  <Application>Microsoft Office PowerPoint</Application>
  <PresentationFormat>Widescreen</PresentationFormat>
  <Paragraphs>140</Paragraphs>
  <Slides>22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VNI-Auchon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2022-11-07T13:42:47Z</dcterms:created>
  <dcterms:modified xsi:type="dcterms:W3CDTF">2022-11-08T13:21:25Z</dcterms:modified>
</cp:coreProperties>
</file>